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50AF2-D5F9-4219-BA36-EDB3BF0A7F26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12671-DC43-4511-BD56-0BAD4DD24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8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12671-DC43-4511-BD56-0BAD4DD244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1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12671-DC43-4511-BD56-0BAD4DD244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4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9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3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7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10FD-DCEC-46A3-9018-E0BF5CEC4B15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F974-87A8-4744-9195-4661B17F4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07102" y="646980"/>
            <a:ext cx="3265878" cy="5760000"/>
            <a:chOff x="2907102" y="646980"/>
            <a:chExt cx="3265878" cy="57600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/>
            <a:srcRect t="6575" b="4891"/>
            <a:stretch/>
          </p:blipFill>
          <p:spPr>
            <a:xfrm>
              <a:off x="4936642" y="5243402"/>
              <a:ext cx="1219866" cy="106104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/>
            <a:srcRect t="6042" b="5500"/>
            <a:stretch/>
          </p:blipFill>
          <p:spPr>
            <a:xfrm>
              <a:off x="3092599" y="5273595"/>
              <a:ext cx="1302997" cy="100066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0365" y="4061196"/>
              <a:ext cx="1428371" cy="96494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2463" y="4110868"/>
              <a:ext cx="1173908" cy="95055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932980" y="5139302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907102" y="3924437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갱단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3171" y="3924437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도둑질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7102" y="5219794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accent3">
                      <a:lumMod val="50000"/>
                    </a:schemeClr>
                  </a:solidFill>
                </a:rPr>
                <a:t>사기꾼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3171" y="5219794"/>
              <a:ext cx="92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accent3">
                      <a:lumMod val="50000"/>
                    </a:schemeClr>
                  </a:solidFill>
                </a:rPr>
                <a:t>꽃뱀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" t="9562" r="39497" b="40748"/>
            <a:stretch/>
          </p:blipFill>
          <p:spPr>
            <a:xfrm>
              <a:off x="3119870" y="1016519"/>
              <a:ext cx="1522909" cy="233512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951562" y="980148"/>
              <a:ext cx="973020" cy="230832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/>
                <a:t>부자</a:t>
              </a:r>
              <a:endParaRPr lang="en-US" altLang="ko-KR" sz="2400" dirty="0" smtClean="0"/>
            </a:p>
            <a:p>
              <a:r>
                <a:rPr lang="ko-KR" altLang="en-US" sz="2400" dirty="0" smtClean="0"/>
                <a:t>관련</a:t>
              </a:r>
              <a:endParaRPr lang="en-US" altLang="ko-KR" sz="2400" dirty="0" smtClean="0"/>
            </a:p>
            <a:p>
              <a:r>
                <a:rPr lang="ko-KR" altLang="en-US" sz="2400" dirty="0" smtClean="0"/>
                <a:t>수치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endParaRPr lang="en-US" altLang="ko-KR" sz="2400" dirty="0"/>
            </a:p>
            <a:p>
              <a:endParaRPr lang="ko-KR" altLang="en-US" sz="2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1992" y="3505150"/>
              <a:ext cx="2096219" cy="276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부자의 재산 </a:t>
              </a:r>
              <a:r>
                <a:rPr lang="en-US" altLang="ko-KR" sz="1050" dirty="0" smtClean="0"/>
                <a:t>: XXXX</a:t>
              </a:r>
              <a:r>
                <a:rPr lang="ko-KR" altLang="en-US" sz="1050" dirty="0" smtClean="0"/>
                <a:t>조</a:t>
              </a:r>
              <a:r>
                <a:rPr lang="en-US" altLang="ko-KR" sz="1050" dirty="0" smtClean="0"/>
                <a:t> XXXX</a:t>
              </a:r>
              <a:r>
                <a:rPr lang="ko-KR" altLang="en-US" sz="1050" dirty="0" smtClean="0"/>
                <a:t>억</a:t>
              </a:r>
              <a:endParaRPr lang="ko-KR" altLang="en-US" sz="1050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51" t="49402" r="3117" b="41956"/>
            <a:stretch/>
          </p:blipFill>
          <p:spPr>
            <a:xfrm>
              <a:off x="5231659" y="3388751"/>
              <a:ext cx="807872" cy="380174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552980" y="3876518"/>
              <a:ext cx="0" cy="2520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04181" y="1016519"/>
            <a:ext cx="80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7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62" y="70736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smtClean="0"/>
              <a:t>축소화면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32980" y="646980"/>
            <a:ext cx="3240000" cy="5760000"/>
            <a:chOff x="2932980" y="646980"/>
            <a:chExt cx="32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758" y="1026780"/>
              <a:ext cx="1296838" cy="99289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758" y="2534088"/>
              <a:ext cx="1296838" cy="99289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77" y="2534088"/>
              <a:ext cx="1296838" cy="99289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4177" y="1026780"/>
              <a:ext cx="1296838" cy="99289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66363" y="4413545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6363" y="4887988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6363" y="5362431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66363" y="5836873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갱단 관리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80294" y="44514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0294" y="492766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80294" y="54039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80294" y="5880159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2596" y="4886864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6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2596" y="4412197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12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2596" y="5836199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1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2596" y="5361531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820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562" y="707365"/>
            <a:ext cx="17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en-US" altLang="ko-KR" dirty="0" smtClean="0"/>
          </a:p>
          <a:p>
            <a:r>
              <a:rPr lang="ko-KR" altLang="en-US" dirty="0" smtClean="0"/>
              <a:t>확대화면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141857" y="2256381"/>
            <a:ext cx="2801477" cy="3623778"/>
            <a:chOff x="7141857" y="2256381"/>
            <a:chExt cx="2801477" cy="3623778"/>
          </a:xfrm>
        </p:grpSpPr>
        <p:sp>
          <p:nvSpPr>
            <p:cNvPr id="13" name="직사각형 12"/>
            <p:cNvSpPr/>
            <p:nvPr/>
          </p:nvSpPr>
          <p:spPr>
            <a:xfrm>
              <a:off x="7141857" y="2256381"/>
              <a:ext cx="2801477" cy="362377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36025" y="2424023"/>
              <a:ext cx="1613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공장 </a:t>
              </a:r>
              <a:r>
                <a:rPr lang="en-US" altLang="ko-KR" dirty="0" err="1" smtClean="0"/>
                <a:t>Lv</a:t>
              </a:r>
              <a:r>
                <a:rPr lang="en-US" altLang="ko-KR" dirty="0" smtClean="0"/>
                <a:t> 2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66958" y="2914104"/>
              <a:ext cx="236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파괴 확률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높음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7608498" y="5267550"/>
              <a:ext cx="934096" cy="474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공격</a:t>
              </a:r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8740882" y="5267550"/>
              <a:ext cx="934096" cy="47444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취소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08498" y="3595084"/>
              <a:ext cx="22514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x12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x6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x3</a:t>
              </a:r>
            </a:p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r>
                <a:rPr lang="ko-KR" altLang="en-US" dirty="0" smtClean="0"/>
                <a:t>갱단      </a:t>
              </a:r>
              <a:r>
                <a:rPr lang="en-US" altLang="ko-KR" dirty="0" smtClean="0"/>
                <a:t>x1</a:t>
              </a:r>
            </a:p>
            <a:p>
              <a:endParaRPr lang="ko-KR" altLang="en-US" dirty="0" smtClean="0"/>
            </a:p>
            <a:p>
              <a:endParaRPr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7292243" y="3657225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292243" y="3938241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292243" y="4219257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292243" y="4500272"/>
              <a:ext cx="232913" cy="2329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332451" y="3985687"/>
              <a:ext cx="158198" cy="158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932980" y="646980"/>
            <a:ext cx="3240000" cy="5760000"/>
            <a:chOff x="2932980" y="646980"/>
            <a:chExt cx="3240000" cy="5760000"/>
          </a:xfrm>
        </p:grpSpPr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66363" y="4413545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1 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66363" y="4887988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2 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6363" y="5362431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3 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66363" y="5836873"/>
              <a:ext cx="625744" cy="379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Lv</a:t>
              </a:r>
              <a:r>
                <a:rPr lang="en-US" altLang="ko-KR" dirty="0" smtClean="0"/>
                <a:t> 4 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갱단 관리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80294" y="44514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080294" y="492766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80294" y="5403910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80294" y="5880159"/>
              <a:ext cx="819510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고용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2596" y="4886864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6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02596" y="4412197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12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2596" y="5836199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1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02596" y="5361531"/>
              <a:ext cx="648419" cy="380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 3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2205" y="3404350"/>
              <a:ext cx="182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LV 2 </a:t>
              </a:r>
              <a:r>
                <a:rPr lang="ko-KR" altLang="en-US" dirty="0" smtClean="0"/>
                <a:t>공장</a:t>
              </a:r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6003" y="761580"/>
              <a:ext cx="2925012" cy="2687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23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04181" y="1016519"/>
            <a:ext cx="113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도둑질</a:t>
            </a:r>
            <a:endParaRPr lang="en-US" altLang="ko-KR" dirty="0" smtClean="0"/>
          </a:p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932980" y="646979"/>
            <a:ext cx="3240000" cy="5760001"/>
            <a:chOff x="2932980" y="646979"/>
            <a:chExt cx="3240000" cy="5760001"/>
          </a:xfrm>
        </p:grpSpPr>
        <p:sp>
          <p:nvSpPr>
            <p:cNvPr id="5" name="직사각형 4"/>
            <p:cNvSpPr/>
            <p:nvPr/>
          </p:nvSpPr>
          <p:spPr>
            <a:xfrm>
              <a:off x="5193102" y="646979"/>
              <a:ext cx="979878" cy="3695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부자의 집</a:t>
              </a:r>
              <a:endParaRPr lang="ko-KR" altLang="en-US" sz="1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932980" y="646980"/>
              <a:ext cx="3240000" cy="5760000"/>
            </a:xfrm>
            <a:prstGeom prst="rect">
              <a:avLst/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32980" y="3882086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932980" y="6396518"/>
              <a:ext cx="3240000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6631" y="1016519"/>
              <a:ext cx="2523286" cy="269903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363142" y="3962476"/>
              <a:ext cx="225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플레이어 스킬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08481" y="4595792"/>
              <a:ext cx="632153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LV 3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68275" y="4575888"/>
              <a:ext cx="1295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섬세한 손길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73926" y="4595792"/>
              <a:ext cx="1224950" cy="2987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업그레이드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08481" y="5025609"/>
              <a:ext cx="632153" cy="29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LV 4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68275" y="5005705"/>
              <a:ext cx="1295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위장술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3926" y="5025609"/>
              <a:ext cx="1224950" cy="2987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업그레이드</a:t>
              </a:r>
              <a:endParaRPr lang="ko-KR" altLang="en-US" sz="16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03324" y="5769553"/>
              <a:ext cx="1224950" cy="29874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선물하기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6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다리꼴 37"/>
          <p:cNvSpPr/>
          <p:nvPr/>
        </p:nvSpPr>
        <p:spPr>
          <a:xfrm>
            <a:off x="3878051" y="3597234"/>
            <a:ext cx="909608" cy="241640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꽃뱀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81" y="1293964"/>
            <a:ext cx="3240000" cy="16131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2980" y="646980"/>
            <a:ext cx="3240000" cy="57600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932980" y="3882086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32980" y="6396518"/>
            <a:ext cx="32400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1268" y="1016519"/>
            <a:ext cx="168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사기꾼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꽃뱀</a:t>
            </a:r>
            <a:endParaRPr lang="en-US" altLang="ko-KR" dirty="0" smtClean="0"/>
          </a:p>
          <a:p>
            <a:r>
              <a:rPr lang="ko-KR" altLang="en-US" dirty="0" smtClean="0"/>
              <a:t>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8516"/>
              </p:ext>
            </p:extLst>
          </p:nvPr>
        </p:nvGraphicFramePr>
        <p:xfrm>
          <a:off x="3084422" y="4468483"/>
          <a:ext cx="2971321" cy="1777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408"/>
                <a:gridCol w="793630"/>
                <a:gridCol w="888521"/>
                <a:gridCol w="836762"/>
              </a:tblGrid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444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2000</a:t>
                      </a:r>
                      <a:r>
                        <a:rPr lang="ko-KR" altLang="en-US" sz="1200" dirty="0" smtClean="0"/>
                        <a:t>억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62238"/>
              </p:ext>
            </p:extLst>
          </p:nvPr>
        </p:nvGraphicFramePr>
        <p:xfrm>
          <a:off x="3084422" y="3989865"/>
          <a:ext cx="29713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61"/>
                <a:gridCol w="776377"/>
                <a:gridCol w="897148"/>
                <a:gridCol w="8281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Lv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성능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붙이기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390845" y="4511696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고용됨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4390845" y="4942917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고용됨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390845" y="5408783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고용됨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390845" y="5844586"/>
            <a:ext cx="793629" cy="3453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고용하기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223294" y="4511696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붙음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5223294" y="4964847"/>
            <a:ext cx="793629" cy="345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붙음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223294" y="5417998"/>
            <a:ext cx="793629" cy="3453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붙이기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5223294" y="5844764"/>
            <a:ext cx="793629" cy="3453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붙이기</a:t>
            </a:r>
            <a:endParaRPr lang="ko-KR" altLang="en-US" sz="1200" dirty="0"/>
          </a:p>
        </p:txBody>
      </p:sp>
      <p:sp>
        <p:nvSpPr>
          <p:cNvPr id="12" name="사다리꼴 11"/>
          <p:cNvSpPr/>
          <p:nvPr/>
        </p:nvSpPr>
        <p:spPr>
          <a:xfrm>
            <a:off x="3084422" y="3597234"/>
            <a:ext cx="909608" cy="241640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사기꾼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941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139</Words>
  <Application>Microsoft Office PowerPoint</Application>
  <PresentationFormat>와이드스크린</PresentationFormat>
  <Paragraphs>86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한진제</dc:creator>
  <cp:lastModifiedBy>한진제</cp:lastModifiedBy>
  <cp:revision>20</cp:revision>
  <dcterms:created xsi:type="dcterms:W3CDTF">2019-07-10T06:33:33Z</dcterms:created>
  <dcterms:modified xsi:type="dcterms:W3CDTF">2019-07-10T09:06:24Z</dcterms:modified>
</cp:coreProperties>
</file>