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9E33-EC1F-4D16-B9BD-9B5BD4E2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D5073-835D-48A2-A9A5-7105D066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055FC-A8CE-4FD6-9A56-C8BB0121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9BCA2-DD0B-4ED7-B8C4-B3977A57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E7A9F-357E-4425-9857-11897BBA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3841-5168-4686-88BD-E4B0731E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5ABD9-6FD2-492D-9D7A-ACD6012A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327CB-4BA9-41FC-8A21-08CC6AC7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0E42C-BEDE-4035-BDBE-B242E7C7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CE943-B7E3-49EA-936A-629D22C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6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539A6-6E3F-4F60-91F4-0A51FFA32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363A7-7843-4742-AA91-D6DDC729D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2BB15-7F9C-4075-BA1E-0C3ADDDB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86483-8AAC-4D5F-A710-CD350BB7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11F37-9F62-46BE-9D56-AB2CE43E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43A35-7265-4ADD-A903-4E640F79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5483A-ABC9-443E-BE2C-9417941A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8C241-3847-4923-9D1B-D287A9FD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0C027-0B5A-4246-98A0-39317AA7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F14A-F5FE-40BB-A7B0-304BBBD9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0806C-AC05-4BFA-81C2-8CFFEDE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22A38-F871-4905-BF83-C404180E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3CE5A-FBE0-456C-BAE9-2E203D06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99328-B422-4011-952F-C0D01086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3AD0-C7CB-4757-8984-EF3CCA5D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BEF0F-4CD6-4777-87B3-38EBD60A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C5148-8889-4B8F-9A11-24745A43A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6BF2F-5E89-4CEF-8347-E521F7B7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7D2E3-2D3D-4CE3-892E-0B1AA241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40FE1-7D44-4DE6-9286-9A7570D1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A265B-608E-4DF1-899E-2B1EA4EC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642AE-117C-45E3-9642-CE6A4386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93E47-665D-446C-933F-1B0E04E0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5623A-5D2D-4973-934D-DEB7057C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815640-EB98-49D9-BBA1-D9448324E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746D58-4CBC-48A0-A390-98E63E6B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2EF94A-E5FC-461B-A7A0-5C231CA4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49227B-2933-4B01-B6B8-A8F380AF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A3BC8-82EF-48C1-9BD3-B9BE94B9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A587-996B-4829-AF60-BCA5689A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6F2BC8-9CA5-4CA8-A445-570B65B5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FF833A-D420-4043-8507-3BDC0E98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2DCA0-78ED-43EA-B70C-22D91D45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C39BA-D6A2-4238-B9F5-1B75B9D5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AB218-65A5-4D24-8065-755D6C82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2869A-F09C-4198-A33B-0E227666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42866-3B7C-4D04-9963-6B4FE632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A7DE9-AB8D-4542-94F9-EA88E344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A699C-2205-4E9B-A0BD-E95516898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9E0A3-AE4C-4DD6-ACA4-C456C78A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241A3-F2C6-4DF4-B518-BBC55352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EA8C7-E373-4D5F-9045-18FD824C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1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A9FA5-A116-4210-9897-D3A9C86A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7C595-6B49-40CC-BADE-09F72FB57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6E8BD-D19C-47CA-A001-89D43CE4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20426-6604-45F3-AE75-78ED23E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37C0C-5EB2-4523-91DB-6D71DBA4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9CAED-DA9A-4FB3-8607-E8F9A96F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0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5A9E4C-B43D-4341-899C-23A64047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2A42A-6B54-48F3-9382-97C50A1C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3D343-5E0E-4539-87BF-9B71EED84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B76B-AB30-424A-A456-648852B33367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A3D9A-61E2-4A27-A2AA-54C8A1F22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555D3-250F-40AD-A9C5-77169735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7C72-3AB6-40CE-B232-850B40A30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6C5AF1-2131-4DD5-B833-D04D93C4B962}"/>
              </a:ext>
            </a:extLst>
          </p:cNvPr>
          <p:cNvSpPr/>
          <p:nvPr/>
        </p:nvSpPr>
        <p:spPr>
          <a:xfrm>
            <a:off x="6920918" y="402671"/>
            <a:ext cx="3951214" cy="58051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49BF7-D5BA-4C5B-ACD0-71F2F9E02E1D}"/>
              </a:ext>
            </a:extLst>
          </p:cNvPr>
          <p:cNvSpPr txBox="1"/>
          <p:nvPr/>
        </p:nvSpPr>
        <p:spPr>
          <a:xfrm>
            <a:off x="7184571" y="699796"/>
            <a:ext cx="346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X ~~</a:t>
            </a:r>
            <a:r>
              <a:rPr lang="ko-KR" altLang="en-US" dirty="0"/>
              <a:t>형 사기꾼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A02AA-BE98-4056-8B9A-517981D3B41B}"/>
              </a:ext>
            </a:extLst>
          </p:cNvPr>
          <p:cNvSpPr/>
          <p:nvPr/>
        </p:nvSpPr>
        <p:spPr>
          <a:xfrm>
            <a:off x="7511143" y="1250302"/>
            <a:ext cx="2733869" cy="2649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42FEEFB8-90A2-4534-9BA9-F71584D7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7735" y="1506212"/>
            <a:ext cx="2244694" cy="224469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FFCB0A4-F857-4E46-9BF7-85701306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53222"/>
              </p:ext>
            </p:extLst>
          </p:nvPr>
        </p:nvGraphicFramePr>
        <p:xfrm>
          <a:off x="7184571" y="4312344"/>
          <a:ext cx="3312368" cy="156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57730905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796303771"/>
                    </a:ext>
                  </a:extLst>
                </a:gridCol>
              </a:tblGrid>
              <a:tr h="782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부자 지출 </a:t>
                      </a:r>
                      <a:r>
                        <a:rPr lang="ko-KR" altLang="en-US" dirty="0" err="1"/>
                        <a:t>증가량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 재산의 </a:t>
                      </a:r>
                      <a:r>
                        <a:rPr lang="en-US" altLang="ko-KR" dirty="0"/>
                        <a:t>1% + 100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72111"/>
                  </a:ext>
                </a:extLst>
              </a:tr>
              <a:tr h="782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수입 </a:t>
                      </a:r>
                      <a:r>
                        <a:rPr lang="ko-KR" altLang="en-US" dirty="0" err="1"/>
                        <a:t>증가량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555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B5F2AC-6D08-46E3-A6E1-27F7FF9C77F6}"/>
              </a:ext>
            </a:extLst>
          </p:cNvPr>
          <p:cNvSpPr txBox="1"/>
          <p:nvPr/>
        </p:nvSpPr>
        <p:spPr>
          <a:xfrm>
            <a:off x="1702965" y="780176"/>
            <a:ext cx="4590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맨 위에 </a:t>
            </a:r>
            <a:r>
              <a:rPr lang="en-US" altLang="ko-KR" dirty="0"/>
              <a:t>~</a:t>
            </a:r>
            <a:r>
              <a:rPr lang="ko-KR" altLang="en-US" dirty="0"/>
              <a:t>형 사기꾼이랑 레벨 적힘</a:t>
            </a:r>
            <a:r>
              <a:rPr lang="en-US" altLang="ko-KR" dirty="0"/>
              <a:t>. </a:t>
            </a:r>
            <a:r>
              <a:rPr lang="ko-KR" altLang="en-US" dirty="0"/>
              <a:t>레벨은 프로필 우측 하단에도 </a:t>
            </a:r>
            <a:r>
              <a:rPr lang="ko-KR" altLang="en-US" dirty="0" err="1"/>
              <a:t>적혀있음</a:t>
            </a:r>
            <a:r>
              <a:rPr lang="en-US" altLang="ko-KR" dirty="0"/>
              <a:t>. </a:t>
            </a:r>
            <a:r>
              <a:rPr lang="ko-KR" altLang="en-US" dirty="0"/>
              <a:t>부자 지출 </a:t>
            </a:r>
            <a:r>
              <a:rPr lang="ko-KR" altLang="en-US" dirty="0" err="1"/>
              <a:t>증가량이랑</a:t>
            </a:r>
            <a:r>
              <a:rPr lang="ko-KR" altLang="en-US" dirty="0"/>
              <a:t> 플레이어 </a:t>
            </a:r>
            <a:r>
              <a:rPr lang="ko-KR" altLang="en-US" dirty="0" err="1"/>
              <a:t>수입증가량은</a:t>
            </a:r>
            <a:r>
              <a:rPr lang="ko-KR" altLang="en-US" dirty="0"/>
              <a:t> </a:t>
            </a:r>
            <a:r>
              <a:rPr lang="ko-KR" altLang="en-US" dirty="0" err="1"/>
              <a:t>이모티콘으로</a:t>
            </a:r>
            <a:r>
              <a:rPr lang="ko-KR" altLang="en-US" dirty="0"/>
              <a:t> 표현하고 싶은데</a:t>
            </a:r>
            <a:r>
              <a:rPr lang="en-US" altLang="ko-KR" dirty="0"/>
              <a:t>, </a:t>
            </a:r>
            <a:r>
              <a:rPr lang="ko-KR" altLang="en-US" dirty="0"/>
              <a:t>수입과 지출을 어떻게 표현할 지 모르겠고</a:t>
            </a:r>
            <a:r>
              <a:rPr lang="en-US" altLang="ko-KR" dirty="0"/>
              <a:t>, </a:t>
            </a:r>
            <a:r>
              <a:rPr lang="ko-KR" altLang="en-US" dirty="0"/>
              <a:t>심지어 부자의 지출이랑 플레이어의 수입으로 서로 주어도 달라서 그냥 줄글로 썼음</a:t>
            </a:r>
            <a:r>
              <a:rPr lang="en-US" altLang="ko-KR" dirty="0"/>
              <a:t>. %</a:t>
            </a:r>
            <a:r>
              <a:rPr lang="ko-KR" altLang="en-US" dirty="0"/>
              <a:t>랑 </a:t>
            </a:r>
            <a:r>
              <a:rPr lang="ko-KR" altLang="en-US" dirty="0" err="1"/>
              <a:t>상수랑</a:t>
            </a:r>
            <a:r>
              <a:rPr lang="ko-KR" altLang="en-US" dirty="0"/>
              <a:t> 따로 </a:t>
            </a:r>
            <a:r>
              <a:rPr lang="ko-KR" altLang="en-US" dirty="0" err="1"/>
              <a:t>되어있는거</a:t>
            </a:r>
            <a:r>
              <a:rPr lang="ko-KR" altLang="en-US" dirty="0"/>
              <a:t> 보다는 롤처럼 계수 느낌으로</a:t>
            </a:r>
            <a:r>
              <a:rPr lang="en-US" altLang="ko-KR" dirty="0"/>
              <a:t> </a:t>
            </a:r>
            <a:r>
              <a:rPr lang="ko-KR" altLang="en-US" dirty="0"/>
              <a:t>되어 있는게 </a:t>
            </a:r>
            <a:r>
              <a:rPr lang="ko-KR" altLang="en-US" dirty="0" err="1"/>
              <a:t>나을듯</a:t>
            </a:r>
            <a:r>
              <a:rPr lang="en-US" altLang="ko-KR" dirty="0"/>
              <a:t>? </a:t>
            </a:r>
            <a:r>
              <a:rPr lang="ko-KR" altLang="en-US" dirty="0"/>
              <a:t>만약 아이콘으로 표현한다면 진짜 롤 계수처럼 </a:t>
            </a:r>
            <a:r>
              <a:rPr lang="en-US" altLang="ko-KR" dirty="0"/>
              <a:t>100(+0.01</a:t>
            </a:r>
            <a:r>
              <a:rPr lang="ko-KR" altLang="en-US" dirty="0" err="1"/>
              <a:t>전재산</a:t>
            </a:r>
            <a:r>
              <a:rPr lang="en-US" altLang="ko-KR" dirty="0"/>
              <a:t>) </a:t>
            </a:r>
            <a:r>
              <a:rPr lang="ko-KR" altLang="en-US" dirty="0" err="1"/>
              <a:t>이런식으로</a:t>
            </a:r>
            <a:r>
              <a:rPr lang="ko-KR" altLang="en-US" dirty="0"/>
              <a:t> 표현해도 되고</a:t>
            </a:r>
            <a:r>
              <a:rPr lang="en-US" altLang="ko-KR" dirty="0"/>
              <a:t>, </a:t>
            </a:r>
            <a:r>
              <a:rPr lang="ko-KR" altLang="en-US" dirty="0"/>
              <a:t>한 줄에 다 넣을 수 있으면 좋겠음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251D9-6A2B-40D3-BF48-608E6F98F5B6}"/>
              </a:ext>
            </a:extLst>
          </p:cNvPr>
          <p:cNvSpPr txBox="1"/>
          <p:nvPr/>
        </p:nvSpPr>
        <p:spPr>
          <a:xfrm>
            <a:off x="9762863" y="3420843"/>
            <a:ext cx="74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38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6C5AF1-2131-4DD5-B833-D04D93C4B962}"/>
              </a:ext>
            </a:extLst>
          </p:cNvPr>
          <p:cNvSpPr/>
          <p:nvPr/>
        </p:nvSpPr>
        <p:spPr>
          <a:xfrm>
            <a:off x="6920918" y="402671"/>
            <a:ext cx="3951214" cy="58051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49BF7-D5BA-4C5B-ACD0-71F2F9E02E1D}"/>
              </a:ext>
            </a:extLst>
          </p:cNvPr>
          <p:cNvSpPr txBox="1"/>
          <p:nvPr/>
        </p:nvSpPr>
        <p:spPr>
          <a:xfrm>
            <a:off x="7184571" y="699796"/>
            <a:ext cx="346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X ~~</a:t>
            </a:r>
            <a:r>
              <a:rPr lang="ko-KR" altLang="en-US" dirty="0"/>
              <a:t>형 </a:t>
            </a:r>
            <a:r>
              <a:rPr lang="ko-KR" altLang="en-US" dirty="0" err="1"/>
              <a:t>꽃뱀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A02AA-BE98-4056-8B9A-517981D3B41B}"/>
              </a:ext>
            </a:extLst>
          </p:cNvPr>
          <p:cNvSpPr/>
          <p:nvPr/>
        </p:nvSpPr>
        <p:spPr>
          <a:xfrm>
            <a:off x="7511143" y="1250302"/>
            <a:ext cx="2733869" cy="2649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42FEEFB8-90A2-4534-9BA9-F71584D7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7735" y="1506212"/>
            <a:ext cx="2244694" cy="2244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9525D6-225F-4EFE-B8CD-BD72A48B2D01}"/>
              </a:ext>
            </a:extLst>
          </p:cNvPr>
          <p:cNvSpPr txBox="1"/>
          <p:nvPr/>
        </p:nvSpPr>
        <p:spPr>
          <a:xfrm>
            <a:off x="1845578" y="819491"/>
            <a:ext cx="3951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꽃뱀도</a:t>
            </a:r>
            <a:r>
              <a:rPr lang="ko-KR" altLang="en-US" dirty="0"/>
              <a:t> 사기꾼이랑 마찬가지 형태로 되어 있으며</a:t>
            </a:r>
            <a:r>
              <a:rPr lang="en-US" altLang="ko-KR" dirty="0"/>
              <a:t>, </a:t>
            </a:r>
            <a:r>
              <a:rPr lang="ko-KR" altLang="en-US" dirty="0"/>
              <a:t>얘는 특성 자체를 설명이 되어 있으니까 밑에 특성만 적어줘도 </a:t>
            </a:r>
            <a:r>
              <a:rPr lang="ko-KR" altLang="en-US" dirty="0" err="1"/>
              <a:t>상관없을듯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4CA1B-D677-4CB4-BA6E-186B5BF18C77}"/>
              </a:ext>
            </a:extLst>
          </p:cNvPr>
          <p:cNvSpPr txBox="1"/>
          <p:nvPr/>
        </p:nvSpPr>
        <p:spPr>
          <a:xfrm>
            <a:off x="7348756" y="4337108"/>
            <a:ext cx="312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부자의 절박함 </a:t>
            </a:r>
            <a:r>
              <a:rPr lang="ko-KR" altLang="en-US" dirty="0" err="1"/>
              <a:t>증가량을</a:t>
            </a:r>
            <a:r>
              <a:rPr lang="ko-KR" altLang="en-US" dirty="0"/>
              <a:t> </a:t>
            </a:r>
            <a:r>
              <a:rPr lang="en-US" altLang="ko-KR" dirty="0"/>
              <a:t>20% </a:t>
            </a:r>
            <a:r>
              <a:rPr lang="ko-KR" altLang="en-US" dirty="0"/>
              <a:t>감소시킨다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37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6C5AF1-2131-4DD5-B833-D04D93C4B962}"/>
              </a:ext>
            </a:extLst>
          </p:cNvPr>
          <p:cNvSpPr/>
          <p:nvPr/>
        </p:nvSpPr>
        <p:spPr>
          <a:xfrm>
            <a:off x="6920918" y="402671"/>
            <a:ext cx="3951214" cy="58051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49BF7-D5BA-4C5B-ACD0-71F2F9E02E1D}"/>
              </a:ext>
            </a:extLst>
          </p:cNvPr>
          <p:cNvSpPr txBox="1"/>
          <p:nvPr/>
        </p:nvSpPr>
        <p:spPr>
          <a:xfrm>
            <a:off x="7184571" y="699796"/>
            <a:ext cx="346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X ~~</a:t>
            </a:r>
            <a:r>
              <a:rPr lang="ko-KR" altLang="en-US" dirty="0"/>
              <a:t>형 갱단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A02AA-BE98-4056-8B9A-517981D3B41B}"/>
              </a:ext>
            </a:extLst>
          </p:cNvPr>
          <p:cNvSpPr/>
          <p:nvPr/>
        </p:nvSpPr>
        <p:spPr>
          <a:xfrm>
            <a:off x="7511143" y="1250302"/>
            <a:ext cx="2733869" cy="2649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42FEEFB8-90A2-4534-9BA9-F71584D7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7735" y="1506212"/>
            <a:ext cx="2244694" cy="2244694"/>
          </a:xfrm>
          <a:prstGeom prst="rect">
            <a:avLst/>
          </a:prstGeom>
        </p:spPr>
      </p:pic>
      <p:pic>
        <p:nvPicPr>
          <p:cNvPr id="3" name="그래픽 2" descr="톱">
            <a:extLst>
              <a:ext uri="{FF2B5EF4-FFF2-40B4-BE49-F238E27FC236}">
                <a16:creationId xmlns:a16="http://schemas.microsoft.com/office/drawing/2014/main" id="{02762878-CE27-42A4-8080-5CC04B0E5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143" y="415610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45DE22-AC48-4F1F-A1D5-E7546EE587C5}"/>
              </a:ext>
            </a:extLst>
          </p:cNvPr>
          <p:cNvSpPr txBox="1"/>
          <p:nvPr/>
        </p:nvSpPr>
        <p:spPr>
          <a:xfrm>
            <a:off x="8901513" y="4263669"/>
            <a:ext cx="15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D7AE9-4050-4187-A645-F9F21617C785}"/>
              </a:ext>
            </a:extLst>
          </p:cNvPr>
          <p:cNvSpPr txBox="1"/>
          <p:nvPr/>
        </p:nvSpPr>
        <p:spPr>
          <a:xfrm>
            <a:off x="1545771" y="1069128"/>
            <a:ext cx="434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갱단의 능력치는 공격력 밖에 없으니 이것으로 충분 할 듯</a:t>
            </a:r>
            <a:r>
              <a:rPr lang="en-US" altLang="ko-KR" dirty="0"/>
              <a:t>. </a:t>
            </a:r>
            <a:r>
              <a:rPr lang="ko-KR" altLang="en-US" dirty="0"/>
              <a:t>갱단 카드위에 마우스 커서를 올리면 갱단의 특성 설명이 나오도록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말풍선: 사각형 9" descr="ㅇㄹ">
            <a:extLst>
              <a:ext uri="{FF2B5EF4-FFF2-40B4-BE49-F238E27FC236}">
                <a16:creationId xmlns:a16="http://schemas.microsoft.com/office/drawing/2014/main" id="{46C5BA01-D12F-43B4-9434-649C295D9F1E}"/>
              </a:ext>
            </a:extLst>
          </p:cNvPr>
          <p:cNvSpPr/>
          <p:nvPr/>
        </p:nvSpPr>
        <p:spPr>
          <a:xfrm>
            <a:off x="8994369" y="312709"/>
            <a:ext cx="2733869" cy="151283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커서 올릴 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광역딜</a:t>
            </a:r>
            <a:r>
              <a:rPr lang="ko-KR" altLang="en-US" dirty="0">
                <a:solidFill>
                  <a:schemeClr val="tx1"/>
                </a:solidFill>
              </a:rPr>
              <a:t> 형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모든 공장에게 동시에 공격력 만큼의 데미지를 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7</cp:revision>
  <dcterms:created xsi:type="dcterms:W3CDTF">2019-08-11T07:47:37Z</dcterms:created>
  <dcterms:modified xsi:type="dcterms:W3CDTF">2019-08-11T11:17:27Z</dcterms:modified>
</cp:coreProperties>
</file>