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90" d="100"/>
          <a:sy n="90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DAC12-0061-4890-BBED-D6548A834BB9}" type="datetimeFigureOut">
              <a:rPr lang="es-CO" smtClean="0"/>
              <a:t>30/05/2021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A6FDD-2E79-4FC2-B9A4-6C42361AEC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81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40F9A-526A-4F7C-9E36-A9D7EDF7F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15B3EF-24F4-40FD-B862-C9F38EEA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CFADE-A355-408B-BAEE-3EECE50A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975C6-077C-4EED-AFC2-C899117B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FC69F-8FAC-4468-B3C3-EEF1AD8E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14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89BB9-0A63-48B9-BC75-04A0965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9C750-517C-495D-A283-92A7B1AF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7E085-DFEE-4D3E-AC05-F167F43B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F2E69-B18D-4473-9A36-D9888770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B04DD-E4AF-489B-804C-4CA0406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6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A04CC-0FD8-48E5-8E24-92AA2E052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A798C3-F404-4764-BEAB-6AB8F402C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D27AE-5F33-4149-95C8-A409909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3058D-7069-43B0-B8F6-1E37E331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77BD2-8D95-4FF9-80BF-D2CFA51B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07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F2C1B-5B2A-4815-841C-41650C65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879C7-E537-4F48-9060-5DB883BC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8CAB6-38CF-4F51-B345-8A86674B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A83B3-6C68-4CF6-B960-DC4BB96B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EA47C-829B-41D0-8DD2-2DD796F5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7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8A581-4761-4E32-8715-890A225C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FBDAB-9635-4B76-B213-5E500FB9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418B9-74FD-4C9C-A5F8-EA74579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31F05-0570-4758-84B6-BBD00C11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32E8E-F78F-4E8A-8911-AE04645A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0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D7EB5-57C3-49AF-9091-C8F55264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2B3C2-4E29-4EAB-8918-641138BCE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C9BE8-201E-4C46-BD12-3FE03010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BE9A67-E763-440D-95C0-13FC6839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481F2-7234-44A3-95C3-DEF8276E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7E67D-EF67-45D8-915C-0B1ED75C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07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1693-DF5D-4F76-9403-A03A3FCC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28C3C-011E-4652-B50B-30C7E1A0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26D8A-20E0-4689-AB75-B92C2DB1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39D57F-441E-4820-A052-17D81E9B4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50E7B1-EF46-45CF-ADF1-BFFE3B385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B4B799-E0B0-4663-9CF6-D06F3F4A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F4B201-3F84-4256-80DF-05666483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4F3580-647F-46ED-9AB8-FBE0950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68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084E-DE4B-41FD-B45A-76726511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CAB125-F698-427D-BE5E-8C8E1F40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8285FC-4BC5-4D5A-9682-B4B3EFD2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F94D6A-8602-4D58-B203-AFFEFDE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03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98FA53-9898-4F5F-BF59-5393A2B3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56FF61-591E-4059-B416-76478A66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04AC73-313A-4BE2-BCB2-CD15D494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63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C9288-29BE-4AC9-9F28-48AFE635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491DC-F5ED-4CFB-B0DE-158ED3FD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724A71-B9AF-44DF-B379-3DF2651D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988A8F-810F-441E-BA5B-B04FE587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FCC65A-0975-4597-95A8-F2C281F2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FFAF0E-0AC3-4BD0-8500-BF3C5B1A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60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1EDE-E56D-4DD0-B11C-BF69C4EC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8E72B8-A833-4E70-9EA0-27FD6BD7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FEE8A6-708A-4477-9AF3-956F7991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6DBB51-2841-4AD7-868D-88255F9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352E5-2FF9-4EED-880A-866E1B5C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D9676-EF76-4CFE-80DE-AE7286F1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92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2DFD8A-BD4E-4EBD-BEEE-52F3BA41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3F0757-60BE-4293-A46A-A442DA9C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D2C32-DB6A-4C4B-8E4C-78AA03B63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A1E0-1BD2-4109-8C87-EE9A44AD29FC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36F0C-102A-429C-B314-283AD092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4DE3E-3CF0-4C38-89EE-97A696413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738A-9074-42E0-9745-92D725A30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8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87CF3-5270-4F07-9760-C029C87E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s-CO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Prueba técnica - Inalambra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B00011-32D2-4D46-A652-330C20D1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r>
              <a:rPr lang="es-CO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José Daverson Parra Barrero</a:t>
            </a:r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5D37CCDF-E56B-4BBE-8512-D936FE936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8" b="532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Conector recto de flecha 1085">
            <a:extLst>
              <a:ext uri="{FF2B5EF4-FFF2-40B4-BE49-F238E27FC236}">
                <a16:creationId xmlns:a16="http://schemas.microsoft.com/office/drawing/2014/main" id="{1FC8425F-819C-40EF-8B88-F3138014E213}"/>
              </a:ext>
            </a:extLst>
          </p:cNvPr>
          <p:cNvCxnSpPr>
            <a:cxnSpLocks/>
            <a:stCxn id="1071" idx="2"/>
            <a:endCxn id="48" idx="0"/>
          </p:cNvCxnSpPr>
          <p:nvPr/>
        </p:nvCxnSpPr>
        <p:spPr>
          <a:xfrm flipH="1">
            <a:off x="5100080" y="1484049"/>
            <a:ext cx="1819566" cy="1485647"/>
          </a:xfrm>
          <a:prstGeom prst="straightConnector1">
            <a:avLst/>
          </a:prstGeom>
          <a:ln>
            <a:solidFill>
              <a:srgbClr val="EC08B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ector recto de flecha 1079">
            <a:extLst>
              <a:ext uri="{FF2B5EF4-FFF2-40B4-BE49-F238E27FC236}">
                <a16:creationId xmlns:a16="http://schemas.microsoft.com/office/drawing/2014/main" id="{2996CF1D-DB36-4B6F-8826-661C42036FFC}"/>
              </a:ext>
            </a:extLst>
          </p:cNvPr>
          <p:cNvCxnSpPr>
            <a:cxnSpLocks/>
            <a:stCxn id="1071" idx="2"/>
            <a:endCxn id="52" idx="0"/>
          </p:cNvCxnSpPr>
          <p:nvPr/>
        </p:nvCxnSpPr>
        <p:spPr>
          <a:xfrm>
            <a:off x="6919646" y="1484049"/>
            <a:ext cx="1672477" cy="1524920"/>
          </a:xfrm>
          <a:prstGeom prst="straightConnector1">
            <a:avLst/>
          </a:prstGeom>
          <a:ln>
            <a:solidFill>
              <a:srgbClr val="EC08B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>
            <a:extLst>
              <a:ext uri="{FF2B5EF4-FFF2-40B4-BE49-F238E27FC236}">
                <a16:creationId xmlns:a16="http://schemas.microsoft.com/office/drawing/2014/main" id="{C742392C-CB7F-4E47-8DC3-3B8DC1190112}"/>
              </a:ext>
            </a:extLst>
          </p:cNvPr>
          <p:cNvGrpSpPr/>
          <p:nvPr/>
        </p:nvGrpSpPr>
        <p:grpSpPr>
          <a:xfrm>
            <a:off x="4074344" y="4319234"/>
            <a:ext cx="5532596" cy="1246408"/>
            <a:chOff x="1951676" y="1021402"/>
            <a:chExt cx="4790807" cy="1246408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2E09699-AD68-4CF4-A038-C690056A85EE}"/>
                </a:ext>
              </a:extLst>
            </p:cNvPr>
            <p:cNvSpPr/>
            <p:nvPr/>
          </p:nvSpPr>
          <p:spPr>
            <a:xfrm>
              <a:off x="2305470" y="1021402"/>
              <a:ext cx="4437013" cy="124157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FDC3D3B-D2CD-4A83-93B0-4777F7F69655}"/>
                </a:ext>
              </a:extLst>
            </p:cNvPr>
            <p:cNvSpPr txBox="1"/>
            <p:nvPr/>
          </p:nvSpPr>
          <p:spPr>
            <a:xfrm>
              <a:off x="1951676" y="1026240"/>
              <a:ext cx="400110" cy="12415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CO" sz="1200" dirty="0" err="1"/>
                <a:t>Persistence</a:t>
              </a:r>
              <a:r>
                <a:rPr lang="es-CO" sz="1400" dirty="0"/>
                <a:t> </a:t>
              </a:r>
              <a:r>
                <a:rPr lang="es-CO" sz="1400" dirty="0" err="1"/>
                <a:t>Layer</a:t>
              </a:r>
              <a:endParaRPr lang="es-CO" sz="1400" dirty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8C9C7F-14B1-4EFA-A533-D6299FAEE189}"/>
              </a:ext>
            </a:extLst>
          </p:cNvPr>
          <p:cNvSpPr/>
          <p:nvPr/>
        </p:nvSpPr>
        <p:spPr>
          <a:xfrm>
            <a:off x="10486200" y="1119737"/>
            <a:ext cx="317925" cy="553923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CO" dirty="0"/>
              <a:t>ELK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4EB535-8FE2-4951-A055-8A5FD67840C6}"/>
              </a:ext>
            </a:extLst>
          </p:cNvPr>
          <p:cNvSpPr/>
          <p:nvPr/>
        </p:nvSpPr>
        <p:spPr>
          <a:xfrm>
            <a:off x="10102082" y="1125195"/>
            <a:ext cx="317925" cy="5539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CO" dirty="0"/>
              <a:t>DOCKER + k8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69AA8C9-59FA-4190-A2AA-35F7584A36D0}"/>
              </a:ext>
            </a:extLst>
          </p:cNvPr>
          <p:cNvSpPr/>
          <p:nvPr/>
        </p:nvSpPr>
        <p:spPr>
          <a:xfrm>
            <a:off x="4482918" y="1119738"/>
            <a:ext cx="5124022" cy="309710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F21FC83-EC87-44A4-A532-ACCC862732B2}"/>
              </a:ext>
            </a:extLst>
          </p:cNvPr>
          <p:cNvGrpSpPr/>
          <p:nvPr/>
        </p:nvGrpSpPr>
        <p:grpSpPr>
          <a:xfrm>
            <a:off x="4659943" y="2969696"/>
            <a:ext cx="880274" cy="798902"/>
            <a:chOff x="5589552" y="3551274"/>
            <a:chExt cx="880274" cy="79890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A395C43-DC33-4976-83F3-DBD41192EB2C}"/>
                </a:ext>
              </a:extLst>
            </p:cNvPr>
            <p:cNvSpPr/>
            <p:nvPr/>
          </p:nvSpPr>
          <p:spPr>
            <a:xfrm>
              <a:off x="5589552" y="3551274"/>
              <a:ext cx="880274" cy="79890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0F02658D-5205-45E2-B161-F2BAE2983C75}"/>
                </a:ext>
              </a:extLst>
            </p:cNvPr>
            <p:cNvGrpSpPr/>
            <p:nvPr/>
          </p:nvGrpSpPr>
          <p:grpSpPr>
            <a:xfrm>
              <a:off x="5767756" y="3767653"/>
              <a:ext cx="511177" cy="348707"/>
              <a:chOff x="5767756" y="3767653"/>
              <a:chExt cx="511177" cy="348707"/>
            </a:xfrm>
          </p:grpSpPr>
          <p:sp>
            <p:nvSpPr>
              <p:cNvPr id="28" name="Cubo 27">
                <a:extLst>
                  <a:ext uri="{FF2B5EF4-FFF2-40B4-BE49-F238E27FC236}">
                    <a16:creationId xmlns:a16="http://schemas.microsoft.com/office/drawing/2014/main" id="{87BAAE7D-786D-4B6A-A764-6426C52138A7}"/>
                  </a:ext>
                </a:extLst>
              </p:cNvPr>
              <p:cNvSpPr/>
              <p:nvPr/>
            </p:nvSpPr>
            <p:spPr>
              <a:xfrm>
                <a:off x="5767756" y="3891516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Cubo 30">
                <a:extLst>
                  <a:ext uri="{FF2B5EF4-FFF2-40B4-BE49-F238E27FC236}">
                    <a16:creationId xmlns:a16="http://schemas.microsoft.com/office/drawing/2014/main" id="{EB8233AF-E996-4F3A-9D01-29259E9123E4}"/>
                  </a:ext>
                </a:extLst>
              </p:cNvPr>
              <p:cNvSpPr/>
              <p:nvPr/>
            </p:nvSpPr>
            <p:spPr>
              <a:xfrm>
                <a:off x="6039273" y="3880075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Cubo 29">
                <a:extLst>
                  <a:ext uri="{FF2B5EF4-FFF2-40B4-BE49-F238E27FC236}">
                    <a16:creationId xmlns:a16="http://schemas.microsoft.com/office/drawing/2014/main" id="{6BA2F612-6D84-409C-9B29-D58FB706B0B0}"/>
                  </a:ext>
                </a:extLst>
              </p:cNvPr>
              <p:cNvSpPr/>
              <p:nvPr/>
            </p:nvSpPr>
            <p:spPr>
              <a:xfrm>
                <a:off x="5887586" y="3767653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2F471C5-3021-425D-A9E1-A656138D41FC}"/>
              </a:ext>
            </a:extLst>
          </p:cNvPr>
          <p:cNvGrpSpPr/>
          <p:nvPr/>
        </p:nvGrpSpPr>
        <p:grpSpPr>
          <a:xfrm>
            <a:off x="6425274" y="2969696"/>
            <a:ext cx="880274" cy="798902"/>
            <a:chOff x="6615460" y="3542332"/>
            <a:chExt cx="880274" cy="798902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53019A0-9CAA-4A29-9F7E-72DE210B6BD9}"/>
                </a:ext>
              </a:extLst>
            </p:cNvPr>
            <p:cNvSpPr/>
            <p:nvPr/>
          </p:nvSpPr>
          <p:spPr>
            <a:xfrm>
              <a:off x="6615460" y="3542332"/>
              <a:ext cx="880274" cy="7989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BC8D92F8-E1DC-44AB-BC93-F485AD25EAA5}"/>
                </a:ext>
              </a:extLst>
            </p:cNvPr>
            <p:cNvGrpSpPr/>
            <p:nvPr/>
          </p:nvGrpSpPr>
          <p:grpSpPr>
            <a:xfrm>
              <a:off x="6794173" y="3756212"/>
              <a:ext cx="511177" cy="348707"/>
              <a:chOff x="5767756" y="3767653"/>
              <a:chExt cx="511177" cy="348707"/>
            </a:xfrm>
          </p:grpSpPr>
          <p:sp>
            <p:nvSpPr>
              <p:cNvPr id="34" name="Cubo 33">
                <a:extLst>
                  <a:ext uri="{FF2B5EF4-FFF2-40B4-BE49-F238E27FC236}">
                    <a16:creationId xmlns:a16="http://schemas.microsoft.com/office/drawing/2014/main" id="{DA92630A-2C4E-4EB8-9EFB-960C885B897A}"/>
                  </a:ext>
                </a:extLst>
              </p:cNvPr>
              <p:cNvSpPr/>
              <p:nvPr/>
            </p:nvSpPr>
            <p:spPr>
              <a:xfrm>
                <a:off x="5767756" y="3891516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5" name="Cubo 34">
                <a:extLst>
                  <a:ext uri="{FF2B5EF4-FFF2-40B4-BE49-F238E27FC236}">
                    <a16:creationId xmlns:a16="http://schemas.microsoft.com/office/drawing/2014/main" id="{9EC71CD4-5934-440F-9B72-25B2D68448B7}"/>
                  </a:ext>
                </a:extLst>
              </p:cNvPr>
              <p:cNvSpPr/>
              <p:nvPr/>
            </p:nvSpPr>
            <p:spPr>
              <a:xfrm>
                <a:off x="6039273" y="3880075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bo 35">
                <a:extLst>
                  <a:ext uri="{FF2B5EF4-FFF2-40B4-BE49-F238E27FC236}">
                    <a16:creationId xmlns:a16="http://schemas.microsoft.com/office/drawing/2014/main" id="{4E1ECACE-85E6-4359-907E-813BC42582ED}"/>
                  </a:ext>
                </a:extLst>
              </p:cNvPr>
              <p:cNvSpPr/>
              <p:nvPr/>
            </p:nvSpPr>
            <p:spPr>
              <a:xfrm>
                <a:off x="5887586" y="3767653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D9A53C8-ACF7-49AF-A4E4-385A525DE9D9}"/>
              </a:ext>
            </a:extLst>
          </p:cNvPr>
          <p:cNvGrpSpPr/>
          <p:nvPr/>
        </p:nvGrpSpPr>
        <p:grpSpPr>
          <a:xfrm>
            <a:off x="7305548" y="2027987"/>
            <a:ext cx="880274" cy="798902"/>
            <a:chOff x="7612807" y="3542337"/>
            <a:chExt cx="880274" cy="798902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713973F0-5F7F-4972-93BE-4CEE593FE52F}"/>
                </a:ext>
              </a:extLst>
            </p:cNvPr>
            <p:cNvSpPr/>
            <p:nvPr/>
          </p:nvSpPr>
          <p:spPr>
            <a:xfrm>
              <a:off x="7612807" y="3542337"/>
              <a:ext cx="880274" cy="79890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DCCF405-1E1C-4A14-9E3B-50BD5D0A257C}"/>
                </a:ext>
              </a:extLst>
            </p:cNvPr>
            <p:cNvGrpSpPr/>
            <p:nvPr/>
          </p:nvGrpSpPr>
          <p:grpSpPr>
            <a:xfrm>
              <a:off x="7781384" y="3756212"/>
              <a:ext cx="511177" cy="348707"/>
              <a:chOff x="5767756" y="3767653"/>
              <a:chExt cx="511177" cy="348707"/>
            </a:xfrm>
          </p:grpSpPr>
          <p:sp>
            <p:nvSpPr>
              <p:cNvPr id="38" name="Cubo 37">
                <a:extLst>
                  <a:ext uri="{FF2B5EF4-FFF2-40B4-BE49-F238E27FC236}">
                    <a16:creationId xmlns:a16="http://schemas.microsoft.com/office/drawing/2014/main" id="{C10BB185-611C-4DC3-BF12-D7F756F36A9D}"/>
                  </a:ext>
                </a:extLst>
              </p:cNvPr>
              <p:cNvSpPr/>
              <p:nvPr/>
            </p:nvSpPr>
            <p:spPr>
              <a:xfrm>
                <a:off x="5767756" y="3891516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Cubo 38">
                <a:extLst>
                  <a:ext uri="{FF2B5EF4-FFF2-40B4-BE49-F238E27FC236}">
                    <a16:creationId xmlns:a16="http://schemas.microsoft.com/office/drawing/2014/main" id="{2EA0BC5A-1173-4A2F-88AA-A1291EB32B17}"/>
                  </a:ext>
                </a:extLst>
              </p:cNvPr>
              <p:cNvSpPr/>
              <p:nvPr/>
            </p:nvSpPr>
            <p:spPr>
              <a:xfrm>
                <a:off x="6039273" y="3880075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Cubo 39">
                <a:extLst>
                  <a:ext uri="{FF2B5EF4-FFF2-40B4-BE49-F238E27FC236}">
                    <a16:creationId xmlns:a16="http://schemas.microsoft.com/office/drawing/2014/main" id="{7311B835-83AB-4FDB-84AE-BCEB97819EA2}"/>
                  </a:ext>
                </a:extLst>
              </p:cNvPr>
              <p:cNvSpPr/>
              <p:nvPr/>
            </p:nvSpPr>
            <p:spPr>
              <a:xfrm>
                <a:off x="5887586" y="3767653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41C3C15-CC43-4045-9AA8-893AD87FED7A}"/>
              </a:ext>
            </a:extLst>
          </p:cNvPr>
          <p:cNvGrpSpPr/>
          <p:nvPr/>
        </p:nvGrpSpPr>
        <p:grpSpPr>
          <a:xfrm>
            <a:off x="8151986" y="3008969"/>
            <a:ext cx="880274" cy="798902"/>
            <a:chOff x="8638715" y="3554956"/>
            <a:chExt cx="880274" cy="798902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D27549B-8B34-4203-B358-156C27A15A4B}"/>
                </a:ext>
              </a:extLst>
            </p:cNvPr>
            <p:cNvSpPr/>
            <p:nvPr/>
          </p:nvSpPr>
          <p:spPr>
            <a:xfrm>
              <a:off x="8638715" y="3554956"/>
              <a:ext cx="880274" cy="79890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E4503F5C-1132-4A96-BD76-5E43DBD03C50}"/>
                </a:ext>
              </a:extLst>
            </p:cNvPr>
            <p:cNvGrpSpPr/>
            <p:nvPr/>
          </p:nvGrpSpPr>
          <p:grpSpPr>
            <a:xfrm>
              <a:off x="8801552" y="3736249"/>
              <a:ext cx="511177" cy="348707"/>
              <a:chOff x="5767756" y="3767653"/>
              <a:chExt cx="511177" cy="348707"/>
            </a:xfrm>
          </p:grpSpPr>
          <p:sp>
            <p:nvSpPr>
              <p:cNvPr id="42" name="Cubo 41">
                <a:extLst>
                  <a:ext uri="{FF2B5EF4-FFF2-40B4-BE49-F238E27FC236}">
                    <a16:creationId xmlns:a16="http://schemas.microsoft.com/office/drawing/2014/main" id="{B7DB9E14-E694-4FD4-9921-A3E82064AA7B}"/>
                  </a:ext>
                </a:extLst>
              </p:cNvPr>
              <p:cNvSpPr/>
              <p:nvPr/>
            </p:nvSpPr>
            <p:spPr>
              <a:xfrm>
                <a:off x="5767756" y="3891516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" name="Cubo 42">
                <a:extLst>
                  <a:ext uri="{FF2B5EF4-FFF2-40B4-BE49-F238E27FC236}">
                    <a16:creationId xmlns:a16="http://schemas.microsoft.com/office/drawing/2014/main" id="{65C2BD43-09C1-4887-B7C4-0137DFD95517}"/>
                  </a:ext>
                </a:extLst>
              </p:cNvPr>
              <p:cNvSpPr/>
              <p:nvPr/>
            </p:nvSpPr>
            <p:spPr>
              <a:xfrm>
                <a:off x="6039273" y="3880075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" name="Cubo 43">
                <a:extLst>
                  <a:ext uri="{FF2B5EF4-FFF2-40B4-BE49-F238E27FC236}">
                    <a16:creationId xmlns:a16="http://schemas.microsoft.com/office/drawing/2014/main" id="{29702023-2514-468E-9996-03A6C94954FF}"/>
                  </a:ext>
                </a:extLst>
              </p:cNvPr>
              <p:cNvSpPr/>
              <p:nvPr/>
            </p:nvSpPr>
            <p:spPr>
              <a:xfrm>
                <a:off x="5887586" y="3767653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040" name="Grupo 1039">
            <a:extLst>
              <a:ext uri="{FF2B5EF4-FFF2-40B4-BE49-F238E27FC236}">
                <a16:creationId xmlns:a16="http://schemas.microsoft.com/office/drawing/2014/main" id="{66F4F95C-D578-4714-8805-BD90657431A5}"/>
              </a:ext>
            </a:extLst>
          </p:cNvPr>
          <p:cNvGrpSpPr/>
          <p:nvPr/>
        </p:nvGrpSpPr>
        <p:grpSpPr>
          <a:xfrm>
            <a:off x="6538340" y="4468007"/>
            <a:ext cx="2975301" cy="964957"/>
            <a:chOff x="2584046" y="4946434"/>
            <a:chExt cx="2975301" cy="964957"/>
          </a:xfrm>
        </p:grpSpPr>
        <p:sp>
          <p:nvSpPr>
            <p:cNvPr id="1035" name="Rectángulo 1034">
              <a:extLst>
                <a:ext uri="{FF2B5EF4-FFF2-40B4-BE49-F238E27FC236}">
                  <a16:creationId xmlns:a16="http://schemas.microsoft.com/office/drawing/2014/main" id="{80BCF601-BD36-4B27-A443-10EFDBE74BD9}"/>
                </a:ext>
              </a:extLst>
            </p:cNvPr>
            <p:cNvSpPr/>
            <p:nvPr/>
          </p:nvSpPr>
          <p:spPr>
            <a:xfrm>
              <a:off x="2584046" y="4946434"/>
              <a:ext cx="2975301" cy="9649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037" name="Grupo 1036">
              <a:extLst>
                <a:ext uri="{FF2B5EF4-FFF2-40B4-BE49-F238E27FC236}">
                  <a16:creationId xmlns:a16="http://schemas.microsoft.com/office/drawing/2014/main" id="{89CD734A-78F9-4BC7-B9C6-76E37CE30AC9}"/>
                </a:ext>
              </a:extLst>
            </p:cNvPr>
            <p:cNvGrpSpPr/>
            <p:nvPr/>
          </p:nvGrpSpPr>
          <p:grpSpPr>
            <a:xfrm>
              <a:off x="2817173" y="5065305"/>
              <a:ext cx="1925739" cy="771293"/>
              <a:chOff x="6278933" y="4946434"/>
              <a:chExt cx="1925739" cy="771293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9B9CDC05-52C1-4375-BA4D-B80FAD5CCFAD}"/>
                  </a:ext>
                </a:extLst>
              </p:cNvPr>
              <p:cNvSpPr/>
              <p:nvPr/>
            </p:nvSpPr>
            <p:spPr>
              <a:xfrm>
                <a:off x="6278933" y="5464495"/>
                <a:ext cx="566206" cy="24759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 err="1"/>
                  <a:t>Shard</a:t>
                </a:r>
                <a:r>
                  <a:rPr lang="es-CO" sz="900" dirty="0"/>
                  <a:t> 1</a:t>
                </a:r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61ABA2F6-BF7F-45D3-8B54-2BDAD0EB29B7}"/>
                  </a:ext>
                </a:extLst>
              </p:cNvPr>
              <p:cNvSpPr/>
              <p:nvPr/>
            </p:nvSpPr>
            <p:spPr>
              <a:xfrm>
                <a:off x="6922595" y="5470131"/>
                <a:ext cx="626237" cy="24196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 err="1"/>
                  <a:t>Shard</a:t>
                </a:r>
                <a:r>
                  <a:rPr lang="es-CO" sz="900" dirty="0"/>
                  <a:t> 2</a:t>
                </a:r>
              </a:p>
            </p:txBody>
          </p:sp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146F8586-5802-4455-BB44-9B409F5BF323}"/>
                  </a:ext>
                </a:extLst>
              </p:cNvPr>
              <p:cNvSpPr/>
              <p:nvPr/>
            </p:nvSpPr>
            <p:spPr>
              <a:xfrm>
                <a:off x="7614918" y="5470131"/>
                <a:ext cx="589754" cy="24759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 err="1"/>
                  <a:t>Shard</a:t>
                </a:r>
                <a:r>
                  <a:rPr lang="es-CO" sz="900" dirty="0"/>
                  <a:t> 3</a:t>
                </a:r>
              </a:p>
            </p:txBody>
          </p:sp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801075F2-9715-4AC0-9419-88CE235B59AF}"/>
                  </a:ext>
                </a:extLst>
              </p:cNvPr>
              <p:cNvSpPr/>
              <p:nvPr/>
            </p:nvSpPr>
            <p:spPr>
              <a:xfrm>
                <a:off x="6358270" y="4946434"/>
                <a:ext cx="1751119" cy="30237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s-CO" sz="1000" dirty="0" err="1"/>
                  <a:t>Router</a:t>
                </a:r>
                <a:endParaRPr lang="es-CO" sz="1000" dirty="0"/>
              </a:p>
            </p:txBody>
          </p: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BFBA7546-32A4-4369-B97A-1EC0DE481CE6}"/>
                  </a:ext>
                </a:extLst>
              </p:cNvPr>
              <p:cNvCxnSpPr>
                <a:cxnSpLocks/>
                <a:stCxn id="6" idx="0"/>
                <a:endCxn id="12" idx="2"/>
              </p:cNvCxnSpPr>
              <p:nvPr/>
            </p:nvCxnSpPr>
            <p:spPr>
              <a:xfrm flipV="1">
                <a:off x="6562036" y="5248804"/>
                <a:ext cx="671794" cy="2156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D870CAEE-E628-42E4-B825-DA9897A25ACD}"/>
                  </a:ext>
                </a:extLst>
              </p:cNvPr>
              <p:cNvCxnSpPr>
                <a:cxnSpLocks/>
                <a:stCxn id="13" idx="0"/>
                <a:endCxn id="12" idx="2"/>
              </p:cNvCxnSpPr>
              <p:nvPr/>
            </p:nvCxnSpPr>
            <p:spPr>
              <a:xfrm flipH="1" flipV="1">
                <a:off x="7233830" y="5248804"/>
                <a:ext cx="675965" cy="22132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155D28EA-4F45-4ED6-9F61-85F1ECE03A4F}"/>
                  </a:ext>
                </a:extLst>
              </p:cNvPr>
              <p:cNvCxnSpPr>
                <a:cxnSpLocks/>
                <a:stCxn id="8" idx="0"/>
                <a:endCxn id="12" idx="2"/>
              </p:cNvCxnSpPr>
              <p:nvPr/>
            </p:nvCxnSpPr>
            <p:spPr>
              <a:xfrm flipH="1" flipV="1">
                <a:off x="7233830" y="5248804"/>
                <a:ext cx="1884" cy="22132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MongoDB profundiza la asociación de Google Cloud con nuevas integraciones  de Atlas - TecNoticias, tu portal de información">
              <a:extLst>
                <a:ext uri="{FF2B5EF4-FFF2-40B4-BE49-F238E27FC236}">
                  <a16:creationId xmlns:a16="http://schemas.microsoft.com/office/drawing/2014/main" id="{A94F8F68-B9C7-4EFF-A61B-91C03F833B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5" r="16832"/>
            <a:stretch/>
          </p:blipFill>
          <p:spPr bwMode="auto">
            <a:xfrm rot="5400000">
              <a:off x="4766788" y="5082884"/>
              <a:ext cx="784116" cy="675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3" name="Grupo 1042">
            <a:extLst>
              <a:ext uri="{FF2B5EF4-FFF2-40B4-BE49-F238E27FC236}">
                <a16:creationId xmlns:a16="http://schemas.microsoft.com/office/drawing/2014/main" id="{B9D351FA-DDC6-4E3B-9E50-BFB8D7548E1F}"/>
              </a:ext>
            </a:extLst>
          </p:cNvPr>
          <p:cNvGrpSpPr/>
          <p:nvPr/>
        </p:nvGrpSpPr>
        <p:grpSpPr>
          <a:xfrm>
            <a:off x="5614705" y="4459960"/>
            <a:ext cx="830336" cy="964957"/>
            <a:chOff x="5433896" y="4977636"/>
            <a:chExt cx="830336" cy="964957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0273F2AA-8E05-4D32-A26E-A78EB6EA2FE0}"/>
                </a:ext>
              </a:extLst>
            </p:cNvPr>
            <p:cNvSpPr/>
            <p:nvPr/>
          </p:nvSpPr>
          <p:spPr>
            <a:xfrm>
              <a:off x="5433896" y="4977636"/>
              <a:ext cx="830336" cy="96495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CO" sz="1600" dirty="0"/>
                <a:t>Azure</a:t>
              </a:r>
            </a:p>
          </p:txBody>
        </p:sp>
        <p:sp>
          <p:nvSpPr>
            <p:cNvPr id="97" name="Cilindro 96">
              <a:extLst>
                <a:ext uri="{FF2B5EF4-FFF2-40B4-BE49-F238E27FC236}">
                  <a16:creationId xmlns:a16="http://schemas.microsoft.com/office/drawing/2014/main" id="{943B66A4-A3A8-4A92-9F7F-F9E9FCACF698}"/>
                </a:ext>
              </a:extLst>
            </p:cNvPr>
            <p:cNvSpPr/>
            <p:nvPr/>
          </p:nvSpPr>
          <p:spPr>
            <a:xfrm>
              <a:off x="5636854" y="5094240"/>
              <a:ext cx="424420" cy="464577"/>
            </a:xfrm>
            <a:prstGeom prst="can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6845ABEF-0509-4131-B67C-79EB2B08EB32}"/>
              </a:ext>
            </a:extLst>
          </p:cNvPr>
          <p:cNvGrpSpPr/>
          <p:nvPr/>
        </p:nvGrpSpPr>
        <p:grpSpPr>
          <a:xfrm>
            <a:off x="5603924" y="2078696"/>
            <a:ext cx="880274" cy="798902"/>
            <a:chOff x="7612807" y="3542337"/>
            <a:chExt cx="880274" cy="798902"/>
          </a:xfrm>
        </p:grpSpPr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C9520123-90E3-477F-9425-0CB29B08CB87}"/>
                </a:ext>
              </a:extLst>
            </p:cNvPr>
            <p:cNvSpPr/>
            <p:nvPr/>
          </p:nvSpPr>
          <p:spPr>
            <a:xfrm>
              <a:off x="7612807" y="3542337"/>
              <a:ext cx="880274" cy="79890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E60C9010-0A70-4331-B3EB-5E46EC1A9034}"/>
                </a:ext>
              </a:extLst>
            </p:cNvPr>
            <p:cNvGrpSpPr/>
            <p:nvPr/>
          </p:nvGrpSpPr>
          <p:grpSpPr>
            <a:xfrm>
              <a:off x="7781384" y="3756212"/>
              <a:ext cx="511177" cy="348707"/>
              <a:chOff x="5767756" y="3767653"/>
              <a:chExt cx="511177" cy="348707"/>
            </a:xfrm>
          </p:grpSpPr>
          <p:sp>
            <p:nvSpPr>
              <p:cNvPr id="104" name="Cubo 103">
                <a:extLst>
                  <a:ext uri="{FF2B5EF4-FFF2-40B4-BE49-F238E27FC236}">
                    <a16:creationId xmlns:a16="http://schemas.microsoft.com/office/drawing/2014/main" id="{39933E33-B3C8-487D-AD76-C20E503976AE}"/>
                  </a:ext>
                </a:extLst>
              </p:cNvPr>
              <p:cNvSpPr/>
              <p:nvPr/>
            </p:nvSpPr>
            <p:spPr>
              <a:xfrm>
                <a:off x="5767756" y="3891516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5" name="Cubo 104">
                <a:extLst>
                  <a:ext uri="{FF2B5EF4-FFF2-40B4-BE49-F238E27FC236}">
                    <a16:creationId xmlns:a16="http://schemas.microsoft.com/office/drawing/2014/main" id="{5FD7F65A-D974-44E6-AF32-9A64B611A05A}"/>
                  </a:ext>
                </a:extLst>
              </p:cNvPr>
              <p:cNvSpPr/>
              <p:nvPr/>
            </p:nvSpPr>
            <p:spPr>
              <a:xfrm>
                <a:off x="6039273" y="3880075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6" name="Cubo 105">
                <a:extLst>
                  <a:ext uri="{FF2B5EF4-FFF2-40B4-BE49-F238E27FC236}">
                    <a16:creationId xmlns:a16="http://schemas.microsoft.com/office/drawing/2014/main" id="{F1FA9F04-1327-488F-95BC-5E6FB0C3E0C3}"/>
                  </a:ext>
                </a:extLst>
              </p:cNvPr>
              <p:cNvSpPr/>
              <p:nvPr/>
            </p:nvSpPr>
            <p:spPr>
              <a:xfrm>
                <a:off x="5887586" y="3767653"/>
                <a:ext cx="239660" cy="22484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060" name="Grupo 1059">
            <a:extLst>
              <a:ext uri="{FF2B5EF4-FFF2-40B4-BE49-F238E27FC236}">
                <a16:creationId xmlns:a16="http://schemas.microsoft.com/office/drawing/2014/main" id="{3FBF4005-E4BF-4BAA-B179-5D763990F89E}"/>
              </a:ext>
            </a:extLst>
          </p:cNvPr>
          <p:cNvGrpSpPr/>
          <p:nvPr/>
        </p:nvGrpSpPr>
        <p:grpSpPr>
          <a:xfrm>
            <a:off x="4686074" y="4465155"/>
            <a:ext cx="830336" cy="964957"/>
            <a:chOff x="3524144" y="4970077"/>
            <a:chExt cx="830336" cy="964957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5153F41-3EF1-47D6-B2E7-B92C3072191C}"/>
                </a:ext>
              </a:extLst>
            </p:cNvPr>
            <p:cNvSpPr/>
            <p:nvPr/>
          </p:nvSpPr>
          <p:spPr>
            <a:xfrm>
              <a:off x="3524144" y="4970077"/>
              <a:ext cx="830336" cy="9649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CO" dirty="0"/>
                <a:t>AWS</a:t>
              </a:r>
            </a:p>
          </p:txBody>
        </p:sp>
        <p:sp>
          <p:nvSpPr>
            <p:cNvPr id="107" name="Cilindro 106">
              <a:extLst>
                <a:ext uri="{FF2B5EF4-FFF2-40B4-BE49-F238E27FC236}">
                  <a16:creationId xmlns:a16="http://schemas.microsoft.com/office/drawing/2014/main" id="{F2F1B950-83B3-4020-9F22-AEDF3607D20C}"/>
                </a:ext>
              </a:extLst>
            </p:cNvPr>
            <p:cNvSpPr/>
            <p:nvPr/>
          </p:nvSpPr>
          <p:spPr>
            <a:xfrm>
              <a:off x="3708775" y="5108128"/>
              <a:ext cx="424420" cy="464577"/>
            </a:xfrm>
            <a:prstGeom prst="can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cxnSp>
        <p:nvCxnSpPr>
          <p:cNvPr id="1045" name="Conector recto de flecha 1044">
            <a:extLst>
              <a:ext uri="{FF2B5EF4-FFF2-40B4-BE49-F238E27FC236}">
                <a16:creationId xmlns:a16="http://schemas.microsoft.com/office/drawing/2014/main" id="{4BFB3390-C761-4CFF-943A-991B8ED4064B}"/>
              </a:ext>
            </a:extLst>
          </p:cNvPr>
          <p:cNvCxnSpPr>
            <a:stCxn id="48" idx="2"/>
            <a:endCxn id="100" idx="0"/>
          </p:cNvCxnSpPr>
          <p:nvPr/>
        </p:nvCxnSpPr>
        <p:spPr>
          <a:xfrm>
            <a:off x="5100080" y="3768598"/>
            <a:ext cx="1162" cy="696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 recto de flecha 1046">
            <a:extLst>
              <a:ext uri="{FF2B5EF4-FFF2-40B4-BE49-F238E27FC236}">
                <a16:creationId xmlns:a16="http://schemas.microsoft.com/office/drawing/2014/main" id="{BD8BB3B3-8CF0-4D22-80E1-4E24B226ACCB}"/>
              </a:ext>
            </a:extLst>
          </p:cNvPr>
          <p:cNvCxnSpPr>
            <a:cxnSpLocks/>
            <a:stCxn id="102" idx="2"/>
            <a:endCxn id="82" idx="0"/>
          </p:cNvCxnSpPr>
          <p:nvPr/>
        </p:nvCxnSpPr>
        <p:spPr>
          <a:xfrm flipH="1">
            <a:off x="6029873" y="2877598"/>
            <a:ext cx="14188" cy="1582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recto de flecha 1048">
            <a:extLst>
              <a:ext uri="{FF2B5EF4-FFF2-40B4-BE49-F238E27FC236}">
                <a16:creationId xmlns:a16="http://schemas.microsoft.com/office/drawing/2014/main" id="{32A50F4B-70C1-432F-B903-EA829E6FFAAB}"/>
              </a:ext>
            </a:extLst>
          </p:cNvPr>
          <p:cNvCxnSpPr>
            <a:cxnSpLocks/>
            <a:stCxn id="50" idx="2"/>
            <a:endCxn id="12" idx="0"/>
          </p:cNvCxnSpPr>
          <p:nvPr/>
        </p:nvCxnSpPr>
        <p:spPr>
          <a:xfrm>
            <a:off x="6865411" y="3768598"/>
            <a:ext cx="860953" cy="818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ector recto de flecha 1050">
            <a:extLst>
              <a:ext uri="{FF2B5EF4-FFF2-40B4-BE49-F238E27FC236}">
                <a16:creationId xmlns:a16="http://schemas.microsoft.com/office/drawing/2014/main" id="{34456230-97DD-4C92-8140-BFAFD4F972C4}"/>
              </a:ext>
            </a:extLst>
          </p:cNvPr>
          <p:cNvCxnSpPr>
            <a:stCxn id="51" idx="2"/>
            <a:endCxn id="12" idx="0"/>
          </p:cNvCxnSpPr>
          <p:nvPr/>
        </p:nvCxnSpPr>
        <p:spPr>
          <a:xfrm flipH="1">
            <a:off x="7726364" y="2826889"/>
            <a:ext cx="19321" cy="1759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recto de flecha 1052">
            <a:extLst>
              <a:ext uri="{FF2B5EF4-FFF2-40B4-BE49-F238E27FC236}">
                <a16:creationId xmlns:a16="http://schemas.microsoft.com/office/drawing/2014/main" id="{EEC5BD13-E16C-4787-B2C0-E012E8CA0C9D}"/>
              </a:ext>
            </a:extLst>
          </p:cNvPr>
          <p:cNvCxnSpPr>
            <a:cxnSpLocks/>
            <a:stCxn id="52" idx="2"/>
            <a:endCxn id="12" idx="0"/>
          </p:cNvCxnSpPr>
          <p:nvPr/>
        </p:nvCxnSpPr>
        <p:spPr>
          <a:xfrm flipH="1">
            <a:off x="7726364" y="3807871"/>
            <a:ext cx="865759" cy="779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ector recto de flecha 1067">
            <a:extLst>
              <a:ext uri="{FF2B5EF4-FFF2-40B4-BE49-F238E27FC236}">
                <a16:creationId xmlns:a16="http://schemas.microsoft.com/office/drawing/2014/main" id="{F8CB62BC-96E8-4B6F-A216-6A4A06942E05}"/>
              </a:ext>
            </a:extLst>
          </p:cNvPr>
          <p:cNvCxnSpPr>
            <a:cxnSpLocks/>
            <a:stCxn id="48" idx="0"/>
            <a:endCxn id="102" idx="1"/>
          </p:cNvCxnSpPr>
          <p:nvPr/>
        </p:nvCxnSpPr>
        <p:spPr>
          <a:xfrm flipV="1">
            <a:off x="5100080" y="2478147"/>
            <a:ext cx="503844" cy="491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Conector recto de flecha 1069">
            <a:extLst>
              <a:ext uri="{FF2B5EF4-FFF2-40B4-BE49-F238E27FC236}">
                <a16:creationId xmlns:a16="http://schemas.microsoft.com/office/drawing/2014/main" id="{57904D82-7205-44A7-8F73-9C199186AE8B}"/>
              </a:ext>
            </a:extLst>
          </p:cNvPr>
          <p:cNvCxnSpPr>
            <a:cxnSpLocks/>
            <a:stCxn id="102" idx="3"/>
            <a:endCxn id="50" idx="0"/>
          </p:cNvCxnSpPr>
          <p:nvPr/>
        </p:nvCxnSpPr>
        <p:spPr>
          <a:xfrm>
            <a:off x="6484198" y="2478147"/>
            <a:ext cx="381213" cy="491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Rectángulo: esquinas redondeadas 1070">
            <a:extLst>
              <a:ext uri="{FF2B5EF4-FFF2-40B4-BE49-F238E27FC236}">
                <a16:creationId xmlns:a16="http://schemas.microsoft.com/office/drawing/2014/main" id="{C8DBF9F3-635A-41E4-955B-9A605051066F}"/>
              </a:ext>
            </a:extLst>
          </p:cNvPr>
          <p:cNvSpPr/>
          <p:nvPr/>
        </p:nvSpPr>
        <p:spPr>
          <a:xfrm>
            <a:off x="4702424" y="1304561"/>
            <a:ext cx="4434443" cy="179488"/>
          </a:xfrm>
          <a:prstGeom prst="roundRect">
            <a:avLst/>
          </a:prstGeom>
          <a:ln>
            <a:solidFill>
              <a:srgbClr val="EC08B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GraphQL</a:t>
            </a:r>
          </a:p>
        </p:txBody>
      </p:sp>
      <p:sp>
        <p:nvSpPr>
          <p:cNvPr id="1072" name="Rectángulo 1071">
            <a:extLst>
              <a:ext uri="{FF2B5EF4-FFF2-40B4-BE49-F238E27FC236}">
                <a16:creationId xmlns:a16="http://schemas.microsoft.com/office/drawing/2014/main" id="{674CDB8D-955C-4E4E-872A-5413FE66D086}"/>
              </a:ext>
            </a:extLst>
          </p:cNvPr>
          <p:cNvSpPr/>
          <p:nvPr/>
        </p:nvSpPr>
        <p:spPr>
          <a:xfrm rot="16200000">
            <a:off x="8179858" y="2439632"/>
            <a:ext cx="2503310" cy="233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JWT</a:t>
            </a:r>
          </a:p>
        </p:txBody>
      </p:sp>
      <p:cxnSp>
        <p:nvCxnSpPr>
          <p:cNvPr id="1076" name="Conector recto de flecha 1075">
            <a:extLst>
              <a:ext uri="{FF2B5EF4-FFF2-40B4-BE49-F238E27FC236}">
                <a16:creationId xmlns:a16="http://schemas.microsoft.com/office/drawing/2014/main" id="{B469B733-FF73-4E32-B3BF-039AEB0DA247}"/>
              </a:ext>
            </a:extLst>
          </p:cNvPr>
          <p:cNvCxnSpPr>
            <a:stCxn id="1071" idx="2"/>
            <a:endCxn id="102" idx="0"/>
          </p:cNvCxnSpPr>
          <p:nvPr/>
        </p:nvCxnSpPr>
        <p:spPr>
          <a:xfrm flipH="1">
            <a:off x="6044061" y="1484049"/>
            <a:ext cx="875585" cy="594647"/>
          </a:xfrm>
          <a:prstGeom prst="straightConnector1">
            <a:avLst/>
          </a:prstGeom>
          <a:ln>
            <a:solidFill>
              <a:srgbClr val="EC08B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ector recto de flecha 1077">
            <a:extLst>
              <a:ext uri="{FF2B5EF4-FFF2-40B4-BE49-F238E27FC236}">
                <a16:creationId xmlns:a16="http://schemas.microsoft.com/office/drawing/2014/main" id="{4DE23D34-5B81-4DF7-B34D-5207828BF526}"/>
              </a:ext>
            </a:extLst>
          </p:cNvPr>
          <p:cNvCxnSpPr>
            <a:stCxn id="1071" idx="2"/>
            <a:endCxn id="51" idx="0"/>
          </p:cNvCxnSpPr>
          <p:nvPr/>
        </p:nvCxnSpPr>
        <p:spPr>
          <a:xfrm>
            <a:off x="6919646" y="1484049"/>
            <a:ext cx="826039" cy="543938"/>
          </a:xfrm>
          <a:prstGeom prst="straightConnector1">
            <a:avLst/>
          </a:prstGeom>
          <a:ln>
            <a:solidFill>
              <a:srgbClr val="EC08B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Conector recto de flecha 1082">
            <a:extLst>
              <a:ext uri="{FF2B5EF4-FFF2-40B4-BE49-F238E27FC236}">
                <a16:creationId xmlns:a16="http://schemas.microsoft.com/office/drawing/2014/main" id="{ABD385DA-17A6-433E-98A6-B82794D2F409}"/>
              </a:ext>
            </a:extLst>
          </p:cNvPr>
          <p:cNvCxnSpPr>
            <a:stCxn id="1071" idx="2"/>
            <a:endCxn id="50" idx="0"/>
          </p:cNvCxnSpPr>
          <p:nvPr/>
        </p:nvCxnSpPr>
        <p:spPr>
          <a:xfrm flipH="1">
            <a:off x="6865411" y="1484049"/>
            <a:ext cx="54235" cy="1485647"/>
          </a:xfrm>
          <a:prstGeom prst="straightConnector1">
            <a:avLst/>
          </a:prstGeom>
          <a:ln>
            <a:solidFill>
              <a:srgbClr val="EC08B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4" name="Picture 4">
            <a:extLst>
              <a:ext uri="{FF2B5EF4-FFF2-40B4-BE49-F238E27FC236}">
                <a16:creationId xmlns:a16="http://schemas.microsoft.com/office/drawing/2014/main" id="{1C650679-D98B-4CA3-A4F7-065815555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1138" b="-7633"/>
          <a:stretch/>
        </p:blipFill>
        <p:spPr bwMode="auto">
          <a:xfrm rot="16200000">
            <a:off x="10116662" y="6262606"/>
            <a:ext cx="318377" cy="31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ángulo 152">
            <a:extLst>
              <a:ext uri="{FF2B5EF4-FFF2-40B4-BE49-F238E27FC236}">
                <a16:creationId xmlns:a16="http://schemas.microsoft.com/office/drawing/2014/main" id="{12A0FBE7-8F80-46F5-A777-12761793D1E5}"/>
              </a:ext>
            </a:extLst>
          </p:cNvPr>
          <p:cNvSpPr/>
          <p:nvPr/>
        </p:nvSpPr>
        <p:spPr>
          <a:xfrm>
            <a:off x="9723645" y="1125195"/>
            <a:ext cx="317925" cy="5533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CO" dirty="0"/>
              <a:t>AZURE</a:t>
            </a:r>
          </a:p>
        </p:txBody>
      </p:sp>
      <p:pic>
        <p:nvPicPr>
          <p:cNvPr id="67" name="Picture 10" descr="Docker: installation and use · GitHub">
            <a:extLst>
              <a:ext uri="{FF2B5EF4-FFF2-40B4-BE49-F238E27FC236}">
                <a16:creationId xmlns:a16="http://schemas.microsoft.com/office/drawing/2014/main" id="{CCC33FEA-1A62-4B4F-B9E4-63ACF9B8A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68"/>
          <a:stretch/>
        </p:blipFill>
        <p:spPr bwMode="auto">
          <a:xfrm rot="16200000">
            <a:off x="9953327" y="5813423"/>
            <a:ext cx="619032" cy="3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2" descr="Microsoft Azure | Service Desk Integrations | SolarWinds">
            <a:extLst>
              <a:ext uri="{FF2B5EF4-FFF2-40B4-BE49-F238E27FC236}">
                <a16:creationId xmlns:a16="http://schemas.microsoft.com/office/drawing/2014/main" id="{B00E4A17-6BC5-4404-93BA-B7C9B5BB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27294" y="6290640"/>
            <a:ext cx="320426" cy="3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Instalación y configuración de ElasticSearch – I.E.S. Celia Viñas –  Ciberseguridad">
            <a:extLst>
              <a:ext uri="{FF2B5EF4-FFF2-40B4-BE49-F238E27FC236}">
                <a16:creationId xmlns:a16="http://schemas.microsoft.com/office/drawing/2014/main" id="{D365D556-E6AA-426F-845A-1B78C4D2E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0" t="20672" r="26218" b="37096"/>
          <a:stretch/>
        </p:blipFill>
        <p:spPr bwMode="auto">
          <a:xfrm rot="16200000">
            <a:off x="10462877" y="6248699"/>
            <a:ext cx="375927" cy="36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583599C-66BC-4878-892F-15B6DA182C68}"/>
              </a:ext>
            </a:extLst>
          </p:cNvPr>
          <p:cNvSpPr/>
          <p:nvPr/>
        </p:nvSpPr>
        <p:spPr>
          <a:xfrm rot="16200000">
            <a:off x="2602459" y="2518607"/>
            <a:ext cx="3097100" cy="287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NGINX Gateway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32B9AFC7-5F91-48DC-953F-2E1887E5D760}"/>
              </a:ext>
            </a:extLst>
          </p:cNvPr>
          <p:cNvCxnSpPr>
            <a:stCxn id="71" idx="2"/>
            <a:endCxn id="26" idx="1"/>
          </p:cNvCxnSpPr>
          <p:nvPr/>
        </p:nvCxnSpPr>
        <p:spPr>
          <a:xfrm>
            <a:off x="4294675" y="2662273"/>
            <a:ext cx="188243" cy="6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60326B3-8457-4250-9BA4-190164F27058}"/>
              </a:ext>
            </a:extLst>
          </p:cNvPr>
          <p:cNvSpPr/>
          <p:nvPr/>
        </p:nvSpPr>
        <p:spPr>
          <a:xfrm>
            <a:off x="602231" y="1113721"/>
            <a:ext cx="2887918" cy="30971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67CF0CC-2404-4915-9137-DC47980AB84E}"/>
              </a:ext>
            </a:extLst>
          </p:cNvPr>
          <p:cNvSpPr txBox="1"/>
          <p:nvPr/>
        </p:nvSpPr>
        <p:spPr>
          <a:xfrm>
            <a:off x="8498478" y="744390"/>
            <a:ext cx="116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/>
              <a:t>Busisness</a:t>
            </a:r>
            <a:r>
              <a:rPr lang="es-CO" dirty="0"/>
              <a:t> </a:t>
            </a:r>
            <a:r>
              <a:rPr lang="es-CO" sz="1200" dirty="0" err="1"/>
              <a:t>Layer</a:t>
            </a:r>
            <a:endParaRPr lang="es-CO" sz="12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AB83728-4658-4217-8E18-060630DF69C7}"/>
              </a:ext>
            </a:extLst>
          </p:cNvPr>
          <p:cNvSpPr/>
          <p:nvPr/>
        </p:nvSpPr>
        <p:spPr>
          <a:xfrm>
            <a:off x="765543" y="3373431"/>
            <a:ext cx="1049008" cy="6843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 err="1"/>
              <a:t>NuxtJS</a:t>
            </a:r>
            <a:endParaRPr lang="es-CO" dirty="0"/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8E83E0EA-AEAD-4985-9A2E-808D90B22B31}"/>
              </a:ext>
            </a:extLst>
          </p:cNvPr>
          <p:cNvSpPr/>
          <p:nvPr/>
        </p:nvSpPr>
        <p:spPr>
          <a:xfrm>
            <a:off x="2328014" y="3373431"/>
            <a:ext cx="1049008" cy="68439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CO" dirty="0" err="1"/>
              <a:t>Flutter</a:t>
            </a:r>
            <a:endParaRPr lang="es-CO" dirty="0"/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97709A0-5D14-40AE-B5B1-60C5A4DABDEC}"/>
              </a:ext>
            </a:extLst>
          </p:cNvPr>
          <p:cNvSpPr txBox="1"/>
          <p:nvPr/>
        </p:nvSpPr>
        <p:spPr>
          <a:xfrm>
            <a:off x="2844660" y="757565"/>
            <a:ext cx="71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UI</a:t>
            </a:r>
            <a:r>
              <a:rPr lang="es-CO" dirty="0"/>
              <a:t> </a:t>
            </a:r>
            <a:r>
              <a:rPr lang="es-CO" sz="1200" dirty="0" err="1"/>
              <a:t>Layer</a:t>
            </a:r>
            <a:endParaRPr lang="es-CO" sz="12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20AF779-D440-4758-A865-6E985BFE84EB}"/>
              </a:ext>
            </a:extLst>
          </p:cNvPr>
          <p:cNvCxnSpPr>
            <a:cxnSpLocks/>
            <a:stCxn id="71" idx="0"/>
            <a:endCxn id="74" idx="3"/>
          </p:cNvCxnSpPr>
          <p:nvPr/>
        </p:nvCxnSpPr>
        <p:spPr>
          <a:xfrm flipH="1" flipV="1">
            <a:off x="3490149" y="2662272"/>
            <a:ext cx="5171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áfico 122" descr="Usuarios contorno">
            <a:extLst>
              <a:ext uri="{FF2B5EF4-FFF2-40B4-BE49-F238E27FC236}">
                <a16:creationId xmlns:a16="http://schemas.microsoft.com/office/drawing/2014/main" id="{0A0DC05D-7B8D-4BA7-984B-A477BF30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929" y="4725213"/>
            <a:ext cx="914400" cy="914400"/>
          </a:xfrm>
          <a:prstGeom prst="rect">
            <a:avLst/>
          </a:prstGeom>
        </p:spPr>
      </p:pic>
      <p:pic>
        <p:nvPicPr>
          <p:cNvPr id="191" name="Gráfico 190" descr="Usuarios contorno">
            <a:extLst>
              <a:ext uri="{FF2B5EF4-FFF2-40B4-BE49-F238E27FC236}">
                <a16:creationId xmlns:a16="http://schemas.microsoft.com/office/drawing/2014/main" id="{70CCF4C1-40A9-45F4-851A-531E21B85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165" y="4725213"/>
            <a:ext cx="914400" cy="914400"/>
          </a:xfrm>
          <a:prstGeom prst="rect">
            <a:avLst/>
          </a:prstGeom>
        </p:spPr>
      </p:pic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E12A41C-C420-4787-A6E1-6B0AD097C98A}"/>
              </a:ext>
            </a:extLst>
          </p:cNvPr>
          <p:cNvCxnSpPr>
            <a:cxnSpLocks/>
            <a:stCxn id="74" idx="2"/>
            <a:endCxn id="123" idx="0"/>
          </p:cNvCxnSpPr>
          <p:nvPr/>
        </p:nvCxnSpPr>
        <p:spPr>
          <a:xfrm flipH="1">
            <a:off x="1334129" y="4210822"/>
            <a:ext cx="712061" cy="514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FED97D2A-4274-4C99-8225-FFC6EF1F0002}"/>
              </a:ext>
            </a:extLst>
          </p:cNvPr>
          <p:cNvCxnSpPr>
            <a:cxnSpLocks/>
            <a:stCxn id="74" idx="2"/>
            <a:endCxn id="191" idx="0"/>
          </p:cNvCxnSpPr>
          <p:nvPr/>
        </p:nvCxnSpPr>
        <p:spPr>
          <a:xfrm>
            <a:off x="2046190" y="4210822"/>
            <a:ext cx="600175" cy="514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76CC72CC-D505-4E1B-99E3-A006C4D13ACF}"/>
              </a:ext>
            </a:extLst>
          </p:cNvPr>
          <p:cNvCxnSpPr>
            <a:cxnSpLocks/>
            <a:stCxn id="74" idx="2"/>
            <a:endCxn id="123" idx="3"/>
          </p:cNvCxnSpPr>
          <p:nvPr/>
        </p:nvCxnSpPr>
        <p:spPr>
          <a:xfrm flipH="1">
            <a:off x="1791329" y="4210822"/>
            <a:ext cx="254861" cy="971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7C00ACBE-7C1F-4AEF-995A-AE9DF0F13C36}"/>
              </a:ext>
            </a:extLst>
          </p:cNvPr>
          <p:cNvCxnSpPr>
            <a:cxnSpLocks/>
            <a:stCxn id="74" idx="2"/>
            <a:endCxn id="191" idx="1"/>
          </p:cNvCxnSpPr>
          <p:nvPr/>
        </p:nvCxnSpPr>
        <p:spPr>
          <a:xfrm>
            <a:off x="2046190" y="4210822"/>
            <a:ext cx="142975" cy="971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45E33F8-FF83-44AA-9865-236B100358C1}"/>
              </a:ext>
            </a:extLst>
          </p:cNvPr>
          <p:cNvCxnSpPr>
            <a:cxnSpLocks/>
            <a:stCxn id="74" idx="2"/>
            <a:endCxn id="191" idx="3"/>
          </p:cNvCxnSpPr>
          <p:nvPr/>
        </p:nvCxnSpPr>
        <p:spPr>
          <a:xfrm>
            <a:off x="2046190" y="4210822"/>
            <a:ext cx="1057375" cy="971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281FA2FA-F06A-419D-A2A9-ED46D05B9959}"/>
              </a:ext>
            </a:extLst>
          </p:cNvPr>
          <p:cNvCxnSpPr>
            <a:cxnSpLocks/>
            <a:stCxn id="74" idx="2"/>
            <a:endCxn id="123" idx="1"/>
          </p:cNvCxnSpPr>
          <p:nvPr/>
        </p:nvCxnSpPr>
        <p:spPr>
          <a:xfrm flipH="1">
            <a:off x="876929" y="4210822"/>
            <a:ext cx="1169261" cy="971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39171CF7-A849-464A-94EE-5F7B9378D7D0}"/>
              </a:ext>
            </a:extLst>
          </p:cNvPr>
          <p:cNvSpPr txBox="1"/>
          <p:nvPr/>
        </p:nvSpPr>
        <p:spPr>
          <a:xfrm>
            <a:off x="1615216" y="5560804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Users</a:t>
            </a:r>
            <a:endParaRPr lang="es-CO" dirty="0"/>
          </a:p>
        </p:txBody>
      </p: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1B73A2BE-0218-4EB9-8BAB-F32374008E2D}"/>
              </a:ext>
            </a:extLst>
          </p:cNvPr>
          <p:cNvGrpSpPr/>
          <p:nvPr/>
        </p:nvGrpSpPr>
        <p:grpSpPr>
          <a:xfrm>
            <a:off x="1213380" y="1165073"/>
            <a:ext cx="2151695" cy="406800"/>
            <a:chOff x="765543" y="1484049"/>
            <a:chExt cx="2615609" cy="524510"/>
          </a:xfrm>
        </p:grpSpPr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57A9347E-9E1F-41FF-AB43-7E210DEA239D}"/>
                </a:ext>
              </a:extLst>
            </p:cNvPr>
            <p:cNvSpPr/>
            <p:nvPr/>
          </p:nvSpPr>
          <p:spPr>
            <a:xfrm>
              <a:off x="765543" y="1484049"/>
              <a:ext cx="2615609" cy="5245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6BEB6DC6-DEC5-4869-8CE3-094D2EE063FF}"/>
                </a:ext>
              </a:extLst>
            </p:cNvPr>
            <p:cNvSpPr/>
            <p:nvPr/>
          </p:nvSpPr>
          <p:spPr>
            <a:xfrm>
              <a:off x="867777" y="1584606"/>
              <a:ext cx="715707" cy="342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dirty="0"/>
                <a:t>DTO</a:t>
              </a:r>
              <a:endParaRPr lang="es-CO" dirty="0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92E0AB8A-30C2-4E27-877D-CC0E0B83E33F}"/>
                </a:ext>
              </a:extLst>
            </p:cNvPr>
            <p:cNvSpPr/>
            <p:nvPr/>
          </p:nvSpPr>
          <p:spPr>
            <a:xfrm>
              <a:off x="1963942" y="1588602"/>
              <a:ext cx="1253084" cy="342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100" dirty="0"/>
                <a:t>Repositories</a:t>
              </a:r>
              <a:endParaRPr lang="es-CO" sz="1400" dirty="0"/>
            </a:p>
          </p:txBody>
        </p:sp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A98D15C7-66A9-4CE1-AD91-4744FEB73BDB}"/>
              </a:ext>
            </a:extLst>
          </p:cNvPr>
          <p:cNvGrpSpPr/>
          <p:nvPr/>
        </p:nvGrpSpPr>
        <p:grpSpPr>
          <a:xfrm>
            <a:off x="740387" y="1165073"/>
            <a:ext cx="406800" cy="1865639"/>
            <a:chOff x="765544" y="1484049"/>
            <a:chExt cx="967960" cy="524510"/>
          </a:xfrm>
        </p:grpSpPr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6EA9BB68-6F92-4F61-88CE-F86B4A25DCD8}"/>
                </a:ext>
              </a:extLst>
            </p:cNvPr>
            <p:cNvSpPr/>
            <p:nvPr/>
          </p:nvSpPr>
          <p:spPr>
            <a:xfrm>
              <a:off x="765544" y="1484049"/>
              <a:ext cx="967960" cy="5245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23259DAC-B24A-4A27-BD10-A96547C2379C}"/>
                </a:ext>
              </a:extLst>
            </p:cNvPr>
            <p:cNvSpPr/>
            <p:nvPr/>
          </p:nvSpPr>
          <p:spPr>
            <a:xfrm>
              <a:off x="877519" y="1503952"/>
              <a:ext cx="747406" cy="469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O" sz="1200" dirty="0" err="1"/>
                <a:t>Models</a:t>
              </a:r>
              <a:endParaRPr lang="es-CO" sz="1100" dirty="0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7CBE5A85-6C08-4CA1-B611-95E8AC712ED6}"/>
              </a:ext>
            </a:extLst>
          </p:cNvPr>
          <p:cNvGrpSpPr/>
          <p:nvPr/>
        </p:nvGrpSpPr>
        <p:grpSpPr>
          <a:xfrm>
            <a:off x="1202747" y="1650813"/>
            <a:ext cx="2152800" cy="406800"/>
            <a:chOff x="765544" y="1484049"/>
            <a:chExt cx="967960" cy="524510"/>
          </a:xfrm>
        </p:grpSpPr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5404295B-C419-415F-86BE-E3AC88262E7C}"/>
                </a:ext>
              </a:extLst>
            </p:cNvPr>
            <p:cNvSpPr/>
            <p:nvPr/>
          </p:nvSpPr>
          <p:spPr>
            <a:xfrm>
              <a:off x="765544" y="1484049"/>
              <a:ext cx="967960" cy="5245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9790A6E8-1389-48D3-945E-B2889AF6800C}"/>
                </a:ext>
              </a:extLst>
            </p:cNvPr>
            <p:cNvSpPr/>
            <p:nvPr/>
          </p:nvSpPr>
          <p:spPr>
            <a:xfrm>
              <a:off x="877519" y="1586056"/>
              <a:ext cx="753950" cy="342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err="1"/>
                <a:t>Services</a:t>
              </a:r>
              <a:endParaRPr lang="es-CO" sz="1100" dirty="0"/>
            </a:p>
          </p:txBody>
        </p:sp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C8F95F75-640F-45EA-A177-6F4848711346}"/>
              </a:ext>
            </a:extLst>
          </p:cNvPr>
          <p:cNvGrpSpPr/>
          <p:nvPr/>
        </p:nvGrpSpPr>
        <p:grpSpPr>
          <a:xfrm>
            <a:off x="1807115" y="2142964"/>
            <a:ext cx="1535524" cy="405691"/>
            <a:chOff x="765544" y="1484049"/>
            <a:chExt cx="967960" cy="524510"/>
          </a:xfrm>
        </p:grpSpPr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B3E750DC-4B61-486C-BA5A-3D7E1AB35AB0}"/>
                </a:ext>
              </a:extLst>
            </p:cNvPr>
            <p:cNvSpPr/>
            <p:nvPr/>
          </p:nvSpPr>
          <p:spPr>
            <a:xfrm>
              <a:off x="765544" y="1484049"/>
              <a:ext cx="967960" cy="5245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D7D0222F-99EC-463B-8F89-38253158B4C2}"/>
                </a:ext>
              </a:extLst>
            </p:cNvPr>
            <p:cNvSpPr/>
            <p:nvPr/>
          </p:nvSpPr>
          <p:spPr>
            <a:xfrm>
              <a:off x="816000" y="1586057"/>
              <a:ext cx="858654" cy="342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Store/</a:t>
              </a:r>
              <a:r>
                <a:rPr lang="es-CO" sz="1200" dirty="0" err="1"/>
                <a:t>State</a:t>
              </a:r>
              <a:endParaRPr lang="es-CO" sz="1100" dirty="0"/>
            </a:p>
          </p:txBody>
        </p:sp>
      </p:grp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D68EC488-9B21-46F4-85EF-E09677207515}"/>
              </a:ext>
            </a:extLst>
          </p:cNvPr>
          <p:cNvCxnSpPr>
            <a:cxnSpLocks/>
            <a:stCxn id="161" idx="3"/>
            <a:endCxn id="229" idx="1"/>
          </p:cNvCxnSpPr>
          <p:nvPr/>
        </p:nvCxnSpPr>
        <p:spPr>
          <a:xfrm>
            <a:off x="1886248" y="1376007"/>
            <a:ext cx="312979" cy="3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254DEF9F-B318-4922-A866-B60D155EE957}"/>
              </a:ext>
            </a:extLst>
          </p:cNvPr>
          <p:cNvCxnSpPr>
            <a:stCxn id="246" idx="0"/>
            <a:endCxn id="160" idx="2"/>
          </p:cNvCxnSpPr>
          <p:nvPr/>
        </p:nvCxnSpPr>
        <p:spPr>
          <a:xfrm flipH="1" flipV="1">
            <a:off x="2289228" y="1571873"/>
            <a:ext cx="973" cy="158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6FEC40E6-DFEF-4ADD-94B9-4E54E83AA58D}"/>
              </a:ext>
            </a:extLst>
          </p:cNvPr>
          <p:cNvGrpSpPr/>
          <p:nvPr/>
        </p:nvGrpSpPr>
        <p:grpSpPr>
          <a:xfrm>
            <a:off x="1226454" y="2136553"/>
            <a:ext cx="406800" cy="894159"/>
            <a:chOff x="765544" y="1425599"/>
            <a:chExt cx="967960" cy="582961"/>
          </a:xfrm>
        </p:grpSpPr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3AE2525B-78E3-493E-B7FA-DEAE3CB58A56}"/>
                </a:ext>
              </a:extLst>
            </p:cNvPr>
            <p:cNvSpPr/>
            <p:nvPr/>
          </p:nvSpPr>
          <p:spPr>
            <a:xfrm>
              <a:off x="765544" y="1425599"/>
              <a:ext cx="967960" cy="58296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493D3601-FED5-4AB2-81EF-FCDEA57E48C8}"/>
                </a:ext>
              </a:extLst>
            </p:cNvPr>
            <p:cNvSpPr/>
            <p:nvPr/>
          </p:nvSpPr>
          <p:spPr>
            <a:xfrm>
              <a:off x="877519" y="1484050"/>
              <a:ext cx="747406" cy="45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O" sz="1200" dirty="0" err="1"/>
                <a:t>Router</a:t>
              </a:r>
              <a:endParaRPr lang="es-CO" sz="1100" dirty="0"/>
            </a:p>
          </p:txBody>
        </p:sp>
      </p:grp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CF2B18-41C5-4BCD-A24F-67655457C9CE}"/>
              </a:ext>
            </a:extLst>
          </p:cNvPr>
          <p:cNvGrpSpPr/>
          <p:nvPr/>
        </p:nvGrpSpPr>
        <p:grpSpPr>
          <a:xfrm>
            <a:off x="1798872" y="2625021"/>
            <a:ext cx="1535524" cy="405691"/>
            <a:chOff x="765544" y="1484049"/>
            <a:chExt cx="967960" cy="524510"/>
          </a:xfrm>
        </p:grpSpPr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A7489700-EAB4-41CB-975F-4604A72855DD}"/>
                </a:ext>
              </a:extLst>
            </p:cNvPr>
            <p:cNvSpPr/>
            <p:nvPr/>
          </p:nvSpPr>
          <p:spPr>
            <a:xfrm>
              <a:off x="765544" y="1484049"/>
              <a:ext cx="967960" cy="5245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615716BC-C153-48F4-A203-9355E17EE60C}"/>
                </a:ext>
              </a:extLst>
            </p:cNvPr>
            <p:cNvSpPr/>
            <p:nvPr/>
          </p:nvSpPr>
          <p:spPr>
            <a:xfrm>
              <a:off x="816000" y="1586057"/>
              <a:ext cx="858654" cy="342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err="1"/>
                <a:t>Views</a:t>
              </a:r>
              <a:endParaRPr lang="es-CO" sz="1100" dirty="0"/>
            </a:p>
          </p:txBody>
        </p:sp>
      </p:grp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325D5393-E5D0-480C-9396-AFB5E6A92BC2}"/>
              </a:ext>
            </a:extLst>
          </p:cNvPr>
          <p:cNvCxnSpPr>
            <a:stCxn id="245" idx="2"/>
            <a:endCxn id="257" idx="0"/>
          </p:cNvCxnSpPr>
          <p:nvPr/>
        </p:nvCxnSpPr>
        <p:spPr>
          <a:xfrm>
            <a:off x="2279147" y="2057613"/>
            <a:ext cx="295730" cy="85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F5BC3E01-9FDD-4074-96C1-7FC4649C2472}"/>
              </a:ext>
            </a:extLst>
          </p:cNvPr>
          <p:cNvCxnSpPr>
            <a:stCxn id="257" idx="2"/>
            <a:endCxn id="285" idx="0"/>
          </p:cNvCxnSpPr>
          <p:nvPr/>
        </p:nvCxnSpPr>
        <p:spPr>
          <a:xfrm flipH="1">
            <a:off x="2566634" y="2548655"/>
            <a:ext cx="8243" cy="76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41D04636-8DC4-471D-8E16-5B91DF5DAF25}"/>
              </a:ext>
            </a:extLst>
          </p:cNvPr>
          <p:cNvCxnSpPr>
            <a:stCxn id="282" idx="3"/>
            <a:endCxn id="257" idx="1"/>
          </p:cNvCxnSpPr>
          <p:nvPr/>
        </p:nvCxnSpPr>
        <p:spPr>
          <a:xfrm flipV="1">
            <a:off x="1633254" y="2345810"/>
            <a:ext cx="173861" cy="23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C392E3AF-A9D2-4B34-8027-F6D7C0D7C29E}"/>
              </a:ext>
            </a:extLst>
          </p:cNvPr>
          <p:cNvCxnSpPr>
            <a:stCxn id="282" idx="3"/>
            <a:endCxn id="285" idx="1"/>
          </p:cNvCxnSpPr>
          <p:nvPr/>
        </p:nvCxnSpPr>
        <p:spPr>
          <a:xfrm>
            <a:off x="1633254" y="2583633"/>
            <a:ext cx="165618" cy="244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37654A41-0A9D-46AF-8759-59FE9E66A0F6}"/>
              </a:ext>
            </a:extLst>
          </p:cNvPr>
          <p:cNvSpPr txBox="1"/>
          <p:nvPr/>
        </p:nvSpPr>
        <p:spPr>
          <a:xfrm>
            <a:off x="4247365" y="253357"/>
            <a:ext cx="270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Arquitectura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3249630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48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Prueba técnica - Inalambra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Daverson Parra Barrero</dc:creator>
  <cp:lastModifiedBy>Daverson Parra Barrero</cp:lastModifiedBy>
  <cp:revision>34</cp:revision>
  <dcterms:created xsi:type="dcterms:W3CDTF">2021-05-28T00:38:46Z</dcterms:created>
  <dcterms:modified xsi:type="dcterms:W3CDTF">2021-05-30T22:09:14Z</dcterms:modified>
</cp:coreProperties>
</file>