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4065" r:id="rId4"/>
  </p:sldMasterIdLst>
  <p:notesMasterIdLst>
    <p:notesMasterId r:id="rId13"/>
  </p:notesMasterIdLst>
  <p:handoutMasterIdLst>
    <p:handoutMasterId r:id="rId14"/>
  </p:handoutMasterIdLst>
  <p:sldIdLst>
    <p:sldId id="359" r:id="rId5"/>
    <p:sldId id="269" r:id="rId6"/>
    <p:sldId id="365" r:id="rId7"/>
    <p:sldId id="366" r:id="rId8"/>
    <p:sldId id="367" r:id="rId9"/>
    <p:sldId id="368" r:id="rId10"/>
    <p:sldId id="369" r:id="rId11"/>
    <p:sldId id="370" r:id="rId12"/>
  </p:sldIdLst>
  <p:sldSz cx="12192000" cy="6858000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age Italic" panose="03070502040507070304" pitchFamily="66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  <p:embeddedFont>
      <p:font typeface="Tw Cen MT" panose="020B0602020104020603" pitchFamily="34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EEEEE"/>
    <a:srgbClr val="3E4870"/>
    <a:srgbClr val="0080FF"/>
    <a:srgbClr val="87175F"/>
    <a:srgbClr val="EEC621"/>
    <a:srgbClr val="E58C09"/>
    <a:srgbClr val="43467B"/>
    <a:srgbClr val="AEA422"/>
    <a:srgbClr val="F69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68" d="100"/>
          <a:sy n="68" d="100"/>
        </p:scale>
        <p:origin x="236" y="56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2/7/2022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2/7/2022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709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0839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7244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309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32398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1332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3338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09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400" b="1" i="0" spc="1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64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2303371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2637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09600"/>
            <a:ext cx="12192000" cy="5638800"/>
          </a:xfr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390" y="-11812"/>
            <a:ext cx="102010" cy="6858000"/>
          </a:xfr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4683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7536160" y="3124200"/>
            <a:ext cx="2626054" cy="3270696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09600"/>
            <a:ext cx="1000125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rgbClr val="3E4870"/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11658600" cy="632460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0" y="3645024"/>
            <a:ext cx="1457325" cy="321297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B10B7F-14F0-493E-A533-F904A74A53A2}"/>
              </a:ext>
            </a:extLst>
          </p:cNvPr>
          <p:cNvSpPr/>
          <p:nvPr userDrawn="1"/>
        </p:nvSpPr>
        <p:spPr>
          <a:xfrm>
            <a:off x="0" y="1698486"/>
            <a:ext cx="955238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872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40025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40025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64243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9251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190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998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286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753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787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0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  <p:sldLayoutId id="2147484079" r:id="rId14"/>
    <p:sldLayoutId id="2147484080" r:id="rId15"/>
    <p:sldLayoutId id="2147484081" r:id="rId16"/>
    <p:sldLayoutId id="2147484082" r:id="rId17"/>
    <p:sldLayoutId id="2147484085" r:id="rId18"/>
    <p:sldLayoutId id="2147483961" r:id="rId19"/>
    <p:sldLayoutId id="2147483962" r:id="rId20"/>
    <p:sldLayoutId id="2147483964" r:id="rId21"/>
    <p:sldLayoutId id="2147483958" r:id="rId22"/>
    <p:sldLayoutId id="2147483957" r:id="rId23"/>
    <p:sldLayoutId id="2147483965" r:id="rId24"/>
    <p:sldLayoutId id="2147484010" r:id="rId25"/>
    <p:sldLayoutId id="2147484007" r:id="rId26"/>
    <p:sldLayoutId id="2147483973" r:id="rId27"/>
    <p:sldLayoutId id="2147483978" r:id="rId28"/>
    <p:sldLayoutId id="2147483992" r:id="rId29"/>
    <p:sldLayoutId id="2147483979" r:id="rId30"/>
    <p:sldLayoutId id="2147483982" r:id="rId31"/>
    <p:sldLayoutId id="2147484009" r:id="rId3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0016" y="3501008"/>
            <a:ext cx="2592288" cy="576064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Rage Italic" panose="03070502040507070304" pitchFamily="66" charset="0"/>
              </a:rPr>
              <a:t>Team: BEKO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ABEDF-A497-4612-985F-475F347F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3392" y="404664"/>
            <a:ext cx="4392488" cy="7200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88AB61F-541C-4576-830C-794D8B175517}"/>
              </a:ext>
            </a:extLst>
          </p:cNvPr>
          <p:cNvSpPr txBox="1">
            <a:spLocks/>
          </p:cNvSpPr>
          <p:nvPr/>
        </p:nvSpPr>
        <p:spPr>
          <a:xfrm>
            <a:off x="1991544" y="1287162"/>
            <a:ext cx="5491571" cy="110326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i="0" kern="1200" spc="100" baseline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CDC18-0F1F-41D6-A459-8642A8DD6FF0}"/>
              </a:ext>
            </a:extLst>
          </p:cNvPr>
          <p:cNvSpPr txBox="1"/>
          <p:nvPr/>
        </p:nvSpPr>
        <p:spPr>
          <a:xfrm>
            <a:off x="1209555" y="1287162"/>
            <a:ext cx="7612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i="0" dirty="0">
              <a:effectLst/>
              <a:latin typeface="Roboto" panose="02000000000000000000" pitchFamily="2" charset="0"/>
            </a:endParaRPr>
          </a:p>
          <a:p>
            <a:r>
              <a:rPr lang="en-US" sz="2400" b="1" i="0" dirty="0">
                <a:effectLst/>
                <a:latin typeface="Roboto" panose="02000000000000000000" pitchFamily="2" charset="0"/>
              </a:rPr>
              <a:t>Improving IT service delivery to federal departments</a:t>
            </a:r>
            <a:endParaRPr lang="en-L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E6BA66-44C5-4476-889D-894C2CFCE49E}"/>
              </a:ext>
            </a:extLst>
          </p:cNvPr>
          <p:cNvSpPr txBox="1"/>
          <p:nvPr/>
        </p:nvSpPr>
        <p:spPr>
          <a:xfrm>
            <a:off x="9696400" y="5661248"/>
            <a:ext cx="177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</a:rPr>
              <a:t>February 		   2022</a:t>
            </a:r>
            <a:endParaRPr lang="en-LS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2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042B7-A63D-4B81-86C9-FAE166E05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6A77A-DD84-4C4C-B876-DAA90529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404664"/>
            <a:ext cx="11106150" cy="72008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1. Number of assigned group vs Business Completion time</a:t>
            </a:r>
            <a:endParaRPr lang="en-CA" sz="3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F3D20-9AEA-4529-84CF-79562885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53" y="938540"/>
            <a:ext cx="6227258" cy="17941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B2AB7-DFF3-4BD1-B864-835114B2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89" y="2860204"/>
            <a:ext cx="5907645" cy="384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3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042B7-A63D-4B81-86C9-FAE166E05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6A77A-DD84-4C4C-B876-DAA90529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404664"/>
            <a:ext cx="11106150" cy="72008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1. Number of assigned group vs Business Completion time</a:t>
            </a:r>
            <a:endParaRPr lang="en-CA" sz="3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F2EF7-D405-4C25-B15E-F6227234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8" y="1089629"/>
            <a:ext cx="9776786" cy="52502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F5D78F-51CF-42B1-866D-E3EABB91CA00}"/>
              </a:ext>
            </a:extLst>
          </p:cNvPr>
          <p:cNvSpPr/>
          <p:nvPr/>
        </p:nvSpPr>
        <p:spPr>
          <a:xfrm>
            <a:off x="1775520" y="1809709"/>
            <a:ext cx="2808312" cy="453013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72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042B7-A63D-4B81-86C9-FAE166E05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6A77A-DD84-4C4C-B876-DAA90529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404664"/>
            <a:ext cx="11106150" cy="72008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1. Number of assigned group vs Business Completion time</a:t>
            </a:r>
            <a:endParaRPr lang="en-CA" sz="32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4A2EC-F622-4B5B-859A-8133AC9EE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76" y="1310042"/>
            <a:ext cx="5219700" cy="1130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FB276B-E2D2-4365-963B-14FB0680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7" y="2619137"/>
            <a:ext cx="5219700" cy="224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7701B5-046B-45B3-8774-531293E19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029" y="1310042"/>
            <a:ext cx="6524062" cy="424663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DBED8D-9484-4B02-83DC-8A95A911B411}"/>
              </a:ext>
            </a:extLst>
          </p:cNvPr>
          <p:cNvCxnSpPr/>
          <p:nvPr/>
        </p:nvCxnSpPr>
        <p:spPr>
          <a:xfrm flipV="1">
            <a:off x="6240016" y="4077072"/>
            <a:ext cx="5328592" cy="7899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3CA6AB-2A8E-4AB1-856E-AFCB9CE9D351}"/>
              </a:ext>
            </a:extLst>
          </p:cNvPr>
          <p:cNvSpPr txBox="1"/>
          <p:nvPr/>
        </p:nvSpPr>
        <p:spPr>
          <a:xfrm>
            <a:off x="8264699" y="1875434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Hour = 202+57 *# of </a:t>
            </a:r>
            <a:r>
              <a:rPr lang="en-US" sz="1600" dirty="0" err="1">
                <a:solidFill>
                  <a:srgbClr val="FF0000"/>
                </a:solidFill>
              </a:rPr>
              <a:t>assig_group</a:t>
            </a:r>
            <a:endParaRPr lang="en-CA" sz="16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B0FE7E-DD4B-45CA-8821-DA568BA275AE}"/>
              </a:ext>
            </a:extLst>
          </p:cNvPr>
          <p:cNvCxnSpPr/>
          <p:nvPr/>
        </p:nvCxnSpPr>
        <p:spPr>
          <a:xfrm>
            <a:off x="10128448" y="2276872"/>
            <a:ext cx="288032" cy="1800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3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042B7-A63D-4B81-86C9-FAE166E05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6A77A-DD84-4C4C-B876-DAA90529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404664"/>
            <a:ext cx="11106150" cy="72008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5. </a:t>
            </a:r>
            <a:r>
              <a:rPr lang="en-US" sz="3200" dirty="0" err="1">
                <a:solidFill>
                  <a:srgbClr val="FF0000"/>
                </a:solidFill>
              </a:rPr>
              <a:t>External_System</a:t>
            </a:r>
            <a:r>
              <a:rPr lang="en-US" sz="3200" dirty="0">
                <a:solidFill>
                  <a:srgbClr val="FF0000"/>
                </a:solidFill>
              </a:rPr>
              <a:t> vs Business Completion time</a:t>
            </a:r>
            <a:endParaRPr lang="en-CA" sz="3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2159D-6378-45D4-99E3-581747A3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67" y="1126032"/>
            <a:ext cx="9597791" cy="52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8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042B7-A63D-4B81-86C9-FAE166E05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6A77A-DD84-4C4C-B876-DAA90529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404664"/>
            <a:ext cx="11106150" cy="72008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5. </a:t>
            </a:r>
            <a:r>
              <a:rPr lang="en-US" sz="3200" dirty="0" err="1">
                <a:solidFill>
                  <a:srgbClr val="FF0000"/>
                </a:solidFill>
              </a:rPr>
              <a:t>External_System</a:t>
            </a:r>
            <a:r>
              <a:rPr lang="en-US" sz="3200" dirty="0">
                <a:solidFill>
                  <a:srgbClr val="FF0000"/>
                </a:solidFill>
              </a:rPr>
              <a:t> vs Business Completion time</a:t>
            </a:r>
            <a:endParaRPr lang="en-CA" sz="32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07AC8-DB0B-4A42-BDBF-C7FA0A31E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4" y="1057233"/>
            <a:ext cx="10829879" cy="53498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C19E57-61C1-4EA9-887E-AE970ED57CEA}"/>
              </a:ext>
            </a:extLst>
          </p:cNvPr>
          <p:cNvSpPr/>
          <p:nvPr/>
        </p:nvSpPr>
        <p:spPr>
          <a:xfrm>
            <a:off x="191344" y="3861048"/>
            <a:ext cx="11106150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24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042B7-A63D-4B81-86C9-FAE166E05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6A77A-DD84-4C4C-B876-DAA90529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404664"/>
            <a:ext cx="11106150" cy="72008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5. </a:t>
            </a:r>
            <a:r>
              <a:rPr lang="en-US" sz="3200" dirty="0" err="1">
                <a:solidFill>
                  <a:srgbClr val="FF0000"/>
                </a:solidFill>
              </a:rPr>
              <a:t>External_System</a:t>
            </a:r>
            <a:r>
              <a:rPr lang="en-US" sz="3200" dirty="0">
                <a:solidFill>
                  <a:srgbClr val="FF0000"/>
                </a:solidFill>
              </a:rPr>
              <a:t> vs Business Completion time</a:t>
            </a:r>
            <a:endParaRPr lang="en-CA" sz="3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9A927-E08D-41D9-973F-E83E42AB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124744"/>
            <a:ext cx="114109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6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042B7-A63D-4B81-86C9-FAE166E05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6A77A-DD84-4C4C-B876-DAA90529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404664"/>
            <a:ext cx="11106150" cy="72008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5. </a:t>
            </a:r>
            <a:r>
              <a:rPr lang="en-US" sz="3200" dirty="0" err="1">
                <a:solidFill>
                  <a:srgbClr val="FF0000"/>
                </a:solidFill>
              </a:rPr>
              <a:t>External_System</a:t>
            </a:r>
            <a:r>
              <a:rPr lang="en-US" sz="3200" dirty="0">
                <a:solidFill>
                  <a:srgbClr val="FF0000"/>
                </a:solidFill>
              </a:rPr>
              <a:t> vs Business Completion time</a:t>
            </a:r>
            <a:endParaRPr lang="en-CA" sz="32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D1848-7ABC-459E-AADD-6A0EE1A9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151078"/>
            <a:ext cx="7972425" cy="53911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3899AE0-1606-4959-A392-E751967DDB00}"/>
              </a:ext>
            </a:extLst>
          </p:cNvPr>
          <p:cNvSpPr/>
          <p:nvPr/>
        </p:nvSpPr>
        <p:spPr>
          <a:xfrm>
            <a:off x="5663952" y="3933056"/>
            <a:ext cx="108012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0EBD34-C5DD-437C-8DF3-998D954CC7E2}"/>
              </a:ext>
            </a:extLst>
          </p:cNvPr>
          <p:cNvSpPr/>
          <p:nvPr/>
        </p:nvSpPr>
        <p:spPr>
          <a:xfrm>
            <a:off x="5663952" y="3068960"/>
            <a:ext cx="108012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6CBB60-DDCE-4749-BAEC-E29E441180B5}"/>
              </a:ext>
            </a:extLst>
          </p:cNvPr>
          <p:cNvSpPr/>
          <p:nvPr/>
        </p:nvSpPr>
        <p:spPr>
          <a:xfrm>
            <a:off x="5663952" y="2178932"/>
            <a:ext cx="108012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2D4B25-4DA4-442A-A8B7-443CA61408A7}"/>
              </a:ext>
            </a:extLst>
          </p:cNvPr>
          <p:cNvSpPr/>
          <p:nvPr/>
        </p:nvSpPr>
        <p:spPr>
          <a:xfrm>
            <a:off x="5663952" y="5157192"/>
            <a:ext cx="108012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523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1858</TotalTime>
  <Words>96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Roboto</vt:lpstr>
      <vt:lpstr>Tw Cen MT</vt:lpstr>
      <vt:lpstr>Rage Italic</vt:lpstr>
      <vt:lpstr>Wingdings 3</vt:lpstr>
      <vt:lpstr>Algerian</vt:lpstr>
      <vt:lpstr>Calibri</vt:lpstr>
      <vt:lpstr>Trebuchet MS</vt:lpstr>
      <vt:lpstr>Arial</vt:lpstr>
      <vt:lpstr>Facet</vt:lpstr>
      <vt:lpstr>Team: BEKO</vt:lpstr>
      <vt:lpstr>1. Number of assigned group vs Business Completion time</vt:lpstr>
      <vt:lpstr>1. Number of assigned group vs Business Completion time</vt:lpstr>
      <vt:lpstr>1. Number of assigned group vs Business Completion time</vt:lpstr>
      <vt:lpstr>5. External_System vs Business Completion time</vt:lpstr>
      <vt:lpstr>5. External_System vs Business Completion time</vt:lpstr>
      <vt:lpstr>5. External_System vs Business Completion time</vt:lpstr>
      <vt:lpstr>5. External_System vs Business Completion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Group 2 Intoduction To Data Analytics</dc:title>
  <dc:creator>Farzin Valiloo</dc:creator>
  <cp:lastModifiedBy>Kong-Fai Chow</cp:lastModifiedBy>
  <cp:revision>28</cp:revision>
  <dcterms:created xsi:type="dcterms:W3CDTF">2021-12-03T04:42:25Z</dcterms:created>
  <dcterms:modified xsi:type="dcterms:W3CDTF">2022-02-07T16:05:40Z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