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368C-4F80-4398-9711-7051469A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F9F79-4E22-4BE0-9988-8F22E82C9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4A7FE-9C37-4868-AD78-E2B42AA6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848-7484-4520-B24C-9D1F753FC04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88C8-8BEC-4A71-A9D9-3F69E18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5917-6FAB-4C09-9A89-D3401589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9D5B-0A32-4FA3-B548-CC11FADF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C56E-DE2C-4FB4-9BC7-97572F06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14135-ECF2-49AE-B932-73BD2D482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651D7-A70B-458F-812A-31C70442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848-7484-4520-B24C-9D1F753FC04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7F88-9A08-4E2D-87F5-916D0B88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DBCD-FA50-41B2-9C15-E3C7FC74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9D5B-0A32-4FA3-B548-CC11FADF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5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7E324-891B-4433-B471-085F5F729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7A53F-3B8A-4322-B39C-37529D807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05AEE-368A-4A12-A797-4E1BCEA8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848-7484-4520-B24C-9D1F753FC04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2E57-F7DC-46B8-8021-9E2C7E28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5D92-3A38-425C-8980-7C497207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9D5B-0A32-4FA3-B548-CC11FADF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0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084A-AB40-4662-AEFC-E4E7832D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854C-D49C-4A78-9548-080ABEC4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470E-BC2C-4D0B-8854-B388BD44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848-7484-4520-B24C-9D1F753FC04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BA99-1FEB-4907-AADF-ACDD6970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3F4C-6A88-4B4E-9454-1EEA5711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9D5B-0A32-4FA3-B548-CC11FADF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6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FB1F-5D2B-41EE-AD58-715D926B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D2E52-ED9B-446B-A302-7FF9D3DEF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8C93-846C-47F6-9A5F-E0324CA9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848-7484-4520-B24C-9D1F753FC04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272D-2015-4F90-8091-68E724FC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16BDC-EB05-44FF-9E65-56C6A2F2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9D5B-0A32-4FA3-B548-CC11FADF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3740-5164-4B89-9FAD-D87B501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E8FF-5CC4-44D5-B1A6-E8B2A6766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66C26-CE8A-40F6-BE1E-DC4600543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E04EA-2323-495A-B71F-9E592C12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848-7484-4520-B24C-9D1F753FC04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F97A-8D4C-4851-82F0-21CD7BA8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B987C-0CE4-41E1-A97A-E47459E4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9D5B-0A32-4FA3-B548-CC11FADF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576C-1A40-4CB5-BD96-C915BB9D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A7FB-509E-4C3F-BB28-FE1BAD14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EFDCD-F12F-4C72-9A07-851F4827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A2FA5-EE0C-47A2-A89F-8B25B04B1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05BD1-9F66-4F07-B104-F40142089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64D72-A4D2-455A-8461-04B278CE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848-7484-4520-B24C-9D1F753FC04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B4E10-D6DF-433A-A743-9A3E1861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45D00-7BFF-4057-9916-0062F061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9D5B-0A32-4FA3-B548-CC11FADF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3DDB-E099-4C6D-A894-8FEFC547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BA00D-CBEF-4F46-AA57-8BF3803B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848-7484-4520-B24C-9D1F753FC04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45AAD-5F97-4DB7-A260-A59E6B94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52A21-89D7-40DA-96D6-E05FA232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9D5B-0A32-4FA3-B548-CC11FADF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9D22C-7649-4CCE-BA60-7A8D059E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848-7484-4520-B24C-9D1F753FC04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ABEBE-F409-4142-9BD2-B5E11ACF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D552-E28E-479A-B0EE-667C970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9D5B-0A32-4FA3-B548-CC11FADF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3875-8A3E-47AE-8AC1-7D7A3A0F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F14A-E8D1-4F4A-9F84-4D5B0E89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69E7D-6D85-435F-8003-0A1FE106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018D-09E8-4AF4-A1D4-7CAB9A65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848-7484-4520-B24C-9D1F753FC04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D942D-97B6-4874-9B75-CDAAD706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097EF-5547-489E-B409-DCC7AC70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9D5B-0A32-4FA3-B548-CC11FADF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08CB-736F-4461-8FA7-0B7CBACA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F8D2E-7FE1-4615-8348-94A6E5872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54973-8D2F-4099-B31A-B6974CE3E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82E51-4E9F-4A90-BB50-C8DD32C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0848-7484-4520-B24C-9D1F753FC04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2CC1A-EE56-4CA6-BE66-D1866AD4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CE25B-B557-4CD1-ABA1-94638EC1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9D5B-0A32-4FA3-B548-CC11FADF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57B67-84DC-4E19-8F9E-EBEF1745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A86E5-46DF-443B-A1D9-A3C43F606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78D7-B443-4F77-BB54-6AA7F4F01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0848-7484-4520-B24C-9D1F753FC04D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3D5C-9B7F-4757-8B40-26E0C27D1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E417-8619-43EA-8B18-33701BE84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9D5B-0A32-4FA3-B548-CC11FADF4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A369-E422-496F-8D4F-7307C25C2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Soil Quality Pod V1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9256D-8B76-4674-AE51-FCBA19E84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Hannigan Air Quality and Technology Research Laboratory - SQIQ</a:t>
            </a:r>
          </a:p>
        </p:txBody>
      </p:sp>
    </p:spTree>
    <p:extLst>
      <p:ext uri="{BB962C8B-B14F-4D97-AF65-F5344CB8AC3E}">
        <p14:creationId xmlns:p14="http://schemas.microsoft.com/office/powerpoint/2010/main" val="175906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DFF9-105E-4758-9D1D-ACFBC5CC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7883-CBDD-4872-A712-C0C27CF9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 features:</a:t>
            </a:r>
          </a:p>
          <a:p>
            <a:r>
              <a:rPr lang="en-US" dirty="0"/>
              <a:t>The SQ pod has the following features: </a:t>
            </a:r>
          </a:p>
          <a:p>
            <a:r>
              <a:rPr lang="en-US" dirty="0"/>
              <a:t>Soil Moisture </a:t>
            </a:r>
          </a:p>
          <a:p>
            <a:r>
              <a:rPr lang="en-US" dirty="0"/>
              <a:t>Light sensor</a:t>
            </a:r>
          </a:p>
          <a:p>
            <a:r>
              <a:rPr lang="en-US" dirty="0"/>
              <a:t>Real Time Clock</a:t>
            </a:r>
          </a:p>
          <a:p>
            <a:r>
              <a:rPr lang="en-US" dirty="0"/>
              <a:t>CO2 sensor</a:t>
            </a:r>
          </a:p>
          <a:p>
            <a:r>
              <a:rPr lang="en-US" dirty="0"/>
              <a:t>Temperature measurement</a:t>
            </a:r>
          </a:p>
          <a:p>
            <a:r>
              <a:rPr lang="en-US" dirty="0"/>
              <a:t>Storage on SD card</a:t>
            </a:r>
          </a:p>
          <a:p>
            <a:r>
              <a:rPr lang="en-US" dirty="0"/>
              <a:t>Real-Time feedback on the LCD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5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8CFB-AE85-4D2D-9C19-CE0152AF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DE83-5456-4BC6-8340-BA95FDD3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LCD displays converted values for all the features in order to provide feedback in real-time to the user. </a:t>
            </a:r>
          </a:p>
          <a:p>
            <a:r>
              <a:rPr lang="en-US" dirty="0"/>
              <a:t>Soil moisture is displayed as a %, Temperature in degree Celsius, CO2 in ppm, Visible and IR light as intensities and UV as an index. </a:t>
            </a:r>
          </a:p>
          <a:p>
            <a:r>
              <a:rPr lang="en-US" dirty="0"/>
              <a:t>These values are all stored in the SD card.</a:t>
            </a:r>
          </a:p>
        </p:txBody>
      </p:sp>
    </p:spTree>
    <p:extLst>
      <p:ext uri="{BB962C8B-B14F-4D97-AF65-F5344CB8AC3E}">
        <p14:creationId xmlns:p14="http://schemas.microsoft.com/office/powerpoint/2010/main" val="315936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1D31-E8C0-42FA-A166-082F12B8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Pod Failure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FA04-45D5-4DC3-8DED-FC1C7F18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SQ pod (V1) is still a prototype, and there are certain scenarios under which it may appear that the pod does not work:</a:t>
            </a:r>
          </a:p>
          <a:p>
            <a:r>
              <a:rPr lang="en-US" dirty="0"/>
              <a:t>SD Card failures</a:t>
            </a:r>
          </a:p>
          <a:p>
            <a:r>
              <a:rPr lang="en-US" dirty="0"/>
              <a:t>LCD failures</a:t>
            </a:r>
          </a:p>
          <a:p>
            <a:r>
              <a:rPr lang="en-US" dirty="0"/>
              <a:t>Other component failures</a:t>
            </a:r>
          </a:p>
          <a:p>
            <a:r>
              <a:rPr lang="en-US" dirty="0"/>
              <a:t>Pod damage/ Wiring failures </a:t>
            </a:r>
          </a:p>
        </p:txBody>
      </p:sp>
    </p:spTree>
    <p:extLst>
      <p:ext uri="{BB962C8B-B14F-4D97-AF65-F5344CB8AC3E}">
        <p14:creationId xmlns:p14="http://schemas.microsoft.com/office/powerpoint/2010/main" val="276322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Soil Quality Pod V1</vt:lpstr>
      <vt:lpstr>Pod Operation</vt:lpstr>
      <vt:lpstr>Feature descriptions </vt:lpstr>
      <vt:lpstr>Pod Failure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Quality Pod V1</dc:title>
  <dc:creator>Sudarshan Jagannathan</dc:creator>
  <cp:lastModifiedBy>Sudarshan Jagannathan</cp:lastModifiedBy>
  <cp:revision>2</cp:revision>
  <dcterms:created xsi:type="dcterms:W3CDTF">2022-02-14T20:04:57Z</dcterms:created>
  <dcterms:modified xsi:type="dcterms:W3CDTF">2022-06-02T02:41:45Z</dcterms:modified>
</cp:coreProperties>
</file>