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160" y="1825560"/>
            <a:ext cx="54547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160" y="1825560"/>
            <a:ext cx="54547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160" y="1825560"/>
            <a:ext cx="54547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160" y="1825560"/>
            <a:ext cx="54547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20.5.17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551C73-0219-4916-9DBE-34D16EC7EC62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LevelОбразец текста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20.5.17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6883220-02BB-4577-8CAB-34CF15DE38E8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3216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Решение задачи классификации исходов детского ишемического инсульта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по генетическим полиморфмизмам методами деревьев принятия решений и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искусственных нейронных сетей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3089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Екатеринбург 2017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Результаты: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precision    recall  f1-score   support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0       0.67      0.67      0.67        15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1       0.64      0.64      0.64        14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avg / total       0.66      0.66      0.66        29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Искусственная нейронная сеть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592000" y="1491480"/>
            <a:ext cx="7704000" cy="527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Обучение модели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160000" y="1623240"/>
            <a:ext cx="8205120" cy="523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Результаты: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precision    recall  f1-score   support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0       0.65      0.87      0.74        15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1       0.78      0.50      0.61        14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avg / total       0.71      0.69      0.68        29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Выводы: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Окончательно интепретировать результаты может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только специалист в исследуемой профессиональной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области;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Сравнительный анализ методов показывает схожие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результаты их работы;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Модель Random Forest дает результат несколько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хуже, но выдает меньше ложно-положительных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ответов;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Модель ИНС показывает лучший результат с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большим числом ложно-положительных ответов.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Значения точности для моделей -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Цель ВКР: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сравнение результатов предсказания детского ишемического инсульта искусственной нейронной сетью и логическими алгоритмами, основанными на решающих деревьях.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Задачи: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Собрать информацию об имеющихся методах решения задач классификации;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Определить наиболее эффективные алгоритмы машинного обучения по отношению к исходным данным;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Построить предикторы и настроить их для наилучшего предсказания исходов;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Оценить предсказательную силу моделей, используя их показатели эффективности и метрики.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Исходные данные: до и после обработки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57840" y="2592000"/>
            <a:ext cx="5834160" cy="40618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5976000" y="2592000"/>
            <a:ext cx="5985360" cy="416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Число пропусков в данных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530160" y="1482840"/>
            <a:ext cx="5253840" cy="506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Решающие деревья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312000" y="1598760"/>
            <a:ext cx="5416560" cy="511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Random forest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rcRect l="2102" t="0" r="2130" b="0"/>
          <a:stretch/>
        </p:blipFill>
        <p:spPr>
          <a:xfrm>
            <a:off x="2952000" y="1564560"/>
            <a:ext cx="6551640" cy="513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Обучние модели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874880" y="1368000"/>
            <a:ext cx="8125560" cy="51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Важность признаков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456000" y="1440000"/>
            <a:ext cx="5712480" cy="548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LibreOffice/5.1.6.2$Linux_x86 LibreOffice_project/10m0$Build-2</Application>
  <Words>151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2017-05-04T09:35:06Z</dcterms:created>
  <dc:creator>User245.group</dc:creator>
  <dc:description/>
  <dc:language>ru-RU</dc:language>
  <cp:lastModifiedBy/>
  <dcterms:modified xsi:type="dcterms:W3CDTF">2017-05-20T15:16:44Z</dcterms:modified>
  <cp:revision>5</cp:revision>
  <dc:subject/>
  <dc:title>Применение методов решающих деревьев и искусственных нейронных сетей для предсказания исходов детского ишемического инсульта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