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3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8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71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4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11E1-9001-4B17-8C53-CEFF3BDEB050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C5AF-CA96-47E2-93DC-F53324D6F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84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7499"/>
          </a:xfrm>
        </p:spPr>
        <p:txBody>
          <a:bodyPr>
            <a:noAutofit/>
          </a:bodyPr>
          <a:lstStyle/>
          <a:p>
            <a:r>
              <a:rPr lang="ru-RU" sz="4400" dirty="0" smtClean="0"/>
              <a:t>Применение методов решающих деревьев и искусственных нейронных сетей для предсказания исходов детского ишемического инсульта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9707"/>
          </a:xfrm>
        </p:spPr>
        <p:txBody>
          <a:bodyPr anchor="b"/>
          <a:lstStyle/>
          <a:p>
            <a:r>
              <a:rPr lang="ru-RU" dirty="0" smtClean="0"/>
              <a:t>Екатеринбург 2017</a:t>
            </a:r>
          </a:p>
        </p:txBody>
      </p:sp>
    </p:spTree>
    <p:extLst>
      <p:ext uri="{BB962C8B-B14F-4D97-AF65-F5344CB8AC3E}">
        <p14:creationId xmlns:p14="http://schemas.microsoft.com/office/powerpoint/2010/main" val="828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Предсказание исходов детского ишемического инсульта при помощи методов решающих деревьев</a:t>
            </a:r>
            <a:r>
              <a:rPr lang="en-US" sz="4400" dirty="0" smtClean="0"/>
              <a:t> </a:t>
            </a:r>
            <a:r>
              <a:rPr lang="ru-RU" sz="4400" dirty="0" smtClean="0"/>
              <a:t>и искусственных нейронных сетей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9707"/>
          </a:xfrm>
        </p:spPr>
        <p:txBody>
          <a:bodyPr anchor="b"/>
          <a:lstStyle/>
          <a:p>
            <a:r>
              <a:rPr lang="ru-RU" dirty="0" smtClean="0"/>
              <a:t>Екатеринбург 2017</a:t>
            </a:r>
          </a:p>
        </p:txBody>
      </p:sp>
    </p:spTree>
    <p:extLst>
      <p:ext uri="{BB962C8B-B14F-4D97-AF65-F5344CB8AC3E}">
        <p14:creationId xmlns:p14="http://schemas.microsoft.com/office/powerpoint/2010/main" val="229911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Сравнение логических и </a:t>
            </a:r>
            <a:r>
              <a:rPr lang="ru-RU" sz="4400" dirty="0" err="1" smtClean="0"/>
              <a:t>коннективных</a:t>
            </a:r>
            <a:r>
              <a:rPr lang="ru-RU" sz="4400" dirty="0" smtClean="0"/>
              <a:t> предикторов в области </a:t>
            </a:r>
            <a:r>
              <a:rPr lang="ru-RU" sz="4400" dirty="0" err="1" smtClean="0"/>
              <a:t>биоинформатики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9707"/>
          </a:xfrm>
        </p:spPr>
        <p:txBody>
          <a:bodyPr anchor="b"/>
          <a:lstStyle/>
          <a:p>
            <a:r>
              <a:rPr lang="ru-RU" dirty="0" smtClean="0"/>
              <a:t>Екатеринбург 2017</a:t>
            </a:r>
          </a:p>
        </p:txBody>
      </p:sp>
    </p:spTree>
    <p:extLst>
      <p:ext uri="{BB962C8B-B14F-4D97-AF65-F5344CB8AC3E}">
        <p14:creationId xmlns:p14="http://schemas.microsoft.com/office/powerpoint/2010/main" val="184622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6881"/>
          </a:xfrm>
        </p:spPr>
        <p:txBody>
          <a:bodyPr>
            <a:noAutofit/>
          </a:bodyPr>
          <a:lstStyle/>
          <a:p>
            <a:r>
              <a:rPr lang="ru-RU" sz="4400" dirty="0" smtClean="0"/>
              <a:t>Решение задачи классификации посредством методов дерева принятия решений и искусственных нейронных сетей на примере исходов детского ишемического инсульта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9707"/>
          </a:xfrm>
        </p:spPr>
        <p:txBody>
          <a:bodyPr anchor="b"/>
          <a:lstStyle/>
          <a:p>
            <a:r>
              <a:rPr lang="ru-RU" dirty="0" smtClean="0"/>
              <a:t>Екатеринбург 2017</a:t>
            </a:r>
          </a:p>
        </p:txBody>
      </p:sp>
    </p:spTree>
    <p:extLst>
      <p:ext uri="{BB962C8B-B14F-4D97-AF65-F5344CB8AC3E}">
        <p14:creationId xmlns:p14="http://schemas.microsoft.com/office/powerpoint/2010/main" val="32884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Алгоритмы машинного обучения в решении </a:t>
            </a:r>
            <a:r>
              <a:rPr lang="ru-RU" sz="4400" dirty="0" err="1" smtClean="0"/>
              <a:t>биоинформатических</a:t>
            </a:r>
            <a:r>
              <a:rPr lang="ru-RU" sz="4400" dirty="0" smtClean="0"/>
              <a:t> задач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9707"/>
          </a:xfrm>
        </p:spPr>
        <p:txBody>
          <a:bodyPr anchor="b"/>
          <a:lstStyle/>
          <a:p>
            <a:r>
              <a:rPr lang="ru-RU" dirty="0" smtClean="0"/>
              <a:t>Екатеринбург 2017</a:t>
            </a:r>
          </a:p>
        </p:txBody>
      </p:sp>
    </p:spTree>
    <p:extLst>
      <p:ext uri="{BB962C8B-B14F-4D97-AF65-F5344CB8AC3E}">
        <p14:creationId xmlns:p14="http://schemas.microsoft.com/office/powerpoint/2010/main" val="14619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Исследование закономерностей генетических признаков человека для предсказания исходов детского ишемического инсульта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9707"/>
          </a:xfrm>
        </p:spPr>
        <p:txBody>
          <a:bodyPr anchor="b"/>
          <a:lstStyle/>
          <a:p>
            <a:r>
              <a:rPr lang="ru-RU" dirty="0" smtClean="0"/>
              <a:t>Екатеринбург 2017</a:t>
            </a:r>
          </a:p>
        </p:txBody>
      </p:sp>
    </p:spTree>
    <p:extLst>
      <p:ext uri="{BB962C8B-B14F-4D97-AF65-F5344CB8AC3E}">
        <p14:creationId xmlns:p14="http://schemas.microsoft.com/office/powerpoint/2010/main" val="118062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ВКР: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сравнение результатов предсказания детского ишемического инсульта искусственной нейронной сетью и логическими алгоритмами, основанными на решающих деревьях.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1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Задачи: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Собрать информацию об имеющихся методах решения задач классификации;</a:t>
            </a:r>
          </a:p>
          <a:p>
            <a:r>
              <a:rPr lang="ru-RU" dirty="0" smtClean="0"/>
              <a:t>Определить наиболее эффективные алгоритмы машинного обучения по отношению к исходным данным;</a:t>
            </a:r>
          </a:p>
          <a:p>
            <a:r>
              <a:rPr lang="ru-RU" dirty="0" smtClean="0"/>
              <a:t>Построить предикторы и настроить их для наилучшего предсказания исходов;</a:t>
            </a:r>
          </a:p>
          <a:p>
            <a:r>
              <a:rPr lang="ru-RU" dirty="0" smtClean="0"/>
              <a:t>Оценить предсказательную силу моделей, используя их </a:t>
            </a:r>
            <a:r>
              <a:rPr lang="ru-RU" dirty="0" smtClean="0"/>
              <a:t>показатели эффективности </a:t>
            </a:r>
            <a:r>
              <a:rPr lang="ru-RU" dirty="0" smtClean="0"/>
              <a:t>и</a:t>
            </a:r>
            <a:r>
              <a:rPr lang="ru-RU" dirty="0" smtClean="0"/>
              <a:t> метрики</a:t>
            </a:r>
            <a:r>
              <a:rPr lang="ru-RU" dirty="0" smtClean="0"/>
              <a:t>;</a:t>
            </a:r>
          </a:p>
          <a:p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1108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151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Применение методов решающих деревьев и искусственных нейронных сетей для предсказания исходов детского ишемического инсульта</vt:lpstr>
      <vt:lpstr>Предсказание исходов детского ишемического инсульта при помощи методов решающих деревьев и искусственных нейронных сетей</vt:lpstr>
      <vt:lpstr>Сравнение логических и коннективных предикторов в области биоинформатики</vt:lpstr>
      <vt:lpstr>Решение задачи классификации посредством методов дерева принятия решений и искусственных нейронных сетей на примере исходов детского ишемического инсульта</vt:lpstr>
      <vt:lpstr>Алгоритмы машинного обучения в решении биоинформатических задач</vt:lpstr>
      <vt:lpstr>Исследование закономерностей генетических признаков человека для предсказания исходов детского ишемического инсульта</vt:lpstr>
      <vt:lpstr>Цель ВКР:</vt:lpstr>
      <vt:lpstr>Задачи: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методов решающих деревьев и искусственных нейронных сетей для предсказания исходов детского ишемического инсульта</dc:title>
  <dc:creator>User245.group</dc:creator>
  <cp:lastModifiedBy>User245.group</cp:lastModifiedBy>
  <cp:revision>4</cp:revision>
  <dcterms:created xsi:type="dcterms:W3CDTF">2017-05-04T09:35:06Z</dcterms:created>
  <dcterms:modified xsi:type="dcterms:W3CDTF">2017-05-04T10:36:44Z</dcterms:modified>
</cp:coreProperties>
</file>