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</p:spPr>
        <p:txBody>
          <a:bodyPr lIns="0" rIns="0" tIns="0" bIns="0"/>
          <a:p>
            <a:pPr algn="r"/>
            <a:fld id="{5F7C60AA-26B1-4595-A10D-7FE8AC6D2A9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2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Server Retrieval: A Story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7315200" y="1326960"/>
            <a:ext cx="2535120" cy="77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Cass, Zach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LibreOffice/5.4.3.2$Windows_X86_64 LibreOffice_project/92a7159f7e4af62137622921e809f8546db437e5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2017-12-02T14:34:50Z</dcterms:created>
  <dc:creator/>
  <dc:description/>
  <dc:language>en-US</dc:language>
  <cp:lastModifiedBy/>
  <dcterms:modified xsi:type="dcterms:W3CDTF">2017-12-02T14:36:53Z</dcterms:modified>
  <cp:revision>3</cp:revision>
  <dc:subject/>
  <dc:title>Metropolis</dc:title>
</cp:coreProperties>
</file>