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8" r:id="rId2"/>
    <p:sldId id="257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43614-AF7F-40E2-8BB3-A5C9767FBD7B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E6E3F-AA49-4A07-AAC8-BCD469E15556}">
      <dgm:prSet phldrT="[Text]"/>
      <dgm:spPr/>
      <dgm:t>
        <a:bodyPr/>
        <a:lstStyle/>
        <a:p>
          <a:r>
            <a:rPr lang="en-US" dirty="0" err="1"/>
            <a:t>Doküman</a:t>
          </a:r>
          <a:r>
            <a:rPr lang="en-US" dirty="0"/>
            <a:t>  </a:t>
          </a:r>
          <a:r>
            <a:rPr lang="en-US" dirty="0" err="1"/>
            <a:t>Çekiciliği</a:t>
          </a:r>
          <a:endParaRPr lang="en-US" dirty="0"/>
        </a:p>
      </dgm:t>
    </dgm:pt>
    <dgm:pt modelId="{91EF3CB7-B8BA-455D-9137-50B3EEBF175E}" type="parTrans" cxnId="{FFB2EB4E-D908-4C6D-A9E3-7FC9B3F07483}">
      <dgm:prSet/>
      <dgm:spPr/>
      <dgm:t>
        <a:bodyPr/>
        <a:lstStyle/>
        <a:p>
          <a:endParaRPr lang="en-US"/>
        </a:p>
      </dgm:t>
    </dgm:pt>
    <dgm:pt modelId="{CC9027EE-6F68-42A0-BD7D-53424412E70D}" type="sibTrans" cxnId="{FFB2EB4E-D908-4C6D-A9E3-7FC9B3F07483}">
      <dgm:prSet/>
      <dgm:spPr/>
      <dgm:t>
        <a:bodyPr/>
        <a:lstStyle/>
        <a:p>
          <a:endParaRPr lang="en-US"/>
        </a:p>
      </dgm:t>
    </dgm:pt>
    <dgm:pt modelId="{4945B6C6-1398-4D3A-B71F-29444CB784A0}" type="asst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editör değerlendirmelerindeki hataları bulmak </a:t>
          </a:r>
          <a:endParaRPr lang="en-US" dirty="0"/>
        </a:p>
      </dgm:t>
    </dgm:pt>
    <dgm:pt modelId="{60800476-8C42-4C13-843A-D32A6056033B}" type="parTrans" cxnId="{329B59BD-60C9-49F5-AB41-27938AA31D4A}">
      <dgm:prSet/>
      <dgm:spPr/>
      <dgm:t>
        <a:bodyPr/>
        <a:lstStyle/>
        <a:p>
          <a:endParaRPr lang="en-US"/>
        </a:p>
      </dgm:t>
    </dgm:pt>
    <dgm:pt modelId="{64A8E58D-B23A-431D-A379-11877121B580}" type="sibTrans" cxnId="{329B59BD-60C9-49F5-AB41-27938AA31D4A}">
      <dgm:prSet/>
      <dgm:spPr/>
      <dgm:t>
        <a:bodyPr/>
        <a:lstStyle/>
        <a:p>
          <a:endParaRPr lang="en-US"/>
        </a:p>
      </dgm:t>
    </dgm:pt>
    <dgm:pt modelId="{AF41F97D-5839-4F96-8CF3-60161E2976A3}">
      <dgm:prSet/>
      <dgm:spPr/>
      <dgm:t>
        <a:bodyPr/>
        <a:lstStyle/>
        <a:p>
          <a:r>
            <a:rPr lang="tr-TR" dirty="0"/>
            <a:t>editör değerlendirmelerini</a:t>
          </a:r>
          <a:r>
            <a:rPr lang="en-US" dirty="0"/>
            <a:t>n</a:t>
          </a:r>
          <a:r>
            <a:rPr lang="tr-TR" dirty="0"/>
            <a:t> tahmin</a:t>
          </a:r>
          <a:r>
            <a:rPr lang="en-US"/>
            <a:t>i</a:t>
          </a:r>
          <a:r>
            <a:rPr lang="tr-TR"/>
            <a:t> </a:t>
          </a:r>
          <a:endParaRPr lang="en-US" dirty="0"/>
        </a:p>
      </dgm:t>
    </dgm:pt>
    <dgm:pt modelId="{4F867A55-9B61-4FD3-876D-E3B9D2EF6E1E}" type="parTrans" cxnId="{C54D6A39-09DD-47C5-9B90-5C72935009B1}">
      <dgm:prSet/>
      <dgm:spPr/>
      <dgm:t>
        <a:bodyPr/>
        <a:lstStyle/>
        <a:p>
          <a:endParaRPr lang="en-US"/>
        </a:p>
      </dgm:t>
    </dgm:pt>
    <dgm:pt modelId="{50B3CC37-E665-44C3-B5C5-BCAD13018D8A}" type="sibTrans" cxnId="{C54D6A39-09DD-47C5-9B90-5C72935009B1}">
      <dgm:prSet/>
      <dgm:spPr/>
      <dgm:t>
        <a:bodyPr/>
        <a:lstStyle/>
        <a:p>
          <a:endParaRPr lang="en-US"/>
        </a:p>
      </dgm:t>
    </dgm:pt>
    <dgm:pt modelId="{D84E82AA-EB26-462D-B464-34988328B8C0}" type="pres">
      <dgm:prSet presAssocID="{F9543614-AF7F-40E2-8BB3-A5C9767FBD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0BBDB5-8736-42AD-B859-8641077A63A8}" type="pres">
      <dgm:prSet presAssocID="{F9543614-AF7F-40E2-8BB3-A5C9767FBD7B}" presName="hierFlow" presStyleCnt="0"/>
      <dgm:spPr/>
    </dgm:pt>
    <dgm:pt modelId="{6AC4DB3B-626B-4D35-9454-21CC4F528602}" type="pres">
      <dgm:prSet presAssocID="{F9543614-AF7F-40E2-8BB3-A5C9767FBD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0C8C7D-B3BF-49F5-8F44-C3E94D26BBB8}" type="pres">
      <dgm:prSet presAssocID="{B3DE6E3F-AA49-4A07-AAC8-BCD469E15556}" presName="Name17" presStyleCnt="0"/>
      <dgm:spPr/>
    </dgm:pt>
    <dgm:pt modelId="{C5FD9E73-7BD6-4FE9-BE97-2CF0988C2923}" type="pres">
      <dgm:prSet presAssocID="{B3DE6E3F-AA49-4A07-AAC8-BCD469E15556}" presName="level1Shape" presStyleLbl="node0" presStyleIdx="0" presStyleCnt="1">
        <dgm:presLayoutVars>
          <dgm:chPref val="3"/>
        </dgm:presLayoutVars>
      </dgm:prSet>
      <dgm:spPr/>
    </dgm:pt>
    <dgm:pt modelId="{E9284C65-83CA-40BE-8815-9254D820BBDC}" type="pres">
      <dgm:prSet presAssocID="{B3DE6E3F-AA49-4A07-AAC8-BCD469E15556}" presName="hierChild2" presStyleCnt="0"/>
      <dgm:spPr/>
    </dgm:pt>
    <dgm:pt modelId="{64D44C0A-B070-491A-BACA-D963A81FA370}" type="pres">
      <dgm:prSet presAssocID="{60800476-8C42-4C13-843A-D32A6056033B}" presName="Name25" presStyleLbl="parChTrans1D2" presStyleIdx="0" presStyleCnt="2"/>
      <dgm:spPr/>
    </dgm:pt>
    <dgm:pt modelId="{FA1F23A1-3838-451D-8F2C-FB70C3E1D05D}" type="pres">
      <dgm:prSet presAssocID="{60800476-8C42-4C13-843A-D32A6056033B}" presName="connTx" presStyleLbl="parChTrans1D2" presStyleIdx="0" presStyleCnt="2"/>
      <dgm:spPr/>
    </dgm:pt>
    <dgm:pt modelId="{2B3E8A85-2065-41D1-8BFF-21A1AAD9717F}" type="pres">
      <dgm:prSet presAssocID="{4945B6C6-1398-4D3A-B71F-29444CB784A0}" presName="Name30" presStyleCnt="0"/>
      <dgm:spPr/>
    </dgm:pt>
    <dgm:pt modelId="{C37D5732-A281-4089-AD2D-3AA7F907A5BC}" type="pres">
      <dgm:prSet presAssocID="{4945B6C6-1398-4D3A-B71F-29444CB784A0}" presName="level2Shape" presStyleLbl="asst1" presStyleIdx="0" presStyleCnt="1"/>
      <dgm:spPr/>
    </dgm:pt>
    <dgm:pt modelId="{09A10C30-F952-4985-A6DE-D3EF85306B0D}" type="pres">
      <dgm:prSet presAssocID="{4945B6C6-1398-4D3A-B71F-29444CB784A0}" presName="hierChild3" presStyleCnt="0"/>
      <dgm:spPr/>
    </dgm:pt>
    <dgm:pt modelId="{A3D2BB6B-BEF4-416A-B479-BC4E827A132F}" type="pres">
      <dgm:prSet presAssocID="{4F867A55-9B61-4FD3-876D-E3B9D2EF6E1E}" presName="Name25" presStyleLbl="parChTrans1D2" presStyleIdx="1" presStyleCnt="2"/>
      <dgm:spPr/>
    </dgm:pt>
    <dgm:pt modelId="{7A6E457E-8DA0-486E-B5C6-992F7066F5AD}" type="pres">
      <dgm:prSet presAssocID="{4F867A55-9B61-4FD3-876D-E3B9D2EF6E1E}" presName="connTx" presStyleLbl="parChTrans1D2" presStyleIdx="1" presStyleCnt="2"/>
      <dgm:spPr/>
    </dgm:pt>
    <dgm:pt modelId="{DD51F3FB-CC05-469B-9D19-E228C9A9B9F9}" type="pres">
      <dgm:prSet presAssocID="{AF41F97D-5839-4F96-8CF3-60161E2976A3}" presName="Name30" presStyleCnt="0"/>
      <dgm:spPr/>
    </dgm:pt>
    <dgm:pt modelId="{A3569A43-8EA4-44B1-A7B6-5B7C92304DD3}" type="pres">
      <dgm:prSet presAssocID="{AF41F97D-5839-4F96-8CF3-60161E2976A3}" presName="level2Shape" presStyleLbl="node2" presStyleIdx="0" presStyleCnt="1"/>
      <dgm:spPr/>
    </dgm:pt>
    <dgm:pt modelId="{09BFAF00-C65B-47B5-A725-31CE77150D01}" type="pres">
      <dgm:prSet presAssocID="{AF41F97D-5839-4F96-8CF3-60161E2976A3}" presName="hierChild3" presStyleCnt="0"/>
      <dgm:spPr/>
    </dgm:pt>
    <dgm:pt modelId="{1DDB8221-8687-4059-9765-5509A5588BEC}" type="pres">
      <dgm:prSet presAssocID="{F9543614-AF7F-40E2-8BB3-A5C9767FBD7B}" presName="bgShapesFlow" presStyleCnt="0"/>
      <dgm:spPr/>
    </dgm:pt>
  </dgm:ptLst>
  <dgm:cxnLst>
    <dgm:cxn modelId="{2C89DC31-6017-4AC1-B644-FD58E91C0DAB}" type="presOf" srcId="{60800476-8C42-4C13-843A-D32A6056033B}" destId="{FA1F23A1-3838-451D-8F2C-FB70C3E1D05D}" srcOrd="1" destOrd="0" presId="urn:microsoft.com/office/officeart/2005/8/layout/hierarchy5"/>
    <dgm:cxn modelId="{4DE47B37-D506-4DEA-A86A-DB2161728178}" type="presOf" srcId="{60800476-8C42-4C13-843A-D32A6056033B}" destId="{64D44C0A-B070-491A-BACA-D963A81FA370}" srcOrd="0" destOrd="0" presId="urn:microsoft.com/office/officeart/2005/8/layout/hierarchy5"/>
    <dgm:cxn modelId="{C54D6A39-09DD-47C5-9B90-5C72935009B1}" srcId="{B3DE6E3F-AA49-4A07-AAC8-BCD469E15556}" destId="{AF41F97D-5839-4F96-8CF3-60161E2976A3}" srcOrd="1" destOrd="0" parTransId="{4F867A55-9B61-4FD3-876D-E3B9D2EF6E1E}" sibTransId="{50B3CC37-E665-44C3-B5C5-BCAD13018D8A}"/>
    <dgm:cxn modelId="{A7E91C41-43CA-46CA-AD91-12597BCAD59E}" type="presOf" srcId="{F9543614-AF7F-40E2-8BB3-A5C9767FBD7B}" destId="{D84E82AA-EB26-462D-B464-34988328B8C0}" srcOrd="0" destOrd="0" presId="urn:microsoft.com/office/officeart/2005/8/layout/hierarchy5"/>
    <dgm:cxn modelId="{FFB2EB4E-D908-4C6D-A9E3-7FC9B3F07483}" srcId="{F9543614-AF7F-40E2-8BB3-A5C9767FBD7B}" destId="{B3DE6E3F-AA49-4A07-AAC8-BCD469E15556}" srcOrd="0" destOrd="0" parTransId="{91EF3CB7-B8BA-455D-9137-50B3EEBF175E}" sibTransId="{CC9027EE-6F68-42A0-BD7D-53424412E70D}"/>
    <dgm:cxn modelId="{1F128A80-55AE-42E3-9362-F9B9F056B572}" type="presOf" srcId="{4945B6C6-1398-4D3A-B71F-29444CB784A0}" destId="{C37D5732-A281-4089-AD2D-3AA7F907A5BC}" srcOrd="0" destOrd="0" presId="urn:microsoft.com/office/officeart/2005/8/layout/hierarchy5"/>
    <dgm:cxn modelId="{329B59BD-60C9-49F5-AB41-27938AA31D4A}" srcId="{B3DE6E3F-AA49-4A07-AAC8-BCD469E15556}" destId="{4945B6C6-1398-4D3A-B71F-29444CB784A0}" srcOrd="0" destOrd="0" parTransId="{60800476-8C42-4C13-843A-D32A6056033B}" sibTransId="{64A8E58D-B23A-431D-A379-11877121B580}"/>
    <dgm:cxn modelId="{BA2845CD-FB14-47A7-914C-04426DE2FC2A}" type="presOf" srcId="{4F867A55-9B61-4FD3-876D-E3B9D2EF6E1E}" destId="{A3D2BB6B-BEF4-416A-B479-BC4E827A132F}" srcOrd="0" destOrd="0" presId="urn:microsoft.com/office/officeart/2005/8/layout/hierarchy5"/>
    <dgm:cxn modelId="{4851D3CD-3D26-44D2-897E-9A81EE09AFB0}" type="presOf" srcId="{B3DE6E3F-AA49-4A07-AAC8-BCD469E15556}" destId="{C5FD9E73-7BD6-4FE9-BE97-2CF0988C2923}" srcOrd="0" destOrd="0" presId="urn:microsoft.com/office/officeart/2005/8/layout/hierarchy5"/>
    <dgm:cxn modelId="{27337DCF-6F72-400C-A21D-FCD197EDED4C}" type="presOf" srcId="{AF41F97D-5839-4F96-8CF3-60161E2976A3}" destId="{A3569A43-8EA4-44B1-A7B6-5B7C92304DD3}" srcOrd="0" destOrd="0" presId="urn:microsoft.com/office/officeart/2005/8/layout/hierarchy5"/>
    <dgm:cxn modelId="{889E80FF-A42B-4032-800D-A0A94E3DD670}" type="presOf" srcId="{4F867A55-9B61-4FD3-876D-E3B9D2EF6E1E}" destId="{7A6E457E-8DA0-486E-B5C6-992F7066F5AD}" srcOrd="1" destOrd="0" presId="urn:microsoft.com/office/officeart/2005/8/layout/hierarchy5"/>
    <dgm:cxn modelId="{E956DDDE-AE5A-49C6-A139-FC7EE3EB3F6F}" type="presParOf" srcId="{D84E82AA-EB26-462D-B464-34988328B8C0}" destId="{060BBDB5-8736-42AD-B859-8641077A63A8}" srcOrd="0" destOrd="0" presId="urn:microsoft.com/office/officeart/2005/8/layout/hierarchy5"/>
    <dgm:cxn modelId="{C0EE6F77-29DC-4924-AB51-35806863681F}" type="presParOf" srcId="{060BBDB5-8736-42AD-B859-8641077A63A8}" destId="{6AC4DB3B-626B-4D35-9454-21CC4F528602}" srcOrd="0" destOrd="0" presId="urn:microsoft.com/office/officeart/2005/8/layout/hierarchy5"/>
    <dgm:cxn modelId="{867C82EA-DC32-4C58-8EAB-6920F39E7B14}" type="presParOf" srcId="{6AC4DB3B-626B-4D35-9454-21CC4F528602}" destId="{550C8C7D-B3BF-49F5-8F44-C3E94D26BBB8}" srcOrd="0" destOrd="0" presId="urn:microsoft.com/office/officeart/2005/8/layout/hierarchy5"/>
    <dgm:cxn modelId="{94A994BF-654F-4A1B-B701-CE60E08DCDA7}" type="presParOf" srcId="{550C8C7D-B3BF-49F5-8F44-C3E94D26BBB8}" destId="{C5FD9E73-7BD6-4FE9-BE97-2CF0988C2923}" srcOrd="0" destOrd="0" presId="urn:microsoft.com/office/officeart/2005/8/layout/hierarchy5"/>
    <dgm:cxn modelId="{5A8D98A4-36C2-4675-94D1-EEEDFEE174AD}" type="presParOf" srcId="{550C8C7D-B3BF-49F5-8F44-C3E94D26BBB8}" destId="{E9284C65-83CA-40BE-8815-9254D820BBDC}" srcOrd="1" destOrd="0" presId="urn:microsoft.com/office/officeart/2005/8/layout/hierarchy5"/>
    <dgm:cxn modelId="{8E195ACA-42A0-4CB3-8059-36DF53133802}" type="presParOf" srcId="{E9284C65-83CA-40BE-8815-9254D820BBDC}" destId="{64D44C0A-B070-491A-BACA-D963A81FA370}" srcOrd="0" destOrd="0" presId="urn:microsoft.com/office/officeart/2005/8/layout/hierarchy5"/>
    <dgm:cxn modelId="{B61EFF4C-8744-4797-8F88-4D7F4F8B1163}" type="presParOf" srcId="{64D44C0A-B070-491A-BACA-D963A81FA370}" destId="{FA1F23A1-3838-451D-8F2C-FB70C3E1D05D}" srcOrd="0" destOrd="0" presId="urn:microsoft.com/office/officeart/2005/8/layout/hierarchy5"/>
    <dgm:cxn modelId="{10F4D521-7B09-409C-B915-D8133E1ED6AB}" type="presParOf" srcId="{E9284C65-83CA-40BE-8815-9254D820BBDC}" destId="{2B3E8A85-2065-41D1-8BFF-21A1AAD9717F}" srcOrd="1" destOrd="0" presId="urn:microsoft.com/office/officeart/2005/8/layout/hierarchy5"/>
    <dgm:cxn modelId="{76BC987F-2646-40B1-8B15-5B0E3F4E2F88}" type="presParOf" srcId="{2B3E8A85-2065-41D1-8BFF-21A1AAD9717F}" destId="{C37D5732-A281-4089-AD2D-3AA7F907A5BC}" srcOrd="0" destOrd="0" presId="urn:microsoft.com/office/officeart/2005/8/layout/hierarchy5"/>
    <dgm:cxn modelId="{8D323263-AF49-4AAC-A026-CA87CDAF7535}" type="presParOf" srcId="{2B3E8A85-2065-41D1-8BFF-21A1AAD9717F}" destId="{09A10C30-F952-4985-A6DE-D3EF85306B0D}" srcOrd="1" destOrd="0" presId="urn:microsoft.com/office/officeart/2005/8/layout/hierarchy5"/>
    <dgm:cxn modelId="{08742A41-0111-4320-87B6-BDCD981D6662}" type="presParOf" srcId="{E9284C65-83CA-40BE-8815-9254D820BBDC}" destId="{A3D2BB6B-BEF4-416A-B479-BC4E827A132F}" srcOrd="2" destOrd="0" presId="urn:microsoft.com/office/officeart/2005/8/layout/hierarchy5"/>
    <dgm:cxn modelId="{314C5AEC-F0F4-41EE-A21C-0E1B78784DB6}" type="presParOf" srcId="{A3D2BB6B-BEF4-416A-B479-BC4E827A132F}" destId="{7A6E457E-8DA0-486E-B5C6-992F7066F5AD}" srcOrd="0" destOrd="0" presId="urn:microsoft.com/office/officeart/2005/8/layout/hierarchy5"/>
    <dgm:cxn modelId="{2859B019-433F-478B-A810-B59BF047CFD4}" type="presParOf" srcId="{E9284C65-83CA-40BE-8815-9254D820BBDC}" destId="{DD51F3FB-CC05-469B-9D19-E228C9A9B9F9}" srcOrd="3" destOrd="0" presId="urn:microsoft.com/office/officeart/2005/8/layout/hierarchy5"/>
    <dgm:cxn modelId="{A4ADC8F4-5556-4545-93AB-EAD6EA363481}" type="presParOf" srcId="{DD51F3FB-CC05-469B-9D19-E228C9A9B9F9}" destId="{A3569A43-8EA4-44B1-A7B6-5B7C92304DD3}" srcOrd="0" destOrd="0" presId="urn:microsoft.com/office/officeart/2005/8/layout/hierarchy5"/>
    <dgm:cxn modelId="{27772BFC-0E09-4A77-9881-324F5B88600A}" type="presParOf" srcId="{DD51F3FB-CC05-469B-9D19-E228C9A9B9F9}" destId="{09BFAF00-C65B-47B5-A725-31CE77150D01}" srcOrd="1" destOrd="0" presId="urn:microsoft.com/office/officeart/2005/8/layout/hierarchy5"/>
    <dgm:cxn modelId="{2E757C63-CB1A-4BE9-9B42-2ED7C78F000D}" type="presParOf" srcId="{D84E82AA-EB26-462D-B464-34988328B8C0}" destId="{1DDB8221-8687-4059-9765-5509A5588BE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D9E73-7BD6-4FE9-BE97-2CF0988C2923}">
      <dsp:nvSpPr>
        <dsp:cNvPr id="0" name=""/>
        <dsp:cNvSpPr/>
      </dsp:nvSpPr>
      <dsp:spPr>
        <a:xfrm>
          <a:off x="4121" y="1444568"/>
          <a:ext cx="3000588" cy="1500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Doküman</a:t>
          </a:r>
          <a:r>
            <a:rPr lang="en-US" sz="2200" kern="1200" dirty="0"/>
            <a:t>  </a:t>
          </a:r>
          <a:r>
            <a:rPr lang="en-US" sz="2200" kern="1200" dirty="0" err="1"/>
            <a:t>Çekiciliği</a:t>
          </a:r>
          <a:endParaRPr lang="en-US" sz="2200" kern="1200" dirty="0"/>
        </a:p>
      </dsp:txBody>
      <dsp:txXfrm>
        <a:off x="48063" y="1488510"/>
        <a:ext cx="2912704" cy="1412410"/>
      </dsp:txXfrm>
    </dsp:sp>
    <dsp:sp modelId="{64D44C0A-B070-491A-BACA-D963A81FA370}">
      <dsp:nvSpPr>
        <dsp:cNvPr id="0" name=""/>
        <dsp:cNvSpPr/>
      </dsp:nvSpPr>
      <dsp:spPr>
        <a:xfrm rot="19457599">
          <a:off x="2865779" y="1732619"/>
          <a:ext cx="1478094" cy="61523"/>
        </a:xfrm>
        <a:custGeom>
          <a:avLst/>
          <a:gdLst/>
          <a:ahLst/>
          <a:cxnLst/>
          <a:rect l="0" t="0" r="0" b="0"/>
          <a:pathLst>
            <a:path>
              <a:moveTo>
                <a:pt x="0" y="30761"/>
              </a:moveTo>
              <a:lnTo>
                <a:pt x="1478094" y="30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7874" y="1726429"/>
        <a:ext cx="73904" cy="73904"/>
      </dsp:txXfrm>
    </dsp:sp>
    <dsp:sp modelId="{C37D5732-A281-4089-AD2D-3AA7F907A5BC}">
      <dsp:nvSpPr>
        <dsp:cNvPr id="0" name=""/>
        <dsp:cNvSpPr/>
      </dsp:nvSpPr>
      <dsp:spPr>
        <a:xfrm>
          <a:off x="4204944" y="581899"/>
          <a:ext cx="3000588" cy="1500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editör değerlendirmelerindeki hataları bulmak </a:t>
          </a:r>
          <a:endParaRPr lang="en-US" sz="2200" kern="1200" dirty="0"/>
        </a:p>
      </dsp:txBody>
      <dsp:txXfrm>
        <a:off x="4248886" y="625841"/>
        <a:ext cx="2912704" cy="1412410"/>
      </dsp:txXfrm>
    </dsp:sp>
    <dsp:sp modelId="{A3D2BB6B-BEF4-416A-B479-BC4E827A132F}">
      <dsp:nvSpPr>
        <dsp:cNvPr id="0" name=""/>
        <dsp:cNvSpPr/>
      </dsp:nvSpPr>
      <dsp:spPr>
        <a:xfrm rot="2142401">
          <a:off x="2865779" y="2595288"/>
          <a:ext cx="1478094" cy="61523"/>
        </a:xfrm>
        <a:custGeom>
          <a:avLst/>
          <a:gdLst/>
          <a:ahLst/>
          <a:cxnLst/>
          <a:rect l="0" t="0" r="0" b="0"/>
          <a:pathLst>
            <a:path>
              <a:moveTo>
                <a:pt x="0" y="30761"/>
              </a:moveTo>
              <a:lnTo>
                <a:pt x="1478094" y="307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7874" y="2589098"/>
        <a:ext cx="73904" cy="73904"/>
      </dsp:txXfrm>
    </dsp:sp>
    <dsp:sp modelId="{A3569A43-8EA4-44B1-A7B6-5B7C92304DD3}">
      <dsp:nvSpPr>
        <dsp:cNvPr id="0" name=""/>
        <dsp:cNvSpPr/>
      </dsp:nvSpPr>
      <dsp:spPr>
        <a:xfrm>
          <a:off x="4204944" y="2307238"/>
          <a:ext cx="3000588" cy="1500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editör değerlendirmelerini</a:t>
          </a:r>
          <a:r>
            <a:rPr lang="en-US" sz="2200" kern="1200" dirty="0"/>
            <a:t>n</a:t>
          </a:r>
          <a:r>
            <a:rPr lang="tr-TR" sz="2200" kern="1200" dirty="0"/>
            <a:t> tahmin</a:t>
          </a:r>
          <a:r>
            <a:rPr lang="en-US" sz="2200" kern="1200"/>
            <a:t>i</a:t>
          </a:r>
          <a:r>
            <a:rPr lang="tr-TR" sz="2200" kern="1200"/>
            <a:t> </a:t>
          </a:r>
          <a:endParaRPr lang="en-US" sz="2200" kern="1200" dirty="0"/>
        </a:p>
      </dsp:txBody>
      <dsp:txXfrm>
        <a:off x="4248886" y="2351180"/>
        <a:ext cx="2912704" cy="141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86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80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9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4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7ED0-9230-440F-94A4-4F83C0BA8DB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A4C4E3-3DB3-4AC3-9838-7AAA9D2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E464C-4744-423F-9B48-0DEE2A57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0"/>
            <a:ext cx="5614987" cy="840051"/>
          </a:xfrm>
        </p:spPr>
        <p:txBody>
          <a:bodyPr>
            <a:normAutofit fontScale="90000"/>
          </a:bodyPr>
          <a:lstStyle/>
          <a:p>
            <a:r>
              <a:rPr lang="tr-TR" dirty="0"/>
              <a:t>   </a:t>
            </a:r>
            <a:r>
              <a:rPr lang="en-US" sz="4000" dirty="0"/>
              <a:t>VBM681 Final</a:t>
            </a:r>
            <a:r>
              <a:rPr lang="tr-TR" sz="4000" dirty="0"/>
              <a:t> Sunumu</a:t>
            </a:r>
            <a:endParaRPr lang="en-US" sz="4000" dirty="0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A5F4CA7D-3ECC-459C-8371-D6BF88CC7C17}"/>
              </a:ext>
            </a:extLst>
          </p:cNvPr>
          <p:cNvSpPr txBox="1">
            <a:spLocks/>
          </p:cNvSpPr>
          <p:nvPr/>
        </p:nvSpPr>
        <p:spPr>
          <a:xfrm>
            <a:off x="5783262" y="5347436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Hazırlayan: Sinan Ballı</a:t>
            </a:r>
          </a:p>
          <a:p>
            <a:pPr algn="ctr"/>
            <a:r>
              <a:rPr lang="tr-TR" dirty="0"/>
              <a:t>Öğrenci No: N20133460  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5C7292C-A969-478F-B64A-D3E4236D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20" y="1300849"/>
            <a:ext cx="10004157" cy="1126283"/>
          </a:xfrm>
        </p:spPr>
        <p:txBody>
          <a:bodyPr/>
          <a:lstStyle/>
          <a:p>
            <a:r>
              <a:rPr lang="en-US" dirty="0"/>
              <a:t>A User Browsing Model to Predict Search Engine Click Data from Past Observations </a:t>
            </a:r>
          </a:p>
          <a:p>
            <a:pPr algn="ctr"/>
            <a:r>
              <a:rPr lang="en-US" dirty="0" err="1"/>
              <a:t>Özeti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3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E464C-4744-423F-9B48-0DEE2A57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0"/>
            <a:ext cx="5614987" cy="840051"/>
          </a:xfrm>
        </p:spPr>
        <p:txBody>
          <a:bodyPr>
            <a:normAutofit fontScale="90000"/>
          </a:bodyPr>
          <a:lstStyle/>
          <a:p>
            <a:r>
              <a:rPr lang="tr-TR" dirty="0"/>
              <a:t>   </a:t>
            </a:r>
            <a:r>
              <a:rPr lang="en-US" sz="4000" dirty="0"/>
              <a:t>VBM681 Final</a:t>
            </a:r>
            <a:r>
              <a:rPr lang="tr-TR" sz="4000" dirty="0"/>
              <a:t> Sunumu</a:t>
            </a:r>
            <a:endParaRPr lang="en-US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A591D7E-8CB5-4A54-950D-16E49DE64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275" y="1609620"/>
            <a:ext cx="6437820" cy="11262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Doküman</a:t>
            </a:r>
            <a:r>
              <a:rPr lang="en-US" dirty="0"/>
              <a:t> </a:t>
            </a:r>
            <a:r>
              <a:rPr lang="en-US" dirty="0" err="1"/>
              <a:t>inceleme</a:t>
            </a:r>
            <a:r>
              <a:rPr lang="en-US" dirty="0"/>
              <a:t> </a:t>
            </a:r>
            <a:r>
              <a:rPr lang="en-US" dirty="0" err="1"/>
              <a:t>ihtimali</a:t>
            </a:r>
            <a:r>
              <a:rPr lang="en-US" dirty="0"/>
              <a:t> ne </a:t>
            </a:r>
            <a:r>
              <a:rPr lang="en-US" dirty="0" err="1"/>
              <a:t>olur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dokümanlar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ilgililer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0F28A6-01E0-4EDE-BBE5-6056D4F5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28" y="1609620"/>
            <a:ext cx="40957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E464C-4744-423F-9B48-0DEE2A57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0"/>
            <a:ext cx="5614987" cy="840051"/>
          </a:xfrm>
        </p:spPr>
        <p:txBody>
          <a:bodyPr>
            <a:normAutofit fontScale="90000"/>
          </a:bodyPr>
          <a:lstStyle/>
          <a:p>
            <a:r>
              <a:rPr lang="tr-TR" dirty="0"/>
              <a:t>   </a:t>
            </a:r>
            <a:r>
              <a:rPr lang="en-US" sz="4000" dirty="0"/>
              <a:t>VBM681 Final</a:t>
            </a:r>
            <a:r>
              <a:rPr lang="tr-TR" sz="4000" dirty="0"/>
              <a:t> Sunumu</a:t>
            </a:r>
            <a:endParaRPr lang="en-US" sz="4000" dirty="0"/>
          </a:p>
        </p:txBody>
      </p:sp>
      <p:sp>
        <p:nvSpPr>
          <p:cNvPr id="39" name="Başlık 1">
            <a:extLst>
              <a:ext uri="{FF2B5EF4-FFF2-40B4-BE49-F238E27FC236}">
                <a16:creationId xmlns:a16="http://schemas.microsoft.com/office/drawing/2014/main" id="{EEB94870-F43A-427C-B615-A2B8ABEC3220}"/>
              </a:ext>
            </a:extLst>
          </p:cNvPr>
          <p:cNvSpPr txBox="1">
            <a:spLocks/>
          </p:cNvSpPr>
          <p:nvPr/>
        </p:nvSpPr>
        <p:spPr>
          <a:xfrm>
            <a:off x="4252077" y="911762"/>
            <a:ext cx="3687844" cy="516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dirty="0" err="1"/>
              <a:t>Kullanılan</a:t>
            </a:r>
            <a:r>
              <a:rPr lang="en-US" sz="2900" dirty="0"/>
              <a:t> </a:t>
            </a:r>
            <a:r>
              <a:rPr lang="en-US" sz="2900" dirty="0" err="1"/>
              <a:t>Notasyon</a:t>
            </a:r>
            <a:endParaRPr lang="en-US" sz="2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9F2C51-B17B-4E5A-9403-3FFF028B598A}"/>
                  </a:ext>
                </a:extLst>
              </p:cNvPr>
              <p:cNvSpPr txBox="1"/>
              <p:nvPr/>
            </p:nvSpPr>
            <p:spPr>
              <a:xfrm>
                <a:off x="1824359" y="1500046"/>
                <a:ext cx="10293660" cy="5114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q: Arama metnidir.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u: q arama metni sonucu kullanıcıya dönülen dokümandır.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r: Dokümanın pozisyonudur.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d: Son tıklanan doküman ile söz konusu doküman arası mesafedir.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m: Arama metnine göre kullanılan inceleme metodudur.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tr-TR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e: Dokümanın incelenmesidir.1 ve 0 değerlerini alır.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tr-TR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c: Dokümanın tıklanmasıdır. 1 ve 0 değerlerini alır.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: İncelenen bir dokümanın tıklanması yani çekici olmasıdır. 1 ve 0 değerlerini alır.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𝑢𝑞</m:t>
                        </m:r>
                      </m:sub>
                    </m:sSub>
                    <m:r>
                      <a:rPr lang="tr-T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q arama metni sonucu gelen u dokümanın çekici olma ihtimalidir.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tr-T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r ve d pozisyonunda bulunan dokümanın incelenme ihtimalidir.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tr-T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𝑟𝑑𝑚</m:t>
                        </m:r>
                      </m:sub>
                    </m:sSub>
                    <m:r>
                      <a:rPr lang="tr-T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m modeline göre incelenen arama metninde r ve d pozisyonunda bulunan dokümanın incelenme ihtimalidir.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indent="-28575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𝑚𝑞</m:t>
                        </m:r>
                      </m:sub>
                    </m:sSub>
                    <m:r>
                      <a:rPr lang="tr-T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m inceleme modelinin q arama metninde kullanılma ihtimalidir.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9F2C51-B17B-4E5A-9403-3FFF028B5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59" y="1500046"/>
                <a:ext cx="10293660" cy="5114285"/>
              </a:xfrm>
              <a:prstGeom prst="rect">
                <a:avLst/>
              </a:prstGeom>
              <a:blipFill>
                <a:blip r:embed="rId2"/>
                <a:stretch>
                  <a:fillRect l="-355" t="-596" r="-474" b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9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E464C-4744-423F-9B48-0DEE2A57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0"/>
            <a:ext cx="5614987" cy="840051"/>
          </a:xfrm>
        </p:spPr>
        <p:txBody>
          <a:bodyPr>
            <a:normAutofit fontScale="90000"/>
          </a:bodyPr>
          <a:lstStyle/>
          <a:p>
            <a:r>
              <a:rPr lang="tr-TR" dirty="0"/>
              <a:t>   </a:t>
            </a:r>
            <a:r>
              <a:rPr lang="en-US" sz="4000" dirty="0"/>
              <a:t>VBM681 Final</a:t>
            </a:r>
            <a:r>
              <a:rPr lang="tr-TR" sz="4000" dirty="0"/>
              <a:t> Sunumu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4C561F-FE1C-49C8-A88C-D7A90AF7A836}"/>
                  </a:ext>
                </a:extLst>
              </p:cNvPr>
              <p:cNvSpPr txBox="1"/>
              <p:nvPr/>
            </p:nvSpPr>
            <p:spPr>
              <a:xfrm>
                <a:off x="7899352" y="2533193"/>
                <a:ext cx="4211939" cy="253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 |</m:t>
                      </m:r>
                      <m:r>
                        <m:rPr>
                          <m:sty m:val="p"/>
                        </m:rP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tr-TR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𝑟𝑑𝑚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tr-TR" smtClean="0">
                              <a:latin typeface="Cambria Math" panose="02040503050406030204" pitchFamily="18" charset="0"/>
                            </a:rPr>
                            <m:t> = 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tr-TR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tr-TR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𝑚𝑞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𝑟𝑑𝑚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𝑢𝑞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r>
                  <a:rPr lang="en-US" dirty="0" err="1"/>
                  <a:t>Navigasyonal</a:t>
                </a:r>
                <a:r>
                  <a:rPr lang="en-US" dirty="0"/>
                  <a:t>, </a:t>
                </a:r>
                <a:r>
                  <a:rPr lang="en-US" dirty="0" err="1"/>
                  <a:t>bilgi</a:t>
                </a:r>
                <a:r>
                  <a:rPr lang="en-US" dirty="0"/>
                  <a:t> </a:t>
                </a:r>
                <a:r>
                  <a:rPr lang="en-US" dirty="0" err="1"/>
                  <a:t>edinme</a:t>
                </a:r>
                <a:r>
                  <a:rPr lang="en-US" dirty="0"/>
                  <a:t> </a:t>
                </a:r>
                <a:r>
                  <a:rPr lang="en-US" dirty="0" err="1"/>
                  <a:t>amaçlı</a:t>
                </a:r>
                <a:r>
                  <a:rPr lang="en-US" dirty="0"/>
                  <a:t> </a:t>
                </a:r>
                <a:r>
                  <a:rPr lang="en-US" dirty="0" err="1"/>
                  <a:t>aramalar</a:t>
                </a:r>
                <a:endParaRPr lang="en-US" dirty="0"/>
              </a:p>
              <a:p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4C561F-FE1C-49C8-A88C-D7A90AF7A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52" y="2533193"/>
                <a:ext cx="4211939" cy="2533194"/>
              </a:xfrm>
              <a:prstGeom prst="rect">
                <a:avLst/>
              </a:prstGeom>
              <a:blipFill>
                <a:blip r:embed="rId2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2618FD-3220-4B2A-BCCD-AC4173C4628B}"/>
                  </a:ext>
                </a:extLst>
              </p:cNvPr>
              <p:cNvSpPr txBox="1"/>
              <p:nvPr/>
            </p:nvSpPr>
            <p:spPr>
              <a:xfrm>
                <a:off x="1794784" y="4799478"/>
                <a:ext cx="3815903" cy="1777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1|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tr-T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1|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tr-T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tr-T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𝑢𝑞</m:t>
                              </m:r>
                            </m:sub>
                          </m:sSub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tr-T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𝑟𝑑</m:t>
                              </m:r>
                            </m:sub>
                          </m:sSub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2618FD-3220-4B2A-BCCD-AC4173C4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84" y="4799478"/>
                <a:ext cx="3815903" cy="1777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29AD5D0-4A4E-4393-A0C5-30A8F7FB69E9}"/>
              </a:ext>
            </a:extLst>
          </p:cNvPr>
          <p:cNvGrpSpPr/>
          <p:nvPr/>
        </p:nvGrpSpPr>
        <p:grpSpPr>
          <a:xfrm>
            <a:off x="1994403" y="1599649"/>
            <a:ext cx="3199397" cy="895084"/>
            <a:chOff x="0" y="1435"/>
            <a:chExt cx="2113280" cy="895084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83DDDC97-F648-4DEE-8F12-CBF6433BCFD3}"/>
                </a:ext>
              </a:extLst>
            </p:cNvPr>
            <p:cNvSpPr/>
            <p:nvPr/>
          </p:nvSpPr>
          <p:spPr>
            <a:xfrm>
              <a:off x="0" y="1435"/>
              <a:ext cx="2113280" cy="8950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Top Corners Rounded 4">
              <a:extLst>
                <a:ext uri="{FF2B5EF4-FFF2-40B4-BE49-F238E27FC236}">
                  <a16:creationId xmlns:a16="http://schemas.microsoft.com/office/drawing/2014/main" id="{93B22724-EF51-478A-B5E4-ACF710FF1E4F}"/>
                </a:ext>
              </a:extLst>
            </p:cNvPr>
            <p:cNvSpPr txBox="1"/>
            <p:nvPr/>
          </p:nvSpPr>
          <p:spPr>
            <a:xfrm>
              <a:off x="43702" y="45137"/>
              <a:ext cx="2025876" cy="851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Single Browsing Model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236CA2-377C-4781-87B2-59BED862353E}"/>
              </a:ext>
            </a:extLst>
          </p:cNvPr>
          <p:cNvGrpSpPr/>
          <p:nvPr/>
        </p:nvGrpSpPr>
        <p:grpSpPr>
          <a:xfrm>
            <a:off x="8005885" y="1599649"/>
            <a:ext cx="3199397" cy="895084"/>
            <a:chOff x="0" y="1435"/>
            <a:chExt cx="2113280" cy="895084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70EC091E-227C-4C8F-8CC5-FB46B38985F6}"/>
                </a:ext>
              </a:extLst>
            </p:cNvPr>
            <p:cNvSpPr/>
            <p:nvPr/>
          </p:nvSpPr>
          <p:spPr>
            <a:xfrm>
              <a:off x="0" y="1435"/>
              <a:ext cx="2113280" cy="8950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Top Corners Rounded 4">
              <a:extLst>
                <a:ext uri="{FF2B5EF4-FFF2-40B4-BE49-F238E27FC236}">
                  <a16:creationId xmlns:a16="http://schemas.microsoft.com/office/drawing/2014/main" id="{231A1F79-49AB-4283-AF53-EBD9D7CCE46E}"/>
                </a:ext>
              </a:extLst>
            </p:cNvPr>
            <p:cNvSpPr txBox="1"/>
            <p:nvPr/>
          </p:nvSpPr>
          <p:spPr>
            <a:xfrm>
              <a:off x="43702" y="45137"/>
              <a:ext cx="2025876" cy="851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Multiple Browsing Model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62E195-0789-42CB-AD76-3799A8F65066}"/>
              </a:ext>
            </a:extLst>
          </p:cNvPr>
          <p:cNvGrpSpPr/>
          <p:nvPr/>
        </p:nvGrpSpPr>
        <p:grpSpPr>
          <a:xfrm>
            <a:off x="1994403" y="4327317"/>
            <a:ext cx="3270959" cy="895084"/>
            <a:chOff x="0" y="1435"/>
            <a:chExt cx="2113280" cy="895084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C41DB726-7A57-4DF4-9E50-F0781C87D23A}"/>
                </a:ext>
              </a:extLst>
            </p:cNvPr>
            <p:cNvSpPr/>
            <p:nvPr/>
          </p:nvSpPr>
          <p:spPr>
            <a:xfrm>
              <a:off x="0" y="1435"/>
              <a:ext cx="2113280" cy="8950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Top Corners Rounded 4">
              <a:extLst>
                <a:ext uri="{FF2B5EF4-FFF2-40B4-BE49-F238E27FC236}">
                  <a16:creationId xmlns:a16="http://schemas.microsoft.com/office/drawing/2014/main" id="{F29DC31A-7B83-46F7-949E-0DE599A6C3BA}"/>
                </a:ext>
              </a:extLst>
            </p:cNvPr>
            <p:cNvSpPr txBox="1"/>
            <p:nvPr/>
          </p:nvSpPr>
          <p:spPr>
            <a:xfrm>
              <a:off x="43702" y="45137"/>
              <a:ext cx="2025876" cy="851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Logistic 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60C50-2716-42CC-AE9F-BDEB9D7ABC29}"/>
                  </a:ext>
                </a:extLst>
              </p:cNvPr>
              <p:cNvSpPr txBox="1"/>
              <p:nvPr/>
            </p:nvSpPr>
            <p:spPr>
              <a:xfrm>
                <a:off x="1853375" y="2551527"/>
                <a:ext cx="335339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1|</m:t>
                      </m:r>
                      <m:r>
                        <m:rPr>
                          <m:sty m:val="p"/>
                        </m:rP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tr-TR" sz="1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60C50-2716-42CC-AE9F-BDEB9D7AB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75" y="2551527"/>
                <a:ext cx="3353398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Başlık 1">
            <a:extLst>
              <a:ext uri="{FF2B5EF4-FFF2-40B4-BE49-F238E27FC236}">
                <a16:creationId xmlns:a16="http://schemas.microsoft.com/office/drawing/2014/main" id="{EEB94870-F43A-427C-B615-A2B8ABEC3220}"/>
              </a:ext>
            </a:extLst>
          </p:cNvPr>
          <p:cNvSpPr txBox="1">
            <a:spLocks/>
          </p:cNvSpPr>
          <p:nvPr/>
        </p:nvSpPr>
        <p:spPr>
          <a:xfrm>
            <a:off x="5215649" y="915044"/>
            <a:ext cx="1760700" cy="516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err="1"/>
              <a:t>Modeller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399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E464C-4744-423F-9B48-0DEE2A57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0"/>
            <a:ext cx="5614987" cy="840051"/>
          </a:xfrm>
        </p:spPr>
        <p:txBody>
          <a:bodyPr>
            <a:normAutofit fontScale="90000"/>
          </a:bodyPr>
          <a:lstStyle/>
          <a:p>
            <a:r>
              <a:rPr lang="tr-TR" dirty="0"/>
              <a:t>   </a:t>
            </a:r>
            <a:r>
              <a:rPr lang="en-US" sz="4000" dirty="0"/>
              <a:t>VBM681 Final</a:t>
            </a:r>
            <a:r>
              <a:rPr lang="tr-TR" sz="4000" dirty="0"/>
              <a:t> Sunumu</a:t>
            </a:r>
            <a:endParaRPr lang="en-US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A591D7E-8CB5-4A54-950D-16E49DE64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095" y="2908662"/>
            <a:ext cx="2931611" cy="8400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542,651 adet arama metni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336,436,808 oturum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DCC231-6D6D-4495-81FD-B0344CF48F15}"/>
              </a:ext>
            </a:extLst>
          </p:cNvPr>
          <p:cNvGrpSpPr/>
          <p:nvPr/>
        </p:nvGrpSpPr>
        <p:grpSpPr>
          <a:xfrm>
            <a:off x="1602056" y="1975795"/>
            <a:ext cx="3739690" cy="895084"/>
            <a:chOff x="0" y="1435"/>
            <a:chExt cx="2113280" cy="895084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C57268D9-A3FA-4CE2-A1BF-94157B1CA348}"/>
                </a:ext>
              </a:extLst>
            </p:cNvPr>
            <p:cNvSpPr/>
            <p:nvPr/>
          </p:nvSpPr>
          <p:spPr>
            <a:xfrm>
              <a:off x="0" y="1435"/>
              <a:ext cx="2113280" cy="8950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Top Corners Rounded 4">
              <a:extLst>
                <a:ext uri="{FF2B5EF4-FFF2-40B4-BE49-F238E27FC236}">
                  <a16:creationId xmlns:a16="http://schemas.microsoft.com/office/drawing/2014/main" id="{A9ADFB2A-B0C7-4D40-B063-3E96509D048C}"/>
                </a:ext>
              </a:extLst>
            </p:cNvPr>
            <p:cNvSpPr txBox="1"/>
            <p:nvPr/>
          </p:nvSpPr>
          <p:spPr>
            <a:xfrm>
              <a:off x="43702" y="45137"/>
              <a:ext cx="2025876" cy="851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Veri </a:t>
              </a:r>
              <a:r>
                <a:rPr lang="en-US" sz="2000" kern="1200" dirty="0" err="1"/>
                <a:t>Havuzu</a:t>
              </a:r>
              <a:endParaRPr lang="en-US" sz="2000" kern="1200" dirty="0"/>
            </a:p>
          </p:txBody>
        </p:sp>
      </p:grpSp>
      <p:sp>
        <p:nvSpPr>
          <p:cNvPr id="13" name="Subtitle 6">
            <a:extLst>
              <a:ext uri="{FF2B5EF4-FFF2-40B4-BE49-F238E27FC236}">
                <a16:creationId xmlns:a16="http://schemas.microsoft.com/office/drawing/2014/main" id="{584078C8-7EE2-4AE2-B04F-CCF95244682A}"/>
              </a:ext>
            </a:extLst>
          </p:cNvPr>
          <p:cNvSpPr txBox="1">
            <a:spLocks/>
          </p:cNvSpPr>
          <p:nvPr/>
        </p:nvSpPr>
        <p:spPr>
          <a:xfrm>
            <a:off x="8682478" y="2870879"/>
            <a:ext cx="2368888" cy="1207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havuzunun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1%’i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Oldukça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farklı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B343BD-9F5D-49C1-A7D7-F07CD985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00" y="4314545"/>
            <a:ext cx="2357021" cy="235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2B4263-B24E-4644-9583-DB13B086D605}"/>
              </a:ext>
            </a:extLst>
          </p:cNvPr>
          <p:cNvGrpSpPr/>
          <p:nvPr/>
        </p:nvGrpSpPr>
        <p:grpSpPr>
          <a:xfrm>
            <a:off x="7997077" y="1975795"/>
            <a:ext cx="3739690" cy="895084"/>
            <a:chOff x="0" y="1435"/>
            <a:chExt cx="2113280" cy="895084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5F2376A1-BD41-4EA7-BCF3-8BE45C0D3A60}"/>
                </a:ext>
              </a:extLst>
            </p:cNvPr>
            <p:cNvSpPr/>
            <p:nvPr/>
          </p:nvSpPr>
          <p:spPr>
            <a:xfrm>
              <a:off x="0" y="1435"/>
              <a:ext cx="2113280" cy="8950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Top Corners Rounded 4">
              <a:extLst>
                <a:ext uri="{FF2B5EF4-FFF2-40B4-BE49-F238E27FC236}">
                  <a16:creationId xmlns:a16="http://schemas.microsoft.com/office/drawing/2014/main" id="{F806A437-1B78-444D-8531-37C836623BBB}"/>
                </a:ext>
              </a:extLst>
            </p:cNvPr>
            <p:cNvSpPr txBox="1"/>
            <p:nvPr/>
          </p:nvSpPr>
          <p:spPr>
            <a:xfrm>
              <a:off x="43702" y="45137"/>
              <a:ext cx="2025876" cy="851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Öğrenme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Ve</a:t>
              </a:r>
              <a:r>
                <a:rPr lang="en-US" sz="2000" kern="1200" dirty="0"/>
                <a:t> Test Veri </a:t>
              </a:r>
              <a:r>
                <a:rPr lang="en-US" sz="2000" kern="1200" dirty="0" err="1"/>
                <a:t>Setleri</a:t>
              </a:r>
              <a:endParaRPr lang="en-US" sz="2000" kern="1200" dirty="0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81ADCB1-3FDF-4EB4-A164-46FDC017CEDE}"/>
              </a:ext>
            </a:extLst>
          </p:cNvPr>
          <p:cNvSpPr/>
          <p:nvPr/>
        </p:nvSpPr>
        <p:spPr>
          <a:xfrm>
            <a:off x="6314304" y="2241345"/>
            <a:ext cx="710214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aşlık 1">
            <a:extLst>
              <a:ext uri="{FF2B5EF4-FFF2-40B4-BE49-F238E27FC236}">
                <a16:creationId xmlns:a16="http://schemas.microsoft.com/office/drawing/2014/main" id="{50DD8801-D7D1-4C1F-A247-7052F5FEB55D}"/>
              </a:ext>
            </a:extLst>
          </p:cNvPr>
          <p:cNvSpPr txBox="1">
            <a:spLocks/>
          </p:cNvSpPr>
          <p:nvPr/>
        </p:nvSpPr>
        <p:spPr>
          <a:xfrm>
            <a:off x="5083983" y="840051"/>
            <a:ext cx="2024031" cy="61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Veri </a:t>
            </a:r>
            <a:r>
              <a:rPr lang="en-US" sz="3000" dirty="0" err="1"/>
              <a:t>Setleri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7385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E464C-4744-423F-9B48-0DEE2A57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0"/>
            <a:ext cx="5614987" cy="840051"/>
          </a:xfrm>
        </p:spPr>
        <p:txBody>
          <a:bodyPr>
            <a:normAutofit fontScale="90000"/>
          </a:bodyPr>
          <a:lstStyle/>
          <a:p>
            <a:r>
              <a:rPr lang="tr-TR" dirty="0"/>
              <a:t>   </a:t>
            </a:r>
            <a:r>
              <a:rPr lang="en-US" sz="4000" dirty="0"/>
              <a:t>VBM681 Final</a:t>
            </a:r>
            <a:r>
              <a:rPr lang="tr-TR" sz="4000" dirty="0"/>
              <a:t> Sunumu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C561F-FE1C-49C8-A88C-D7A90AF7A836}"/>
              </a:ext>
            </a:extLst>
          </p:cNvPr>
          <p:cNvSpPr txBox="1"/>
          <p:nvPr/>
        </p:nvSpPr>
        <p:spPr>
          <a:xfrm>
            <a:off x="7392562" y="2785296"/>
            <a:ext cx="374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entury Gothic (Body)"/>
              </a:rPr>
              <a:t>Yüksek</a:t>
            </a:r>
            <a:r>
              <a:rPr lang="en-US" i="1" dirty="0">
                <a:latin typeface="Century Gothic (Body)"/>
              </a:rPr>
              <a:t> </a:t>
            </a:r>
            <a:r>
              <a:rPr lang="tr-TR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çapraşıklık (</a:t>
            </a:r>
            <a:r>
              <a:rPr lang="tr-TR" sz="18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perplexity</a:t>
            </a:r>
            <a:r>
              <a:rPr lang="tr-TR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entury Gothic (Body)"/>
              </a:rPr>
              <a:t>M &gt; 2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618FD-3220-4B2A-BCCD-AC4173C4628B}"/>
              </a:ext>
            </a:extLst>
          </p:cNvPr>
          <p:cNvSpPr txBox="1"/>
          <p:nvPr/>
        </p:nvSpPr>
        <p:spPr>
          <a:xfrm>
            <a:off x="4511187" y="5542496"/>
            <a:ext cx="372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entury Gothic (Body)"/>
              </a:rPr>
              <a:t>Yüksek</a:t>
            </a:r>
            <a:r>
              <a:rPr lang="en-US" i="1" dirty="0">
                <a:latin typeface="Century Gothic (Body)"/>
              </a:rPr>
              <a:t> </a:t>
            </a:r>
            <a:r>
              <a:rPr lang="tr-TR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çapraşıklık (</a:t>
            </a:r>
            <a:r>
              <a:rPr lang="tr-TR" sz="18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perplexity</a:t>
            </a:r>
            <a:r>
              <a:rPr lang="tr-TR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9AD5D0-4A4E-4393-A0C5-30A8F7FB69E9}"/>
              </a:ext>
            </a:extLst>
          </p:cNvPr>
          <p:cNvGrpSpPr/>
          <p:nvPr/>
        </p:nvGrpSpPr>
        <p:grpSpPr>
          <a:xfrm>
            <a:off x="1573616" y="1890212"/>
            <a:ext cx="3754353" cy="895084"/>
            <a:chOff x="0" y="1435"/>
            <a:chExt cx="2113280" cy="895084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83DDDC97-F648-4DEE-8F12-CBF6433BCFD3}"/>
                </a:ext>
              </a:extLst>
            </p:cNvPr>
            <p:cNvSpPr/>
            <p:nvPr/>
          </p:nvSpPr>
          <p:spPr>
            <a:xfrm>
              <a:off x="0" y="1435"/>
              <a:ext cx="2113280" cy="8950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Top Corners Rounded 4">
              <a:extLst>
                <a:ext uri="{FF2B5EF4-FFF2-40B4-BE49-F238E27FC236}">
                  <a16:creationId xmlns:a16="http://schemas.microsoft.com/office/drawing/2014/main" id="{93B22724-EF51-478A-B5E4-ACF710FF1E4F}"/>
                </a:ext>
              </a:extLst>
            </p:cNvPr>
            <p:cNvSpPr txBox="1"/>
            <p:nvPr/>
          </p:nvSpPr>
          <p:spPr>
            <a:xfrm>
              <a:off x="43702" y="45137"/>
              <a:ext cx="2025876" cy="851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Single Browsing Model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236CA2-377C-4781-87B2-59BED862353E}"/>
              </a:ext>
            </a:extLst>
          </p:cNvPr>
          <p:cNvGrpSpPr/>
          <p:nvPr/>
        </p:nvGrpSpPr>
        <p:grpSpPr>
          <a:xfrm>
            <a:off x="7470201" y="1890212"/>
            <a:ext cx="3754352" cy="895084"/>
            <a:chOff x="0" y="1435"/>
            <a:chExt cx="2113280" cy="895084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70EC091E-227C-4C8F-8CC5-FB46B38985F6}"/>
                </a:ext>
              </a:extLst>
            </p:cNvPr>
            <p:cNvSpPr/>
            <p:nvPr/>
          </p:nvSpPr>
          <p:spPr>
            <a:xfrm>
              <a:off x="0" y="1435"/>
              <a:ext cx="2113280" cy="8950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Top Corners Rounded 4">
              <a:extLst>
                <a:ext uri="{FF2B5EF4-FFF2-40B4-BE49-F238E27FC236}">
                  <a16:creationId xmlns:a16="http://schemas.microsoft.com/office/drawing/2014/main" id="{231A1F79-49AB-4283-AF53-EBD9D7CCE46E}"/>
                </a:ext>
              </a:extLst>
            </p:cNvPr>
            <p:cNvSpPr txBox="1"/>
            <p:nvPr/>
          </p:nvSpPr>
          <p:spPr>
            <a:xfrm>
              <a:off x="43702" y="45137"/>
              <a:ext cx="2025876" cy="851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Multible</a:t>
              </a:r>
              <a:r>
                <a:rPr lang="en-US" sz="2000" kern="1200" dirty="0"/>
                <a:t> Browsing Model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62E195-0789-42CB-AD76-3799A8F65066}"/>
              </a:ext>
            </a:extLst>
          </p:cNvPr>
          <p:cNvGrpSpPr/>
          <p:nvPr/>
        </p:nvGrpSpPr>
        <p:grpSpPr>
          <a:xfrm>
            <a:off x="4609777" y="4603710"/>
            <a:ext cx="3754353" cy="895084"/>
            <a:chOff x="0" y="1435"/>
            <a:chExt cx="2113280" cy="895084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C41DB726-7A57-4DF4-9E50-F0781C87D23A}"/>
                </a:ext>
              </a:extLst>
            </p:cNvPr>
            <p:cNvSpPr/>
            <p:nvPr/>
          </p:nvSpPr>
          <p:spPr>
            <a:xfrm>
              <a:off x="0" y="1435"/>
              <a:ext cx="2113280" cy="8950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Top Corners Rounded 4">
              <a:extLst>
                <a:ext uri="{FF2B5EF4-FFF2-40B4-BE49-F238E27FC236}">
                  <a16:creationId xmlns:a16="http://schemas.microsoft.com/office/drawing/2014/main" id="{F29DC31A-7B83-46F7-949E-0DE599A6C3BA}"/>
                </a:ext>
              </a:extLst>
            </p:cNvPr>
            <p:cNvSpPr txBox="1"/>
            <p:nvPr/>
          </p:nvSpPr>
          <p:spPr>
            <a:xfrm>
              <a:off x="43702" y="45137"/>
              <a:ext cx="2025876" cy="851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Logistic Model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0E60C50-2716-42CC-AE9F-BDEB9D7ABC29}"/>
              </a:ext>
            </a:extLst>
          </p:cNvPr>
          <p:cNvSpPr txBox="1"/>
          <p:nvPr/>
        </p:nvSpPr>
        <p:spPr>
          <a:xfrm>
            <a:off x="1475025" y="2785296"/>
            <a:ext cx="398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entury Gothic (Body)"/>
              </a:rPr>
              <a:t>En</a:t>
            </a:r>
            <a:r>
              <a:rPr lang="en-US" dirty="0">
                <a:latin typeface="Century Gothic (Body)"/>
              </a:rPr>
              <a:t> </a:t>
            </a:r>
            <a:r>
              <a:rPr lang="en-US" dirty="0" err="1">
                <a:latin typeface="Century Gothic (Body)"/>
              </a:rPr>
              <a:t>düşük</a:t>
            </a:r>
            <a:r>
              <a:rPr lang="en-US" dirty="0">
                <a:latin typeface="Century Gothic (Body)"/>
              </a:rPr>
              <a:t> </a:t>
            </a:r>
            <a:r>
              <a:rPr lang="tr-TR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çapraşıklık (</a:t>
            </a:r>
            <a:r>
              <a:rPr lang="tr-TR" sz="18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perplexity</a:t>
            </a:r>
            <a:r>
              <a:rPr lang="tr-TR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 (Body)"/>
              </a:rPr>
              <a:t>Eye tracking </a:t>
            </a:r>
            <a:r>
              <a:rPr lang="en-US" dirty="0" err="1">
                <a:latin typeface="Century Gothic (Body)"/>
              </a:rPr>
              <a:t>deneyleri</a:t>
            </a:r>
            <a:r>
              <a:rPr lang="en-US" dirty="0">
                <a:latin typeface="Century Gothic (Body)"/>
              </a:rPr>
              <a:t> </a:t>
            </a:r>
            <a:r>
              <a:rPr lang="en-US" dirty="0" err="1">
                <a:latin typeface="Century Gothic (Body)"/>
              </a:rPr>
              <a:t>ile</a:t>
            </a:r>
            <a:r>
              <a:rPr lang="en-US" dirty="0">
                <a:latin typeface="Century Gothic (Body)"/>
              </a:rPr>
              <a:t> </a:t>
            </a:r>
            <a:r>
              <a:rPr lang="en-US" dirty="0" err="1">
                <a:latin typeface="Century Gothic (Body)"/>
              </a:rPr>
              <a:t>tutarlı</a:t>
            </a:r>
            <a:endParaRPr lang="en-US" dirty="0">
              <a:latin typeface="Century Gothic (Body)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4F7DA268-AF29-4E87-9D22-4924602A2C9F}"/>
              </a:ext>
            </a:extLst>
          </p:cNvPr>
          <p:cNvSpPr txBox="1">
            <a:spLocks/>
          </p:cNvSpPr>
          <p:nvPr/>
        </p:nvSpPr>
        <p:spPr>
          <a:xfrm>
            <a:off x="5279764" y="946172"/>
            <a:ext cx="1632469" cy="4943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err="1"/>
              <a:t>Bulgular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033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E464C-4744-423F-9B48-0DEE2A57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0"/>
            <a:ext cx="5614987" cy="840051"/>
          </a:xfrm>
        </p:spPr>
        <p:txBody>
          <a:bodyPr>
            <a:normAutofit fontScale="90000"/>
          </a:bodyPr>
          <a:lstStyle/>
          <a:p>
            <a:r>
              <a:rPr lang="tr-TR" dirty="0"/>
              <a:t>   </a:t>
            </a:r>
            <a:r>
              <a:rPr lang="en-US" sz="4000" dirty="0"/>
              <a:t>VBM681 Final</a:t>
            </a:r>
            <a:r>
              <a:rPr lang="tr-TR" sz="4000" dirty="0"/>
              <a:t> Sunumu</a:t>
            </a:r>
            <a:endParaRPr lang="en-US" sz="4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C4D63E-45AE-428D-9F18-F8D1251A5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065410"/>
              </p:ext>
            </p:extLst>
          </p:nvPr>
        </p:nvGraphicFramePr>
        <p:xfrm>
          <a:off x="2491171" y="1979720"/>
          <a:ext cx="7209654" cy="438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Başlık 1">
            <a:extLst>
              <a:ext uri="{FF2B5EF4-FFF2-40B4-BE49-F238E27FC236}">
                <a16:creationId xmlns:a16="http://schemas.microsoft.com/office/drawing/2014/main" id="{4634580C-E8BC-434F-A7C7-2FA06857EDAD}"/>
              </a:ext>
            </a:extLst>
          </p:cNvPr>
          <p:cNvSpPr txBox="1">
            <a:spLocks/>
          </p:cNvSpPr>
          <p:nvPr/>
        </p:nvSpPr>
        <p:spPr>
          <a:xfrm>
            <a:off x="4351081" y="887207"/>
            <a:ext cx="3809430" cy="5226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err="1"/>
              <a:t>Araştırılacak</a:t>
            </a:r>
            <a:r>
              <a:rPr lang="en-US" sz="3000" dirty="0"/>
              <a:t> </a:t>
            </a:r>
            <a:r>
              <a:rPr lang="en-US" sz="3000" dirty="0" err="1"/>
              <a:t>Konular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5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E464C-4744-423F-9B48-0DEE2A57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0"/>
            <a:ext cx="5614987" cy="840051"/>
          </a:xfrm>
        </p:spPr>
        <p:txBody>
          <a:bodyPr>
            <a:normAutofit fontScale="90000"/>
          </a:bodyPr>
          <a:lstStyle/>
          <a:p>
            <a:r>
              <a:rPr lang="tr-TR" dirty="0"/>
              <a:t>   </a:t>
            </a:r>
            <a:r>
              <a:rPr lang="en-US" sz="4000" dirty="0"/>
              <a:t>VBM681 Final</a:t>
            </a:r>
            <a:r>
              <a:rPr lang="tr-TR" sz="4000" dirty="0"/>
              <a:t> Sunumu</a:t>
            </a:r>
            <a:endParaRPr lang="en-US" sz="4000" dirty="0"/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4634580C-E8BC-434F-A7C7-2FA06857EDAD}"/>
              </a:ext>
            </a:extLst>
          </p:cNvPr>
          <p:cNvSpPr txBox="1">
            <a:spLocks/>
          </p:cNvSpPr>
          <p:nvPr/>
        </p:nvSpPr>
        <p:spPr>
          <a:xfrm>
            <a:off x="2767384" y="687458"/>
            <a:ext cx="6657229" cy="840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Beni </a:t>
            </a:r>
            <a:r>
              <a:rPr lang="en-US" sz="3000" dirty="0" err="1"/>
              <a:t>Dinlediğiniz</a:t>
            </a:r>
            <a:r>
              <a:rPr lang="en-US" sz="3000" dirty="0"/>
              <a:t> </a:t>
            </a:r>
            <a:r>
              <a:rPr lang="en-US" sz="3000" dirty="0" err="1"/>
              <a:t>İçin</a:t>
            </a:r>
            <a:r>
              <a:rPr lang="en-US" sz="3000" dirty="0"/>
              <a:t> </a:t>
            </a:r>
            <a:r>
              <a:rPr lang="en-US" sz="3000" dirty="0" err="1"/>
              <a:t>Teşekkür</a:t>
            </a:r>
            <a:r>
              <a:rPr lang="en-US" sz="3000" dirty="0"/>
              <a:t> </a:t>
            </a:r>
            <a:r>
              <a:rPr lang="en-US" sz="3000" dirty="0" err="1"/>
              <a:t>Ederim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933034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333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Century Gothic (Body)</vt:lpstr>
      <vt:lpstr>Times New Roman</vt:lpstr>
      <vt:lpstr>Wingdings</vt:lpstr>
      <vt:lpstr>Wingdings 3</vt:lpstr>
      <vt:lpstr>Wisp</vt:lpstr>
      <vt:lpstr>   VBM681 Final Sunumu</vt:lpstr>
      <vt:lpstr>   VBM681 Final Sunumu</vt:lpstr>
      <vt:lpstr>   VBM681 Final Sunumu</vt:lpstr>
      <vt:lpstr>   VBM681 Final Sunumu</vt:lpstr>
      <vt:lpstr>   VBM681 Final Sunumu</vt:lpstr>
      <vt:lpstr>   VBM681 Final Sunumu</vt:lpstr>
      <vt:lpstr>   VBM681 Final Sunumu</vt:lpstr>
      <vt:lpstr>   VBM681 Final Sunumu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Sinan ballı</dc:creator>
  <cp:lastModifiedBy>Sinan ballı</cp:lastModifiedBy>
  <cp:revision>39</cp:revision>
  <dcterms:created xsi:type="dcterms:W3CDTF">2022-01-04T18:14:46Z</dcterms:created>
  <dcterms:modified xsi:type="dcterms:W3CDTF">2022-01-05T20:24:45Z</dcterms:modified>
</cp:coreProperties>
</file>