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Source Code Pro"/>
      <p:regular r:id="rId28"/>
      <p:bold r:id="rId29"/>
    </p:embeddedFont>
    <p:embeddedFont>
      <p:font typeface="Syncopate"/>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SourceCodePro-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Code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yncopate-bold.fntdata"/><Relationship Id="rId30" Type="http://schemas.openxmlformats.org/officeDocument/2006/relationships/font" Target="fonts/Syncopat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rtl="0">
              <a:spcBef>
                <a:spcPts val="0"/>
              </a:spcBef>
              <a:buClr>
                <a:schemeClr val="dk2"/>
              </a:buClr>
              <a:buSzPct val="100000"/>
              <a:defRPr sz="4200">
                <a:solidFill>
                  <a:schemeClr val="dk2"/>
                </a:solidFill>
              </a:defRPr>
            </a:lvl1pPr>
            <a:lvl2pPr lvl="1" rtl="0">
              <a:spcBef>
                <a:spcPts val="0"/>
              </a:spcBef>
              <a:buClr>
                <a:schemeClr val="dk2"/>
              </a:buClr>
              <a:buSzPct val="100000"/>
              <a:defRPr sz="4200">
                <a:solidFill>
                  <a:schemeClr val="dk2"/>
                </a:solidFill>
              </a:defRPr>
            </a:lvl2pPr>
            <a:lvl3pPr lvl="2" rtl="0">
              <a:spcBef>
                <a:spcPts val="0"/>
              </a:spcBef>
              <a:buClr>
                <a:schemeClr val="dk2"/>
              </a:buClr>
              <a:buSzPct val="100000"/>
              <a:defRPr sz="4200">
                <a:solidFill>
                  <a:schemeClr val="dk2"/>
                </a:solidFill>
              </a:defRPr>
            </a:lvl3pPr>
            <a:lvl4pPr lvl="3" rtl="0">
              <a:spcBef>
                <a:spcPts val="0"/>
              </a:spcBef>
              <a:buClr>
                <a:schemeClr val="dk2"/>
              </a:buClr>
              <a:buSzPct val="100000"/>
              <a:defRPr sz="4200">
                <a:solidFill>
                  <a:schemeClr val="dk2"/>
                </a:solidFill>
              </a:defRPr>
            </a:lvl4pPr>
            <a:lvl5pPr lvl="4" rtl="0">
              <a:spcBef>
                <a:spcPts val="0"/>
              </a:spcBef>
              <a:buClr>
                <a:schemeClr val="dk2"/>
              </a:buClr>
              <a:buSzPct val="100000"/>
              <a:defRPr sz="4200">
                <a:solidFill>
                  <a:schemeClr val="dk2"/>
                </a:solidFill>
              </a:defRPr>
            </a:lvl5pPr>
            <a:lvl6pPr lvl="5" rtl="0">
              <a:spcBef>
                <a:spcPts val="0"/>
              </a:spcBef>
              <a:buClr>
                <a:schemeClr val="dk2"/>
              </a:buClr>
              <a:buSzPct val="100000"/>
              <a:defRPr sz="4200">
                <a:solidFill>
                  <a:schemeClr val="dk2"/>
                </a:solidFill>
              </a:defRPr>
            </a:lvl6pPr>
            <a:lvl7pPr lvl="6" rtl="0">
              <a:spcBef>
                <a:spcPts val="0"/>
              </a:spcBef>
              <a:buClr>
                <a:schemeClr val="dk2"/>
              </a:buClr>
              <a:buSzPct val="100000"/>
              <a:defRPr sz="4200">
                <a:solidFill>
                  <a:schemeClr val="dk2"/>
                </a:solidFill>
              </a:defRPr>
            </a:lvl7pPr>
            <a:lvl8pPr lvl="7" rtl="0">
              <a:spcBef>
                <a:spcPts val="0"/>
              </a:spcBef>
              <a:buClr>
                <a:schemeClr val="dk2"/>
              </a:buClr>
              <a:buSzPct val="100000"/>
              <a:defRPr sz="4200">
                <a:solidFill>
                  <a:schemeClr val="dk2"/>
                </a:solidFill>
              </a:defRPr>
            </a:lvl8pPr>
            <a:lvl9pPr lvl="8" rtl="0">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rtl="0">
              <a:lnSpc>
                <a:spcPct val="100000"/>
              </a:lnSpc>
              <a:spcBef>
                <a:spcPts val="0"/>
              </a:spcBef>
              <a:spcAft>
                <a:spcPts val="0"/>
              </a:spcAft>
              <a:buSzPct val="100000"/>
              <a:buNone/>
              <a:defRPr sz="1600"/>
            </a:lvl1pPr>
            <a:lvl2pPr lvl="1" rtl="0">
              <a:lnSpc>
                <a:spcPct val="100000"/>
              </a:lnSpc>
              <a:spcBef>
                <a:spcPts val="0"/>
              </a:spcBef>
              <a:spcAft>
                <a:spcPts val="0"/>
              </a:spcAft>
              <a:buSzPct val="100000"/>
              <a:buNone/>
              <a:defRPr sz="1600"/>
            </a:lvl2pPr>
            <a:lvl3pPr lvl="2" rtl="0">
              <a:lnSpc>
                <a:spcPct val="100000"/>
              </a:lnSpc>
              <a:spcBef>
                <a:spcPts val="0"/>
              </a:spcBef>
              <a:spcAft>
                <a:spcPts val="0"/>
              </a:spcAft>
              <a:buSzPct val="100000"/>
              <a:buNone/>
              <a:defRPr sz="1600"/>
            </a:lvl3pPr>
            <a:lvl4pPr lvl="3" rtl="0">
              <a:lnSpc>
                <a:spcPct val="100000"/>
              </a:lnSpc>
              <a:spcBef>
                <a:spcPts val="0"/>
              </a:spcBef>
              <a:spcAft>
                <a:spcPts val="0"/>
              </a:spcAft>
              <a:buSzPct val="100000"/>
              <a:buNone/>
              <a:defRPr sz="1600"/>
            </a:lvl4pPr>
            <a:lvl5pPr lvl="4" rtl="0">
              <a:lnSpc>
                <a:spcPct val="100000"/>
              </a:lnSpc>
              <a:spcBef>
                <a:spcPts val="0"/>
              </a:spcBef>
              <a:spcAft>
                <a:spcPts val="0"/>
              </a:spcAft>
              <a:buSzPct val="100000"/>
              <a:buNone/>
              <a:defRPr sz="1600"/>
            </a:lvl5pPr>
            <a:lvl6pPr lvl="5" rtl="0">
              <a:lnSpc>
                <a:spcPct val="100000"/>
              </a:lnSpc>
              <a:spcBef>
                <a:spcPts val="0"/>
              </a:spcBef>
              <a:spcAft>
                <a:spcPts val="0"/>
              </a:spcAft>
              <a:buSzPct val="100000"/>
              <a:buNone/>
              <a:defRPr sz="1600"/>
            </a:lvl6pPr>
            <a:lvl7pPr lvl="6" rtl="0">
              <a:lnSpc>
                <a:spcPct val="100000"/>
              </a:lnSpc>
              <a:spcBef>
                <a:spcPts val="0"/>
              </a:spcBef>
              <a:spcAft>
                <a:spcPts val="0"/>
              </a:spcAft>
              <a:buSzPct val="100000"/>
              <a:buNone/>
              <a:defRPr sz="1600"/>
            </a:lvl7pPr>
            <a:lvl8pPr lvl="7" rtl="0">
              <a:lnSpc>
                <a:spcPct val="100000"/>
              </a:lnSpc>
              <a:spcBef>
                <a:spcPts val="0"/>
              </a:spcBef>
              <a:spcAft>
                <a:spcPts val="0"/>
              </a:spcAft>
              <a:buSzPct val="100000"/>
              <a:buNone/>
              <a:defRPr sz="1600"/>
            </a:lvl8pPr>
            <a:lvl9pPr lvl="8" rtl="0">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rtl="0">
              <a:spcBef>
                <a:spcPts val="0"/>
              </a:spcBef>
              <a:buClr>
                <a:schemeClr val="lt1"/>
              </a:buClr>
              <a:buSzPct val="100000"/>
              <a:defRPr sz="8000">
                <a:solidFill>
                  <a:schemeClr val="lt1"/>
                </a:solidFill>
              </a:defRPr>
            </a:lvl1pPr>
            <a:lvl2pPr lvl="1" rtl="0">
              <a:spcBef>
                <a:spcPts val="0"/>
              </a:spcBef>
              <a:buClr>
                <a:schemeClr val="lt1"/>
              </a:buClr>
              <a:buSzPct val="100000"/>
              <a:defRPr sz="8000">
                <a:solidFill>
                  <a:schemeClr val="lt1"/>
                </a:solidFill>
              </a:defRPr>
            </a:lvl2pPr>
            <a:lvl3pPr lvl="2" rtl="0">
              <a:spcBef>
                <a:spcPts val="0"/>
              </a:spcBef>
              <a:buClr>
                <a:schemeClr val="lt1"/>
              </a:buClr>
              <a:buSzPct val="100000"/>
              <a:defRPr sz="8000">
                <a:solidFill>
                  <a:schemeClr val="lt1"/>
                </a:solidFill>
              </a:defRPr>
            </a:lvl3pPr>
            <a:lvl4pPr lvl="3" rtl="0">
              <a:spcBef>
                <a:spcPts val="0"/>
              </a:spcBef>
              <a:buClr>
                <a:schemeClr val="lt1"/>
              </a:buClr>
              <a:buSzPct val="100000"/>
              <a:defRPr sz="8000">
                <a:solidFill>
                  <a:schemeClr val="lt1"/>
                </a:solidFill>
              </a:defRPr>
            </a:lvl4pPr>
            <a:lvl5pPr lvl="4" rtl="0">
              <a:spcBef>
                <a:spcPts val="0"/>
              </a:spcBef>
              <a:buClr>
                <a:schemeClr val="lt1"/>
              </a:buClr>
              <a:buSzPct val="100000"/>
              <a:defRPr sz="8000">
                <a:solidFill>
                  <a:schemeClr val="lt1"/>
                </a:solidFill>
              </a:defRPr>
            </a:lvl5pPr>
            <a:lvl6pPr lvl="5" rtl="0">
              <a:spcBef>
                <a:spcPts val="0"/>
              </a:spcBef>
              <a:buClr>
                <a:schemeClr val="lt1"/>
              </a:buClr>
              <a:buSzPct val="100000"/>
              <a:defRPr sz="8000">
                <a:solidFill>
                  <a:schemeClr val="lt1"/>
                </a:solidFill>
              </a:defRPr>
            </a:lvl6pPr>
            <a:lvl7pPr lvl="6" rtl="0">
              <a:spcBef>
                <a:spcPts val="0"/>
              </a:spcBef>
              <a:buClr>
                <a:schemeClr val="lt1"/>
              </a:buClr>
              <a:buSzPct val="100000"/>
              <a:defRPr sz="8000">
                <a:solidFill>
                  <a:schemeClr val="lt1"/>
                </a:solidFill>
              </a:defRPr>
            </a:lvl7pPr>
            <a:lvl8pPr lvl="7" rtl="0">
              <a:spcBef>
                <a:spcPts val="0"/>
              </a:spcBef>
              <a:buClr>
                <a:schemeClr val="lt1"/>
              </a:buClr>
              <a:buSzPct val="100000"/>
              <a:defRPr sz="8000">
                <a:solidFill>
                  <a:schemeClr val="lt1"/>
                </a:solidFill>
              </a:defRPr>
            </a:lvl8pPr>
            <a:lvl9pPr lvl="8" rtl="0">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rtl="0">
              <a:spcBef>
                <a:spcPts val="0"/>
              </a:spcBef>
              <a:buClr>
                <a:schemeClr val="dk2"/>
              </a:buClr>
              <a:buSzPct val="100000"/>
              <a:defRPr sz="2600">
                <a:solidFill>
                  <a:schemeClr val="dk2"/>
                </a:solidFill>
              </a:defRPr>
            </a:lvl1pPr>
            <a:lvl2pPr lvl="1" rtl="0">
              <a:spcBef>
                <a:spcPts val="0"/>
              </a:spcBef>
              <a:buClr>
                <a:schemeClr val="dk2"/>
              </a:buClr>
              <a:buSzPct val="100000"/>
              <a:defRPr sz="2600">
                <a:solidFill>
                  <a:schemeClr val="dk2"/>
                </a:solidFill>
              </a:defRPr>
            </a:lvl2pPr>
            <a:lvl3pPr lvl="2" rtl="0">
              <a:spcBef>
                <a:spcPts val="0"/>
              </a:spcBef>
              <a:buClr>
                <a:schemeClr val="dk2"/>
              </a:buClr>
              <a:buSzPct val="100000"/>
              <a:defRPr sz="2600">
                <a:solidFill>
                  <a:schemeClr val="dk2"/>
                </a:solidFill>
              </a:defRPr>
            </a:lvl3pPr>
            <a:lvl4pPr lvl="3" rtl="0">
              <a:spcBef>
                <a:spcPts val="0"/>
              </a:spcBef>
              <a:buClr>
                <a:schemeClr val="dk2"/>
              </a:buClr>
              <a:buSzPct val="100000"/>
              <a:defRPr sz="2600">
                <a:solidFill>
                  <a:schemeClr val="dk2"/>
                </a:solidFill>
              </a:defRPr>
            </a:lvl4pPr>
            <a:lvl5pPr lvl="4" rtl="0">
              <a:spcBef>
                <a:spcPts val="0"/>
              </a:spcBef>
              <a:buClr>
                <a:schemeClr val="dk2"/>
              </a:buClr>
              <a:buSzPct val="100000"/>
              <a:defRPr sz="2600">
                <a:solidFill>
                  <a:schemeClr val="dk2"/>
                </a:solidFill>
              </a:defRPr>
            </a:lvl5pPr>
            <a:lvl6pPr lvl="5" rtl="0">
              <a:spcBef>
                <a:spcPts val="0"/>
              </a:spcBef>
              <a:buClr>
                <a:schemeClr val="dk2"/>
              </a:buClr>
              <a:buSzPct val="100000"/>
              <a:defRPr sz="2600">
                <a:solidFill>
                  <a:schemeClr val="dk2"/>
                </a:solidFill>
              </a:defRPr>
            </a:lvl6pPr>
            <a:lvl7pPr lvl="6" rtl="0">
              <a:spcBef>
                <a:spcPts val="0"/>
              </a:spcBef>
              <a:buClr>
                <a:schemeClr val="dk2"/>
              </a:buClr>
              <a:buSzPct val="100000"/>
              <a:defRPr sz="2600">
                <a:solidFill>
                  <a:schemeClr val="dk2"/>
                </a:solidFill>
              </a:defRPr>
            </a:lvl7pPr>
            <a:lvl8pPr lvl="7" rtl="0">
              <a:spcBef>
                <a:spcPts val="0"/>
              </a:spcBef>
              <a:buClr>
                <a:schemeClr val="dk2"/>
              </a:buClr>
              <a:buSzPct val="100000"/>
              <a:defRPr sz="2600">
                <a:solidFill>
                  <a:schemeClr val="dk2"/>
                </a:solidFill>
              </a:defRPr>
            </a:lvl8pPr>
            <a:lvl9pPr lvl="8" rtl="0">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rtl="0">
              <a:lnSpc>
                <a:spcPct val="100000"/>
              </a:lnSpc>
              <a:spcBef>
                <a:spcPts val="0"/>
              </a:spcBef>
              <a:spcAft>
                <a:spcPts val="0"/>
              </a:spcAft>
              <a:buSzPct val="100000"/>
              <a:buNone/>
              <a:defRPr sz="1600"/>
            </a:lvl1pPr>
            <a:lvl2pPr lvl="1" rtl="0">
              <a:lnSpc>
                <a:spcPct val="100000"/>
              </a:lnSpc>
              <a:spcBef>
                <a:spcPts val="0"/>
              </a:spcBef>
              <a:spcAft>
                <a:spcPts val="0"/>
              </a:spcAft>
              <a:buSzPct val="100000"/>
              <a:buNone/>
              <a:defRPr sz="1600"/>
            </a:lvl2pPr>
            <a:lvl3pPr lvl="2" rtl="0">
              <a:lnSpc>
                <a:spcPct val="100000"/>
              </a:lnSpc>
              <a:spcBef>
                <a:spcPts val="0"/>
              </a:spcBef>
              <a:spcAft>
                <a:spcPts val="0"/>
              </a:spcAft>
              <a:buSzPct val="100000"/>
              <a:buNone/>
              <a:defRPr sz="1600"/>
            </a:lvl3pPr>
            <a:lvl4pPr lvl="3" rtl="0">
              <a:lnSpc>
                <a:spcPct val="100000"/>
              </a:lnSpc>
              <a:spcBef>
                <a:spcPts val="0"/>
              </a:spcBef>
              <a:spcAft>
                <a:spcPts val="0"/>
              </a:spcAft>
              <a:buSzPct val="100000"/>
              <a:buNone/>
              <a:defRPr sz="1600"/>
            </a:lvl4pPr>
            <a:lvl5pPr lvl="4" rtl="0">
              <a:lnSpc>
                <a:spcPct val="100000"/>
              </a:lnSpc>
              <a:spcBef>
                <a:spcPts val="0"/>
              </a:spcBef>
              <a:spcAft>
                <a:spcPts val="0"/>
              </a:spcAft>
              <a:buSzPct val="100000"/>
              <a:buNone/>
              <a:defRPr sz="1600"/>
            </a:lvl5pPr>
            <a:lvl6pPr lvl="5" rtl="0">
              <a:lnSpc>
                <a:spcPct val="100000"/>
              </a:lnSpc>
              <a:spcBef>
                <a:spcPts val="0"/>
              </a:spcBef>
              <a:spcAft>
                <a:spcPts val="0"/>
              </a:spcAft>
              <a:buSzPct val="100000"/>
              <a:buNone/>
              <a:defRPr sz="1600"/>
            </a:lvl6pPr>
            <a:lvl7pPr lvl="6" rtl="0">
              <a:lnSpc>
                <a:spcPct val="100000"/>
              </a:lnSpc>
              <a:spcBef>
                <a:spcPts val="0"/>
              </a:spcBef>
              <a:spcAft>
                <a:spcPts val="0"/>
              </a:spcAft>
              <a:buSzPct val="100000"/>
              <a:buNone/>
              <a:defRPr sz="1600"/>
            </a:lvl7pPr>
            <a:lvl8pPr lvl="7" rtl="0">
              <a:lnSpc>
                <a:spcPct val="100000"/>
              </a:lnSpc>
              <a:spcBef>
                <a:spcPts val="0"/>
              </a:spcBef>
              <a:spcAft>
                <a:spcPts val="0"/>
              </a:spcAft>
              <a:buSzPct val="100000"/>
              <a:buNone/>
              <a:defRPr sz="1600"/>
            </a:lvl8pPr>
            <a:lvl9pPr lvl="8" rtl="0">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SzPct val="100000"/>
              <a:buFont typeface="Raleway"/>
              <a:buNone/>
              <a:defRPr b="1" sz="2800">
                <a:latin typeface="Raleway"/>
                <a:ea typeface="Raleway"/>
                <a:cs typeface="Raleway"/>
                <a:sym typeface="Raleway"/>
              </a:defRPr>
            </a:lvl1pPr>
            <a:lvl2pPr lvl="1" rtl="0">
              <a:spcBef>
                <a:spcPts val="0"/>
              </a:spcBef>
              <a:buSzPct val="100000"/>
              <a:buFont typeface="Raleway"/>
              <a:buNone/>
              <a:defRPr b="1" sz="2800">
                <a:latin typeface="Raleway"/>
                <a:ea typeface="Raleway"/>
                <a:cs typeface="Raleway"/>
                <a:sym typeface="Raleway"/>
              </a:defRPr>
            </a:lvl2pPr>
            <a:lvl3pPr lvl="2" rtl="0">
              <a:spcBef>
                <a:spcPts val="0"/>
              </a:spcBef>
              <a:buSzPct val="100000"/>
              <a:buFont typeface="Raleway"/>
              <a:buNone/>
              <a:defRPr b="1" sz="2800">
                <a:latin typeface="Raleway"/>
                <a:ea typeface="Raleway"/>
                <a:cs typeface="Raleway"/>
                <a:sym typeface="Raleway"/>
              </a:defRPr>
            </a:lvl3pPr>
            <a:lvl4pPr lvl="3" rtl="0">
              <a:spcBef>
                <a:spcPts val="0"/>
              </a:spcBef>
              <a:buSzPct val="100000"/>
              <a:buFont typeface="Raleway"/>
              <a:buNone/>
              <a:defRPr b="1" sz="2800">
                <a:latin typeface="Raleway"/>
                <a:ea typeface="Raleway"/>
                <a:cs typeface="Raleway"/>
                <a:sym typeface="Raleway"/>
              </a:defRPr>
            </a:lvl4pPr>
            <a:lvl5pPr lvl="4" rtl="0">
              <a:spcBef>
                <a:spcPts val="0"/>
              </a:spcBef>
              <a:buSzPct val="100000"/>
              <a:buFont typeface="Raleway"/>
              <a:buNone/>
              <a:defRPr b="1" sz="2800">
                <a:latin typeface="Raleway"/>
                <a:ea typeface="Raleway"/>
                <a:cs typeface="Raleway"/>
                <a:sym typeface="Raleway"/>
              </a:defRPr>
            </a:lvl5pPr>
            <a:lvl6pPr lvl="5" rtl="0">
              <a:spcBef>
                <a:spcPts val="0"/>
              </a:spcBef>
              <a:buSzPct val="100000"/>
              <a:buFont typeface="Raleway"/>
              <a:buNone/>
              <a:defRPr b="1" sz="2800">
                <a:latin typeface="Raleway"/>
                <a:ea typeface="Raleway"/>
                <a:cs typeface="Raleway"/>
                <a:sym typeface="Raleway"/>
              </a:defRPr>
            </a:lvl6pPr>
            <a:lvl7pPr lvl="6" rtl="0">
              <a:spcBef>
                <a:spcPts val="0"/>
              </a:spcBef>
              <a:buSzPct val="100000"/>
              <a:buFont typeface="Raleway"/>
              <a:buNone/>
              <a:defRPr b="1" sz="2800">
                <a:latin typeface="Raleway"/>
                <a:ea typeface="Raleway"/>
                <a:cs typeface="Raleway"/>
                <a:sym typeface="Raleway"/>
              </a:defRPr>
            </a:lvl7pPr>
            <a:lvl8pPr lvl="7" rtl="0">
              <a:spcBef>
                <a:spcPts val="0"/>
              </a:spcBef>
              <a:buSzPct val="100000"/>
              <a:buFont typeface="Raleway"/>
              <a:buNone/>
              <a:defRPr b="1" sz="2800">
                <a:latin typeface="Raleway"/>
                <a:ea typeface="Raleway"/>
                <a:cs typeface="Raleway"/>
                <a:sym typeface="Raleway"/>
              </a:defRPr>
            </a:lvl8pPr>
            <a:lvl9pPr lvl="8" rtl="0">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rtl="0">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rtl="0">
              <a:spcBef>
                <a:spcPts val="0"/>
              </a:spcBef>
              <a:buNone/>
            </a:pPr>
            <a:r>
              <a:rPr lang="en">
                <a:solidFill>
                  <a:srgbClr val="000000"/>
                </a:solidFill>
                <a:latin typeface="Source Code Pro"/>
                <a:ea typeface="Source Code Pro"/>
                <a:cs typeface="Source Code Pro"/>
                <a:sym typeface="Source Code Pro"/>
              </a:rPr>
              <a:t>NeverFail</a:t>
            </a:r>
            <a:r>
              <a:rPr lang="en">
                <a:solidFill>
                  <a:schemeClr val="dk1"/>
                </a:solidFill>
              </a:rPr>
              <a:t> </a:t>
            </a:r>
            <a:br>
              <a:rPr lang="en"/>
            </a:br>
            <a:r>
              <a:rPr lang="en"/>
              <a:t>Automated System Testing</a:t>
            </a:r>
          </a:p>
        </p:txBody>
      </p:sp>
      <p:sp>
        <p:nvSpPr>
          <p:cNvPr id="87" name="Shape 87"/>
          <p:cNvSpPr txBox="1"/>
          <p:nvPr>
            <p:ph idx="4294967295" type="subTitle"/>
          </p:nvPr>
        </p:nvSpPr>
        <p:spPr>
          <a:xfrm>
            <a:off x="729627" y="3172900"/>
            <a:ext cx="7688100" cy="541200"/>
          </a:xfrm>
          <a:prstGeom prst="rect">
            <a:avLst/>
          </a:prstGeom>
        </p:spPr>
        <p:txBody>
          <a:bodyPr anchorCtr="0" anchor="t" bIns="91425" lIns="91425" rIns="91425" wrap="square" tIns="91425">
            <a:noAutofit/>
          </a:bodyPr>
          <a:lstStyle/>
          <a:p>
            <a:pPr lvl="0" rtl="0">
              <a:spcBef>
                <a:spcPts val="0"/>
              </a:spcBef>
              <a:buNone/>
            </a:pPr>
            <a:r>
              <a:rPr lang="en">
                <a:solidFill>
                  <a:srgbClr val="F3F3F3"/>
                </a:solidFill>
              </a:rPr>
              <a:t>A Project  by:</a:t>
            </a:r>
          </a:p>
          <a:p>
            <a:pPr lvl="0" rtl="0">
              <a:spcBef>
                <a:spcPts val="0"/>
              </a:spcBef>
              <a:buNone/>
            </a:pPr>
            <a:r>
              <a:rPr lang="en">
                <a:solidFill>
                  <a:srgbClr val="F3F3F3"/>
                </a:solidFill>
              </a:rPr>
              <a:t>Anthony Ofili</a:t>
            </a:r>
            <a:r>
              <a:rPr lang="en">
                <a:solidFill>
                  <a:srgbClr val="F3F3F3"/>
                </a:solidFill>
              </a:rPr>
              <a:t>, Aziz Alibrahim  and </a:t>
            </a:r>
            <a:r>
              <a:rPr lang="en">
                <a:solidFill>
                  <a:srgbClr val="F3F3F3"/>
                </a:solidFill>
              </a:rPr>
              <a:t>Paloma Samaniego</a:t>
            </a:r>
          </a:p>
        </p:txBody>
      </p:sp>
      <p:sp>
        <p:nvSpPr>
          <p:cNvPr id="88" name="Shape 8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Use Cases</a:t>
            </a:r>
          </a:p>
        </p:txBody>
      </p:sp>
      <p:pic>
        <p:nvPicPr>
          <p:cNvPr id="162" name="Shape 162"/>
          <p:cNvPicPr preferRelativeResize="0"/>
          <p:nvPr/>
        </p:nvPicPr>
        <p:blipFill>
          <a:blip r:embed="rId3">
            <a:alphaModFix/>
          </a:blip>
          <a:stretch>
            <a:fillRect/>
          </a:stretch>
        </p:blipFill>
        <p:spPr>
          <a:xfrm>
            <a:off x="3297125" y="555275"/>
            <a:ext cx="5435526" cy="4588225"/>
          </a:xfrm>
          <a:prstGeom prst="rect">
            <a:avLst/>
          </a:prstGeom>
          <a:noFill/>
          <a:ln>
            <a:noFill/>
          </a:ln>
        </p:spPr>
      </p:pic>
      <p:sp>
        <p:nvSpPr>
          <p:cNvPr id="163" name="Shape 16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Initial Requirements </a:t>
            </a:r>
          </a:p>
          <a:p>
            <a:pPr lvl="0">
              <a:spcBef>
                <a:spcPts val="0"/>
              </a:spcBef>
              <a:buNone/>
            </a:pPr>
            <a:r>
              <a:t/>
            </a:r>
            <a:endParaRPr/>
          </a:p>
        </p:txBody>
      </p:sp>
      <p:sp>
        <p:nvSpPr>
          <p:cNvPr id="169" name="Shape 16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lnSpc>
                <a:spcPct val="200000"/>
              </a:lnSpc>
              <a:spcBef>
                <a:spcPts val="0"/>
              </a:spcBef>
              <a:spcAft>
                <a:spcPts val="0"/>
              </a:spcAft>
              <a:buAutoNum type="arabicPeriod"/>
            </a:pPr>
            <a:r>
              <a:rPr lang="en"/>
              <a:t>SUT requests tests from server</a:t>
            </a:r>
          </a:p>
          <a:p>
            <a:pPr indent="-311150" lvl="0" marL="457200" rtl="0">
              <a:lnSpc>
                <a:spcPct val="200000"/>
              </a:lnSpc>
              <a:spcBef>
                <a:spcPts val="0"/>
              </a:spcBef>
              <a:spcAft>
                <a:spcPts val="0"/>
              </a:spcAft>
              <a:buAutoNum type="arabicPeriod"/>
            </a:pPr>
            <a:r>
              <a:rPr lang="en"/>
              <a:t>Tests will test major subsystems of a computer such as storage, networking and memory</a:t>
            </a:r>
          </a:p>
          <a:p>
            <a:pPr indent="-311150" lvl="0" marL="457200" rtl="0">
              <a:lnSpc>
                <a:spcPct val="200000"/>
              </a:lnSpc>
              <a:spcBef>
                <a:spcPts val="0"/>
              </a:spcBef>
              <a:spcAft>
                <a:spcPts val="0"/>
              </a:spcAft>
              <a:buAutoNum type="arabicPeriod"/>
            </a:pPr>
            <a:r>
              <a:rPr lang="en"/>
              <a:t>SUT runs the tests and returns SUCCESS/FAIL</a:t>
            </a:r>
          </a:p>
          <a:p>
            <a:pPr indent="-311150" lvl="0" marL="457200" rtl="0">
              <a:lnSpc>
                <a:spcPct val="200000"/>
              </a:lnSpc>
              <a:spcBef>
                <a:spcPts val="0"/>
              </a:spcBef>
              <a:spcAft>
                <a:spcPts val="0"/>
              </a:spcAft>
              <a:buAutoNum type="arabicPeriod"/>
            </a:pPr>
            <a:r>
              <a:rPr lang="en"/>
              <a:t>Test results stored in database</a:t>
            </a:r>
          </a:p>
          <a:p>
            <a:pPr indent="-311150" lvl="0" marL="457200" rtl="0">
              <a:lnSpc>
                <a:spcPct val="200000"/>
              </a:lnSpc>
              <a:spcBef>
                <a:spcPts val="0"/>
              </a:spcBef>
              <a:spcAft>
                <a:spcPts val="0"/>
              </a:spcAft>
              <a:buAutoNum type="arabicPeriod"/>
            </a:pPr>
            <a:r>
              <a:rPr lang="en"/>
              <a:t>A web UI to display test results history</a:t>
            </a:r>
          </a:p>
          <a:p>
            <a:pPr indent="-311150" lvl="0" marL="457200" rtl="0">
              <a:lnSpc>
                <a:spcPct val="200000"/>
              </a:lnSpc>
              <a:spcBef>
                <a:spcPts val="0"/>
              </a:spcBef>
              <a:spcAft>
                <a:spcPts val="0"/>
              </a:spcAft>
              <a:buAutoNum type="arabicPeriod"/>
            </a:pPr>
            <a:r>
              <a:rPr lang="en"/>
              <a:t>Persistent storage to store tests, results, and test client information</a:t>
            </a:r>
          </a:p>
          <a:p>
            <a:pPr indent="-311150" lvl="0" marL="457200" rtl="0">
              <a:lnSpc>
                <a:spcPct val="200000"/>
              </a:lnSpc>
              <a:spcBef>
                <a:spcPts val="0"/>
              </a:spcBef>
              <a:buAutoNum type="arabicPeriod"/>
            </a:pPr>
            <a:r>
              <a:rPr lang="en"/>
              <a:t>Automate the running of tests on multiple SUTs</a:t>
            </a:r>
          </a:p>
          <a:p>
            <a:pPr lvl="0">
              <a:spcBef>
                <a:spcPts val="0"/>
              </a:spcBef>
              <a:buNone/>
            </a:pPr>
            <a:br>
              <a:rPr lang="en"/>
            </a:br>
            <a:br>
              <a:rPr lang="en"/>
            </a:br>
          </a:p>
        </p:txBody>
      </p:sp>
      <p:sp>
        <p:nvSpPr>
          <p:cNvPr id="170" name="Shape 17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Technologies and Tools</a:t>
            </a:r>
          </a:p>
        </p:txBody>
      </p:sp>
      <p:sp>
        <p:nvSpPr>
          <p:cNvPr id="176" name="Shape 17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lnSpc>
                <a:spcPct val="200000"/>
              </a:lnSpc>
              <a:spcBef>
                <a:spcPts val="0"/>
              </a:spcBef>
              <a:spcAft>
                <a:spcPts val="0"/>
              </a:spcAft>
            </a:pPr>
            <a:r>
              <a:rPr lang="en"/>
              <a:t>Python for writing tests to be implemented</a:t>
            </a:r>
          </a:p>
          <a:p>
            <a:pPr indent="-311150" lvl="0" marL="457200" rtl="0">
              <a:lnSpc>
                <a:spcPct val="200000"/>
              </a:lnSpc>
              <a:spcBef>
                <a:spcPts val="0"/>
              </a:spcBef>
              <a:spcAft>
                <a:spcPts val="0"/>
              </a:spcAft>
            </a:pPr>
            <a:r>
              <a:rPr lang="en"/>
              <a:t>PHP to serve as Command and  Control for the web interface:</a:t>
            </a:r>
          </a:p>
          <a:p>
            <a:pPr indent="-311150" lvl="0" marL="457200" rtl="0">
              <a:lnSpc>
                <a:spcPct val="200000"/>
              </a:lnSpc>
              <a:spcBef>
                <a:spcPts val="0"/>
              </a:spcBef>
              <a:spcAft>
                <a:spcPts val="0"/>
              </a:spcAft>
            </a:pPr>
            <a:r>
              <a:rPr lang="en"/>
              <a:t>MYSQL to build the database whe</a:t>
            </a:r>
            <a:r>
              <a:rPr lang="en"/>
              <a:t>re</a:t>
            </a:r>
            <a:r>
              <a:rPr lang="en"/>
              <a:t> tests will be recorded</a:t>
            </a:r>
          </a:p>
          <a:p>
            <a:pPr indent="-311150" lvl="0" marL="457200" rtl="0">
              <a:lnSpc>
                <a:spcPct val="200000"/>
              </a:lnSpc>
              <a:spcBef>
                <a:spcPts val="0"/>
              </a:spcBef>
              <a:spcAft>
                <a:spcPts val="0"/>
              </a:spcAft>
            </a:pPr>
            <a:r>
              <a:rPr lang="en"/>
              <a:t>Java to manage the interaction between the system and the client</a:t>
            </a:r>
          </a:p>
          <a:p>
            <a:pPr indent="-311150" lvl="0" marL="457200" rtl="0">
              <a:lnSpc>
                <a:spcPct val="200000"/>
              </a:lnSpc>
              <a:spcBef>
                <a:spcPts val="0"/>
              </a:spcBef>
              <a:spcAft>
                <a:spcPts val="0"/>
              </a:spcAft>
            </a:pPr>
            <a:r>
              <a:rPr lang="en"/>
              <a:t>HTML  &amp; Bootstrap for the Web Front-End</a:t>
            </a:r>
          </a:p>
          <a:p>
            <a:pPr indent="-311150" lvl="0" marL="457200">
              <a:lnSpc>
                <a:spcPct val="200000"/>
              </a:lnSpc>
              <a:spcBef>
                <a:spcPts val="0"/>
              </a:spcBef>
            </a:pPr>
            <a:r>
              <a:rPr lang="en"/>
              <a:t>JavaScript plugins such as JQuery for DataTables</a:t>
            </a:r>
          </a:p>
        </p:txBody>
      </p:sp>
      <p:sp>
        <p:nvSpPr>
          <p:cNvPr id="177" name="Shape 17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Approach</a:t>
            </a:r>
          </a:p>
        </p:txBody>
      </p:sp>
      <p:sp>
        <p:nvSpPr>
          <p:cNvPr id="183" name="Shape 183"/>
          <p:cNvSpPr txBox="1"/>
          <p:nvPr>
            <p:ph idx="1" type="body"/>
          </p:nvPr>
        </p:nvSpPr>
        <p:spPr>
          <a:xfrm>
            <a:off x="729450" y="2078875"/>
            <a:ext cx="7792800" cy="2728800"/>
          </a:xfrm>
          <a:prstGeom prst="rect">
            <a:avLst/>
          </a:prstGeom>
        </p:spPr>
        <p:txBody>
          <a:bodyPr anchorCtr="0" anchor="t" bIns="91425" lIns="91425" rIns="91425" wrap="square" tIns="91425">
            <a:noAutofit/>
          </a:bodyPr>
          <a:lstStyle/>
          <a:p>
            <a:pPr lvl="0">
              <a:spcBef>
                <a:spcPts val="0"/>
              </a:spcBef>
              <a:buNone/>
            </a:pPr>
            <a:r>
              <a:rPr lang="en" sz="1800">
                <a:solidFill>
                  <a:schemeClr val="dk1"/>
                </a:solidFill>
              </a:rPr>
              <a:t>T</a:t>
            </a:r>
            <a:r>
              <a:rPr lang="en" sz="1800">
                <a:solidFill>
                  <a:schemeClr val="dk1"/>
                </a:solidFill>
              </a:rPr>
              <a:t>est-driven development</a:t>
            </a:r>
          </a:p>
          <a:p>
            <a:pPr indent="-311150" lvl="0" marL="457200">
              <a:lnSpc>
                <a:spcPct val="200000"/>
              </a:lnSpc>
              <a:spcBef>
                <a:spcPts val="0"/>
              </a:spcBef>
              <a:spcAft>
                <a:spcPts val="0"/>
              </a:spcAft>
            </a:pPr>
            <a:r>
              <a:rPr lang="en"/>
              <a:t>A</a:t>
            </a:r>
            <a:r>
              <a:rPr lang="en"/>
              <a:t>ll test cases will be written before the component the test is intended for is written. </a:t>
            </a:r>
          </a:p>
          <a:p>
            <a:pPr indent="-311150" lvl="0" marL="457200" rtl="0">
              <a:lnSpc>
                <a:spcPct val="200000"/>
              </a:lnSpc>
              <a:spcBef>
                <a:spcPts val="0"/>
              </a:spcBef>
              <a:spcAft>
                <a:spcPts val="0"/>
              </a:spcAft>
            </a:pPr>
            <a:r>
              <a:rPr lang="en"/>
              <a:t>This methodology encourages a complete understanding of the </a:t>
            </a:r>
            <a:r>
              <a:rPr lang="en"/>
              <a:t>inner workings</a:t>
            </a:r>
            <a:r>
              <a:rPr lang="en"/>
              <a:t> of the NeverFail system, including corner cases. </a:t>
            </a:r>
          </a:p>
          <a:p>
            <a:pPr indent="-311150" lvl="0" marL="457200" rtl="0">
              <a:lnSpc>
                <a:spcPct val="200000"/>
              </a:lnSpc>
              <a:spcBef>
                <a:spcPts val="0"/>
              </a:spcBef>
              <a:spcAft>
                <a:spcPts val="0"/>
              </a:spcAft>
              <a:buClr>
                <a:srgbClr val="666666"/>
              </a:buClr>
            </a:pPr>
            <a:r>
              <a:rPr lang="en">
                <a:solidFill>
                  <a:srgbClr val="666666"/>
                </a:solidFill>
              </a:rPr>
              <a:t>After the test case is written, write the code, run the tests, refactor the code and repeat</a:t>
            </a:r>
          </a:p>
        </p:txBody>
      </p:sp>
      <p:sp>
        <p:nvSpPr>
          <p:cNvPr id="184" name="Shape 18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a:spcBef>
                <a:spcPts val="0"/>
              </a:spcBef>
              <a:buNone/>
            </a:pPr>
            <a:r>
              <a:rPr lang="en" sz="6000"/>
              <a:t>DEMO</a:t>
            </a:r>
          </a:p>
          <a:p>
            <a:pPr lvl="0">
              <a:spcBef>
                <a:spcPts val="0"/>
              </a:spcBef>
              <a:buNone/>
            </a:pPr>
            <a:r>
              <a:t/>
            </a:r>
            <a:endParaRPr/>
          </a:p>
        </p:txBody>
      </p:sp>
      <p:sp>
        <p:nvSpPr>
          <p:cNvPr id="190" name="Shape 19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rtl="0">
              <a:spcBef>
                <a:spcPts val="0"/>
              </a:spcBef>
              <a:buNone/>
            </a:pPr>
            <a:r>
              <a:rPr lang="en" sz="4800"/>
              <a:t>Q&amp;A</a:t>
            </a:r>
          </a:p>
          <a:p>
            <a:pPr lvl="0" rtl="0">
              <a:spcBef>
                <a:spcPts val="0"/>
              </a:spcBef>
              <a:buNone/>
            </a:pPr>
            <a:r>
              <a:t/>
            </a:r>
            <a:endParaRPr/>
          </a:p>
        </p:txBody>
      </p:sp>
      <p:sp>
        <p:nvSpPr>
          <p:cNvPr id="196" name="Shape 19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a:spcBef>
                <a:spcPts val="0"/>
              </a:spcBef>
              <a:buNone/>
            </a:pPr>
            <a:r>
              <a:rPr lang="en"/>
              <a:t>Problem Diagnosis</a:t>
            </a:r>
          </a:p>
        </p:txBody>
      </p:sp>
      <p:sp>
        <p:nvSpPr>
          <p:cNvPr id="94" name="Shape 9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729450" y="1394850"/>
            <a:ext cx="2248800" cy="535200"/>
          </a:xfrm>
          <a:prstGeom prst="rect">
            <a:avLst/>
          </a:prstGeom>
        </p:spPr>
        <p:txBody>
          <a:bodyPr anchorCtr="0" anchor="t" bIns="91425" lIns="91425" rIns="91425" wrap="square" tIns="91425">
            <a:noAutofit/>
          </a:bodyPr>
          <a:lstStyle/>
          <a:p>
            <a:pPr lvl="0">
              <a:spcBef>
                <a:spcPts val="0"/>
              </a:spcBef>
              <a:buNone/>
            </a:pPr>
            <a:r>
              <a:rPr lang="en"/>
              <a:t>The Problem</a:t>
            </a:r>
          </a:p>
        </p:txBody>
      </p:sp>
      <p:sp>
        <p:nvSpPr>
          <p:cNvPr id="100" name="Shape 100"/>
          <p:cNvSpPr txBox="1"/>
          <p:nvPr>
            <p:ph idx="1" type="body"/>
          </p:nvPr>
        </p:nvSpPr>
        <p:spPr>
          <a:xfrm>
            <a:off x="729450" y="2078875"/>
            <a:ext cx="7688700" cy="2963700"/>
          </a:xfrm>
          <a:prstGeom prst="rect">
            <a:avLst/>
          </a:prstGeom>
        </p:spPr>
        <p:txBody>
          <a:bodyPr anchorCtr="0" anchor="t" bIns="91425" lIns="91425" rIns="91425" wrap="square" tIns="91425">
            <a:noAutofit/>
          </a:bodyPr>
          <a:lstStyle/>
          <a:p>
            <a:pPr indent="-311150" lvl="0" marL="457200" rtl="0">
              <a:lnSpc>
                <a:spcPct val="200000"/>
              </a:lnSpc>
              <a:spcBef>
                <a:spcPts val="0"/>
              </a:spcBef>
              <a:spcAft>
                <a:spcPts val="0"/>
              </a:spcAft>
            </a:pPr>
            <a:r>
              <a:rPr lang="en"/>
              <a:t>Systems don’t run at optimum efficiency simply because they are not tested efficiently. </a:t>
            </a:r>
          </a:p>
          <a:p>
            <a:pPr indent="-298450" lvl="1" marL="914400" rtl="0">
              <a:lnSpc>
                <a:spcPct val="200000"/>
              </a:lnSpc>
              <a:spcBef>
                <a:spcPts val="0"/>
              </a:spcBef>
              <a:spcAft>
                <a:spcPts val="0"/>
              </a:spcAft>
            </a:pPr>
            <a:r>
              <a:rPr lang="en"/>
              <a:t>Doesn’t scale and requires one or more full-time technicians  </a:t>
            </a:r>
          </a:p>
          <a:p>
            <a:pPr indent="-298450" lvl="1" marL="914400" rtl="0">
              <a:lnSpc>
                <a:spcPct val="200000"/>
              </a:lnSpc>
              <a:spcBef>
                <a:spcPts val="0"/>
              </a:spcBef>
              <a:spcAft>
                <a:spcPts val="0"/>
              </a:spcAft>
            </a:pPr>
            <a:r>
              <a:rPr lang="en"/>
              <a:t>Doesn’t record past history of results since everything is communicated via email </a:t>
            </a:r>
          </a:p>
          <a:p>
            <a:pPr indent="-298450" lvl="1" marL="914400">
              <a:lnSpc>
                <a:spcPct val="200000"/>
              </a:lnSpc>
              <a:spcBef>
                <a:spcPts val="0"/>
              </a:spcBef>
            </a:pPr>
            <a:r>
              <a:rPr lang="en"/>
              <a:t>Can only run tests when the technician is in the office</a:t>
            </a:r>
          </a:p>
          <a:p>
            <a:pPr lvl="0">
              <a:spcBef>
                <a:spcPts val="0"/>
              </a:spcBef>
              <a:buNone/>
            </a:pPr>
            <a:r>
              <a:t/>
            </a:r>
            <a:endParaRPr/>
          </a:p>
        </p:txBody>
      </p:sp>
      <p:sp>
        <p:nvSpPr>
          <p:cNvPr id="101" name="Shape 10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02" name="Shape 102"/>
          <p:cNvSpPr txBox="1"/>
          <p:nvPr/>
        </p:nvSpPr>
        <p:spPr>
          <a:xfrm>
            <a:off x="4401200" y="1539625"/>
            <a:ext cx="654000" cy="565500"/>
          </a:xfrm>
          <a:prstGeom prst="rect">
            <a:avLst/>
          </a:prstGeom>
          <a:noFill/>
          <a:ln>
            <a:noFill/>
          </a:ln>
        </p:spPr>
        <p:txBody>
          <a:bodyPr anchorCtr="0" anchor="t" bIns="91425" lIns="91425" rIns="91425" wrap="square" tIns="91425">
            <a:noAutofit/>
          </a:bodyPr>
          <a:lstStyle/>
          <a:p>
            <a:pPr lvl="0">
              <a:spcBef>
                <a:spcPts val="0"/>
              </a:spcBef>
              <a:buNone/>
            </a:pPr>
            <a:r>
              <a:t/>
            </a:r>
            <a:endParaRPr sz="4800">
              <a:latin typeface="Syncopate"/>
              <a:ea typeface="Syncopate"/>
              <a:cs typeface="Syncopate"/>
              <a:sym typeface="Syncopat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rtl="0">
              <a:spcBef>
                <a:spcPts val="0"/>
              </a:spcBef>
              <a:buNone/>
            </a:pPr>
            <a:r>
              <a:rPr lang="en"/>
              <a:t>Proposed Solution</a:t>
            </a:r>
          </a:p>
        </p:txBody>
      </p:sp>
      <p:sp>
        <p:nvSpPr>
          <p:cNvPr id="108" name="Shape 10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NeverFail Solution</a:t>
            </a:r>
          </a:p>
        </p:txBody>
      </p:sp>
      <p:sp>
        <p:nvSpPr>
          <p:cNvPr id="114" name="Shape 11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a:lnSpc>
                <a:spcPct val="200000"/>
              </a:lnSpc>
              <a:spcBef>
                <a:spcPts val="0"/>
              </a:spcBef>
              <a:spcAft>
                <a:spcPts val="0"/>
              </a:spcAft>
            </a:pPr>
            <a:r>
              <a:rPr lang="en"/>
              <a:t>A</a:t>
            </a:r>
            <a:r>
              <a:rPr lang="en"/>
              <a:t>utomated test system that utilizes a java controller, mySQL database, client tests written in python and php to run a web based GUI. </a:t>
            </a:r>
          </a:p>
          <a:p>
            <a:pPr indent="-311150" lvl="0" marL="457200">
              <a:lnSpc>
                <a:spcPct val="200000"/>
              </a:lnSpc>
              <a:spcBef>
                <a:spcPts val="0"/>
              </a:spcBef>
              <a:spcAft>
                <a:spcPts val="0"/>
              </a:spcAft>
            </a:pPr>
            <a:r>
              <a:rPr lang="en"/>
              <a:t>S</a:t>
            </a:r>
            <a:r>
              <a:rPr lang="en"/>
              <a:t>ystem admin that can log in,  add/edit/remove python tests, view test logs, create and run a test suite which can be saved for future use.   </a:t>
            </a:r>
          </a:p>
          <a:p>
            <a:pPr indent="-311150" lvl="0" marL="457200">
              <a:lnSpc>
                <a:spcPct val="200000"/>
              </a:lnSpc>
              <a:spcBef>
                <a:spcPts val="0"/>
              </a:spcBef>
            </a:pPr>
            <a:r>
              <a:rPr lang="en"/>
              <a:t>B</a:t>
            </a:r>
            <a:r>
              <a:rPr lang="en"/>
              <a:t>y allowing the creation of Test Suites it is easy for the admin to incorporate the use of our scheduling feature to run the desired test suite  on the desired client at any given time  increments, without any need for business process changes.</a:t>
            </a:r>
          </a:p>
        </p:txBody>
      </p:sp>
      <p:sp>
        <p:nvSpPr>
          <p:cNvPr id="115" name="Shape 11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Building Blocks</a:t>
            </a:r>
          </a:p>
        </p:txBody>
      </p:sp>
      <p:sp>
        <p:nvSpPr>
          <p:cNvPr id="121" name="Shape 121"/>
          <p:cNvSpPr txBox="1"/>
          <p:nvPr>
            <p:ph idx="1" type="body"/>
          </p:nvPr>
        </p:nvSpPr>
        <p:spPr>
          <a:xfrm>
            <a:off x="729450" y="1853850"/>
            <a:ext cx="7688700" cy="2704500"/>
          </a:xfrm>
          <a:prstGeom prst="rect">
            <a:avLst/>
          </a:prstGeom>
        </p:spPr>
        <p:txBody>
          <a:bodyPr anchorCtr="0" anchor="t" bIns="91425" lIns="91425" rIns="91425" wrap="square" tIns="91425">
            <a:noAutofit/>
          </a:bodyPr>
          <a:lstStyle/>
          <a:p>
            <a:pPr indent="-311150" lvl="0" marL="457200" rtl="0">
              <a:lnSpc>
                <a:spcPct val="200000"/>
              </a:lnSpc>
              <a:spcBef>
                <a:spcPts val="0"/>
              </a:spcBef>
              <a:spcAft>
                <a:spcPts val="0"/>
              </a:spcAft>
              <a:buChar char="●"/>
            </a:pPr>
            <a:r>
              <a:rPr lang="en"/>
              <a:t>Inputs</a:t>
            </a:r>
          </a:p>
          <a:p>
            <a:pPr indent="-298450" lvl="1" marL="914400" rtl="0">
              <a:lnSpc>
                <a:spcPct val="200000"/>
              </a:lnSpc>
              <a:spcBef>
                <a:spcPts val="0"/>
              </a:spcBef>
              <a:spcAft>
                <a:spcPts val="0"/>
              </a:spcAft>
              <a:buChar char="○"/>
            </a:pPr>
            <a:r>
              <a:rPr lang="en"/>
              <a:t>J</a:t>
            </a:r>
            <a:r>
              <a:rPr lang="en"/>
              <a:t>ava controller </a:t>
            </a:r>
          </a:p>
          <a:p>
            <a:pPr indent="-298450" lvl="1" marL="914400" rtl="0">
              <a:lnSpc>
                <a:spcPct val="200000"/>
              </a:lnSpc>
              <a:spcBef>
                <a:spcPts val="0"/>
              </a:spcBef>
              <a:spcAft>
                <a:spcPts val="0"/>
              </a:spcAft>
              <a:buChar char="○"/>
            </a:pPr>
            <a:r>
              <a:rPr lang="en"/>
              <a:t>mySQL database</a:t>
            </a:r>
          </a:p>
          <a:p>
            <a:pPr indent="-298450" lvl="1" marL="914400" rtl="0">
              <a:lnSpc>
                <a:spcPct val="200000"/>
              </a:lnSpc>
              <a:spcBef>
                <a:spcPts val="0"/>
              </a:spcBef>
              <a:spcAft>
                <a:spcPts val="0"/>
              </a:spcAft>
              <a:buChar char="○"/>
            </a:pPr>
            <a:r>
              <a:rPr lang="en"/>
              <a:t>Python tests</a:t>
            </a:r>
          </a:p>
          <a:p>
            <a:pPr indent="-298450" lvl="1" marL="914400" rtl="0">
              <a:lnSpc>
                <a:spcPct val="200000"/>
              </a:lnSpc>
              <a:spcBef>
                <a:spcPts val="0"/>
              </a:spcBef>
              <a:spcAft>
                <a:spcPts val="0"/>
              </a:spcAft>
              <a:buChar char="○"/>
            </a:pPr>
            <a:r>
              <a:rPr lang="en"/>
              <a:t>PHP Command In  Control</a:t>
            </a:r>
          </a:p>
          <a:p>
            <a:pPr indent="-311150" lvl="0" marL="457200" rtl="0">
              <a:lnSpc>
                <a:spcPct val="200000"/>
              </a:lnSpc>
              <a:spcBef>
                <a:spcPts val="0"/>
              </a:spcBef>
              <a:spcAft>
                <a:spcPts val="0"/>
              </a:spcAft>
            </a:pPr>
            <a:r>
              <a:rPr lang="en"/>
              <a:t>O</a:t>
            </a:r>
            <a:r>
              <a:rPr lang="en"/>
              <a:t>utputs</a:t>
            </a:r>
          </a:p>
          <a:p>
            <a:pPr indent="-298450" lvl="1" marL="914400">
              <a:lnSpc>
                <a:spcPct val="200000"/>
              </a:lnSpc>
              <a:spcBef>
                <a:spcPts val="0"/>
              </a:spcBef>
              <a:spcAft>
                <a:spcPts val="0"/>
              </a:spcAft>
            </a:pPr>
            <a:r>
              <a:rPr lang="en"/>
              <a:t>Web based GUI</a:t>
            </a:r>
          </a:p>
          <a:p>
            <a:pPr indent="-311150" lvl="0" marL="457200" rtl="0">
              <a:lnSpc>
                <a:spcPct val="200000"/>
              </a:lnSpc>
              <a:spcBef>
                <a:spcPts val="0"/>
              </a:spcBef>
            </a:pPr>
            <a:r>
              <a:rPr lang="en"/>
              <a:t>Workflow: Java controller requests tests</a:t>
            </a:r>
            <a:r>
              <a:rPr lang="en"/>
              <a:t> from Command Control, tests will run, and ultimately test results will be posted to a web UI for the administrator to view.</a:t>
            </a:r>
          </a:p>
          <a:p>
            <a:pPr lvl="0" rtl="0">
              <a:spcBef>
                <a:spcPts val="0"/>
              </a:spcBef>
              <a:buNone/>
            </a:pPr>
            <a:r>
              <a:t/>
            </a:r>
            <a:endParaRPr/>
          </a:p>
        </p:txBody>
      </p:sp>
      <p:sp>
        <p:nvSpPr>
          <p:cNvPr id="122" name="Shape 1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Benefits</a:t>
            </a:r>
          </a:p>
          <a:p>
            <a:pPr lvl="0">
              <a:spcBef>
                <a:spcPts val="0"/>
              </a:spcBef>
              <a:buNone/>
            </a:pPr>
            <a:r>
              <a:t/>
            </a:r>
            <a:endParaRPr/>
          </a:p>
        </p:txBody>
      </p:sp>
      <p:sp>
        <p:nvSpPr>
          <p:cNvPr id="128" name="Shape 12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lnSpc>
                <a:spcPct val="200000"/>
              </a:lnSpc>
              <a:spcBef>
                <a:spcPts val="0"/>
              </a:spcBef>
              <a:spcAft>
                <a:spcPts val="0"/>
              </a:spcAft>
              <a:buAutoNum type="arabicPeriod"/>
            </a:pPr>
            <a:r>
              <a:rPr lang="en"/>
              <a:t>Reduces Manpower</a:t>
            </a:r>
          </a:p>
          <a:p>
            <a:pPr indent="-311150" lvl="0" marL="457200" rtl="0">
              <a:lnSpc>
                <a:spcPct val="200000"/>
              </a:lnSpc>
              <a:spcBef>
                <a:spcPts val="0"/>
              </a:spcBef>
              <a:spcAft>
                <a:spcPts val="0"/>
              </a:spcAft>
              <a:buAutoNum type="arabicPeriod"/>
            </a:pPr>
            <a:r>
              <a:rPr lang="en"/>
              <a:t>Ensures the systems in a company/institution are running efficiently.</a:t>
            </a:r>
          </a:p>
          <a:p>
            <a:pPr indent="-311150" lvl="0" marL="457200" rtl="0">
              <a:lnSpc>
                <a:spcPct val="200000"/>
              </a:lnSpc>
              <a:spcBef>
                <a:spcPts val="0"/>
              </a:spcBef>
              <a:buAutoNum type="arabicPeriod"/>
            </a:pPr>
            <a:r>
              <a:rPr lang="en"/>
              <a:t>Allows tests to be run 24/7 not just when Technician is in the office </a:t>
            </a:r>
          </a:p>
        </p:txBody>
      </p:sp>
      <p:sp>
        <p:nvSpPr>
          <p:cNvPr id="129" name="Shape 12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rtl="0">
              <a:spcBef>
                <a:spcPts val="0"/>
              </a:spcBef>
              <a:buNone/>
            </a:pPr>
            <a:r>
              <a:rPr lang="en"/>
              <a:t>Construction Details</a:t>
            </a:r>
          </a:p>
        </p:txBody>
      </p:sp>
      <p:sp>
        <p:nvSpPr>
          <p:cNvPr id="135" name="Shape 13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5400" y="1403850"/>
            <a:ext cx="9721500" cy="535200"/>
          </a:xfrm>
          <a:prstGeom prst="rect">
            <a:avLst/>
          </a:prstGeom>
        </p:spPr>
        <p:txBody>
          <a:bodyPr anchorCtr="0" anchor="t" bIns="91425" lIns="91425" rIns="91425" wrap="square" tIns="91425">
            <a:noAutofit/>
          </a:bodyPr>
          <a:lstStyle/>
          <a:p>
            <a:pPr lvl="0">
              <a:spcBef>
                <a:spcPts val="0"/>
              </a:spcBef>
              <a:buNone/>
            </a:pPr>
            <a:r>
              <a:rPr lang="en"/>
              <a:t>System Diagram</a:t>
            </a:r>
          </a:p>
        </p:txBody>
      </p:sp>
      <p:sp>
        <p:nvSpPr>
          <p:cNvPr id="141" name="Shape 141"/>
          <p:cNvSpPr/>
          <p:nvPr/>
        </p:nvSpPr>
        <p:spPr>
          <a:xfrm>
            <a:off x="3010650" y="828400"/>
            <a:ext cx="2178600" cy="2941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2" name="Shape 142"/>
          <p:cNvSpPr/>
          <p:nvPr/>
        </p:nvSpPr>
        <p:spPr>
          <a:xfrm>
            <a:off x="3258450" y="1052775"/>
            <a:ext cx="1683000" cy="535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  </a:t>
            </a:r>
            <a:r>
              <a:rPr lang="en">
                <a:solidFill>
                  <a:schemeClr val="dk1"/>
                </a:solidFill>
              </a:rPr>
              <a:t>Java Controller</a:t>
            </a:r>
          </a:p>
        </p:txBody>
      </p:sp>
      <p:sp>
        <p:nvSpPr>
          <p:cNvPr id="143" name="Shape 143"/>
          <p:cNvSpPr/>
          <p:nvPr/>
        </p:nvSpPr>
        <p:spPr>
          <a:xfrm>
            <a:off x="3314175" y="1887625"/>
            <a:ext cx="1551600" cy="176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  </a:t>
            </a:r>
            <a:r>
              <a:rPr lang="en" sz="1200">
                <a:solidFill>
                  <a:schemeClr val="dk1"/>
                </a:solidFill>
              </a:rPr>
              <a:t>Tests </a:t>
            </a:r>
          </a:p>
          <a:p>
            <a:pPr lvl="0">
              <a:spcBef>
                <a:spcPts val="0"/>
              </a:spcBef>
              <a:buNone/>
            </a:pPr>
            <a:r>
              <a:t/>
            </a:r>
            <a:endParaRPr sz="1200">
              <a:solidFill>
                <a:schemeClr val="dk1"/>
              </a:solidFill>
            </a:endParaRPr>
          </a:p>
          <a:p>
            <a:pPr indent="-285750" lvl="0" marL="457200">
              <a:spcBef>
                <a:spcPts val="0"/>
              </a:spcBef>
              <a:spcAft>
                <a:spcPts val="0"/>
              </a:spcAft>
              <a:buClr>
                <a:schemeClr val="dk1"/>
              </a:buClr>
              <a:buSzPct val="100000"/>
              <a:buChar char="➔"/>
            </a:pPr>
            <a:r>
              <a:rPr lang="en" sz="900"/>
              <a:t>Memory</a:t>
            </a:r>
          </a:p>
          <a:p>
            <a:pPr indent="-285750" lvl="0" marL="457200" rtl="0">
              <a:spcBef>
                <a:spcPts val="0"/>
              </a:spcBef>
              <a:buClr>
                <a:schemeClr val="dk1"/>
              </a:buClr>
              <a:buSzPct val="100000"/>
              <a:buChar char="➔"/>
            </a:pPr>
            <a:r>
              <a:rPr lang="en" sz="900"/>
              <a:t>Storage</a:t>
            </a:r>
          </a:p>
          <a:p>
            <a:pPr indent="-285750" lvl="0" marL="457200" rtl="0">
              <a:spcBef>
                <a:spcPts val="0"/>
              </a:spcBef>
              <a:buClr>
                <a:schemeClr val="dk1"/>
              </a:buClr>
              <a:buSzPct val="100000"/>
              <a:buChar char="➔"/>
            </a:pPr>
            <a:r>
              <a:rPr lang="en" sz="900"/>
              <a:t>Video</a:t>
            </a:r>
          </a:p>
          <a:p>
            <a:pPr indent="-285750" lvl="0" marL="457200" rtl="0">
              <a:spcBef>
                <a:spcPts val="0"/>
              </a:spcBef>
              <a:buClr>
                <a:schemeClr val="dk1"/>
              </a:buClr>
              <a:buSzPct val="100000"/>
              <a:buChar char="➔"/>
            </a:pPr>
            <a:r>
              <a:rPr lang="en" sz="900"/>
              <a:t>Networking</a:t>
            </a:r>
          </a:p>
          <a:p>
            <a:pPr indent="-285750" lvl="0" marL="457200" rtl="0">
              <a:spcBef>
                <a:spcPts val="0"/>
              </a:spcBef>
              <a:buClr>
                <a:schemeClr val="dk1"/>
              </a:buClr>
              <a:buSzPct val="100000"/>
              <a:buChar char="➔"/>
            </a:pPr>
            <a:r>
              <a:rPr lang="en" sz="900"/>
              <a:t>Integer Math Test</a:t>
            </a:r>
          </a:p>
          <a:p>
            <a:pPr indent="-285750" lvl="0" marL="457200" rtl="0">
              <a:spcBef>
                <a:spcPts val="0"/>
              </a:spcBef>
              <a:buClr>
                <a:schemeClr val="dk1"/>
              </a:buClr>
              <a:buSzPct val="100000"/>
              <a:buChar char="➔"/>
            </a:pPr>
            <a:r>
              <a:rPr lang="en" sz="900"/>
              <a:t>Floating Point Test</a:t>
            </a:r>
          </a:p>
          <a:p>
            <a:pPr indent="-285750" lvl="0" marL="457200" rtl="0">
              <a:spcBef>
                <a:spcPts val="0"/>
              </a:spcBef>
              <a:buClr>
                <a:schemeClr val="dk1"/>
              </a:buClr>
              <a:buSzPct val="100000"/>
              <a:buChar char="➔"/>
            </a:pPr>
            <a:r>
              <a:rPr lang="en" sz="900"/>
              <a:t>Prime Number Test</a:t>
            </a:r>
          </a:p>
        </p:txBody>
      </p:sp>
      <p:sp>
        <p:nvSpPr>
          <p:cNvPr id="144" name="Shape 144"/>
          <p:cNvSpPr/>
          <p:nvPr/>
        </p:nvSpPr>
        <p:spPr>
          <a:xfrm>
            <a:off x="6828125" y="828400"/>
            <a:ext cx="2178600" cy="1963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45" name="Shape 145"/>
          <p:cNvSpPr/>
          <p:nvPr/>
        </p:nvSpPr>
        <p:spPr>
          <a:xfrm>
            <a:off x="7075925" y="1052775"/>
            <a:ext cx="1683000" cy="535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  </a:t>
            </a:r>
            <a:r>
              <a:rPr lang="en">
                <a:solidFill>
                  <a:schemeClr val="dk1"/>
                </a:solidFill>
              </a:rPr>
              <a:t>Command in Control</a:t>
            </a:r>
          </a:p>
        </p:txBody>
      </p:sp>
      <p:pic>
        <p:nvPicPr>
          <p:cNvPr id="146" name="Shape 146"/>
          <p:cNvPicPr preferRelativeResize="0"/>
          <p:nvPr/>
        </p:nvPicPr>
        <p:blipFill>
          <a:blip r:embed="rId3">
            <a:alphaModFix/>
          </a:blip>
          <a:stretch>
            <a:fillRect/>
          </a:stretch>
        </p:blipFill>
        <p:spPr>
          <a:xfrm>
            <a:off x="6367327" y="3518000"/>
            <a:ext cx="3100201" cy="1641099"/>
          </a:xfrm>
          <a:prstGeom prst="rect">
            <a:avLst/>
          </a:prstGeom>
          <a:noFill/>
          <a:ln>
            <a:noFill/>
          </a:ln>
        </p:spPr>
      </p:pic>
      <p:sp>
        <p:nvSpPr>
          <p:cNvPr id="147" name="Shape 147"/>
          <p:cNvSpPr txBox="1"/>
          <p:nvPr/>
        </p:nvSpPr>
        <p:spPr>
          <a:xfrm>
            <a:off x="7118225" y="3954950"/>
            <a:ext cx="1806000" cy="342300"/>
          </a:xfrm>
          <a:prstGeom prst="rect">
            <a:avLst/>
          </a:prstGeom>
          <a:noFill/>
          <a:ln>
            <a:noFill/>
          </a:ln>
        </p:spPr>
        <p:txBody>
          <a:bodyPr anchorCtr="0" anchor="t" bIns="91425" lIns="91425" rIns="91425" wrap="square" tIns="91425">
            <a:noAutofit/>
          </a:bodyPr>
          <a:lstStyle/>
          <a:p>
            <a:pPr lvl="0">
              <a:spcBef>
                <a:spcPts val="0"/>
              </a:spcBef>
              <a:buNone/>
            </a:pPr>
            <a:r>
              <a:rPr lang="en" sz="3000">
                <a:solidFill>
                  <a:schemeClr val="dk1"/>
                </a:solidFill>
              </a:rPr>
              <a:t>WEB </a:t>
            </a:r>
            <a:r>
              <a:rPr lang="en" sz="3000">
                <a:solidFill>
                  <a:schemeClr val="dk1"/>
                </a:solidFill>
              </a:rPr>
              <a:t>UI</a:t>
            </a:r>
          </a:p>
        </p:txBody>
      </p:sp>
      <p:sp>
        <p:nvSpPr>
          <p:cNvPr id="148" name="Shape 148"/>
          <p:cNvSpPr/>
          <p:nvPr/>
        </p:nvSpPr>
        <p:spPr>
          <a:xfrm>
            <a:off x="7906825" y="2807550"/>
            <a:ext cx="73200" cy="694800"/>
          </a:xfrm>
          <a:prstGeom prst="upDownArrow">
            <a:avLst>
              <a:gd fmla="val 50000" name="adj1"/>
              <a:gd fmla="val 50000" name="adj2"/>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49" name="Shape 149"/>
          <p:cNvSpPr/>
          <p:nvPr/>
        </p:nvSpPr>
        <p:spPr>
          <a:xfrm>
            <a:off x="7628613" y="2126350"/>
            <a:ext cx="629625" cy="5985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  </a:t>
            </a:r>
            <a:r>
              <a:rPr lang="en">
                <a:solidFill>
                  <a:schemeClr val="dk1"/>
                </a:solidFill>
              </a:rPr>
              <a:t>DB</a:t>
            </a:r>
          </a:p>
        </p:txBody>
      </p:sp>
      <p:sp>
        <p:nvSpPr>
          <p:cNvPr id="150" name="Shape 150"/>
          <p:cNvSpPr/>
          <p:nvPr/>
        </p:nvSpPr>
        <p:spPr>
          <a:xfrm>
            <a:off x="7901575" y="1592625"/>
            <a:ext cx="73200" cy="535200"/>
          </a:xfrm>
          <a:prstGeom prst="upDownArrow">
            <a:avLst>
              <a:gd fmla="val 50000" name="adj1"/>
              <a:gd fmla="val 50000" name="adj2"/>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txBox="1"/>
          <p:nvPr/>
        </p:nvSpPr>
        <p:spPr>
          <a:xfrm>
            <a:off x="5499800" y="883000"/>
            <a:ext cx="1551600" cy="204000"/>
          </a:xfrm>
          <a:prstGeom prst="rect">
            <a:avLst/>
          </a:prstGeom>
          <a:noFill/>
          <a:ln>
            <a:noFill/>
          </a:ln>
        </p:spPr>
        <p:txBody>
          <a:bodyPr anchorCtr="0" anchor="t" bIns="91425" lIns="91425" rIns="91425" wrap="square" tIns="91425">
            <a:noAutofit/>
          </a:bodyPr>
          <a:lstStyle/>
          <a:p>
            <a:pPr lvl="0">
              <a:spcBef>
                <a:spcPts val="0"/>
              </a:spcBef>
              <a:buNone/>
            </a:pPr>
            <a:r>
              <a:rPr lang="en" sz="1000"/>
              <a:t>Request Test</a:t>
            </a:r>
          </a:p>
        </p:txBody>
      </p:sp>
      <p:sp>
        <p:nvSpPr>
          <p:cNvPr id="152" name="Shape 152"/>
          <p:cNvSpPr txBox="1"/>
          <p:nvPr/>
        </p:nvSpPr>
        <p:spPr>
          <a:xfrm>
            <a:off x="5473100" y="1166950"/>
            <a:ext cx="1551600" cy="204000"/>
          </a:xfrm>
          <a:prstGeom prst="rect">
            <a:avLst/>
          </a:prstGeom>
          <a:noFill/>
          <a:ln>
            <a:noFill/>
          </a:ln>
        </p:spPr>
        <p:txBody>
          <a:bodyPr anchorCtr="0" anchor="t" bIns="91425" lIns="91425" rIns="91425" wrap="square" tIns="91425">
            <a:noAutofit/>
          </a:bodyPr>
          <a:lstStyle/>
          <a:p>
            <a:pPr lvl="0">
              <a:spcBef>
                <a:spcPts val="0"/>
              </a:spcBef>
              <a:buNone/>
            </a:pPr>
            <a:r>
              <a:rPr lang="en" sz="1000"/>
              <a:t>Report Results</a:t>
            </a:r>
          </a:p>
        </p:txBody>
      </p:sp>
      <p:sp>
        <p:nvSpPr>
          <p:cNvPr id="153" name="Shape 153"/>
          <p:cNvSpPr/>
          <p:nvPr/>
        </p:nvSpPr>
        <p:spPr>
          <a:xfrm>
            <a:off x="4952475" y="1385050"/>
            <a:ext cx="2089500" cy="79800"/>
          </a:xfrm>
          <a:prstGeom prst="leftArrow">
            <a:avLst>
              <a:gd fmla="val 50000" name="adj1"/>
              <a:gd fmla="val 50000" name="adj2"/>
            </a:avLst>
          </a:prstGeom>
          <a:solidFill>
            <a:srgbClr val="000000"/>
          </a:solidFill>
          <a:ln>
            <a:noFill/>
          </a:ln>
        </p:spPr>
        <p:txBody>
          <a:bodyPr anchorCtr="0" anchor="ctr" bIns="91425" lIns="91425" rIns="91425" wrap="square" tIns="91425">
            <a:noAutofit/>
          </a:bodyPr>
          <a:lstStyle/>
          <a:p>
            <a:pPr lvl="0">
              <a:spcBef>
                <a:spcPts val="0"/>
              </a:spcBef>
              <a:buNone/>
            </a:pPr>
            <a:r>
              <a:t/>
            </a:r>
            <a:endParaRPr>
              <a:solidFill>
                <a:schemeClr val="dk1"/>
              </a:solidFill>
            </a:endParaRPr>
          </a:p>
        </p:txBody>
      </p:sp>
      <p:sp>
        <p:nvSpPr>
          <p:cNvPr id="154" name="Shape 154"/>
          <p:cNvSpPr/>
          <p:nvPr/>
        </p:nvSpPr>
        <p:spPr>
          <a:xfrm>
            <a:off x="4952475" y="1087150"/>
            <a:ext cx="2089500" cy="79800"/>
          </a:xfrm>
          <a:prstGeom prst="leftRightArrow">
            <a:avLst>
              <a:gd fmla="val 50000" name="adj1"/>
              <a:gd fmla="val 50000" name="adj2"/>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55" name="Shape 155"/>
          <p:cNvSpPr txBox="1"/>
          <p:nvPr/>
        </p:nvSpPr>
        <p:spPr>
          <a:xfrm>
            <a:off x="2863450" y="4297250"/>
            <a:ext cx="3791400" cy="457800"/>
          </a:xfrm>
          <a:prstGeom prst="rect">
            <a:avLst/>
          </a:prstGeom>
          <a:noFill/>
          <a:ln>
            <a:noFill/>
          </a:ln>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rPr lang="en">
                <a:solidFill>
                  <a:schemeClr val="dk1"/>
                </a:solidFill>
              </a:rPr>
              <a:t>Web UI</a:t>
            </a:r>
            <a:r>
              <a:rPr lang="en"/>
              <a:t> - DataTable Displaying all Test details</a:t>
            </a:r>
          </a:p>
        </p:txBody>
      </p:sp>
      <p:sp>
        <p:nvSpPr>
          <p:cNvPr id="156" name="Shape 15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