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0" y="126375"/>
            <a:ext cx="8520600" cy="167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COP 4600 Final Project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48375" y="1805173"/>
            <a:ext cx="8148000" cy="64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Reader-Writer problem version 2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624450" y="3589650"/>
            <a:ext cx="7814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Abhimanyu Dakwale, Connor Finley, Raymond Lian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326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325875"/>
            <a:ext cx="7030500" cy="320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Synchronization = difficult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With semaphores = less difficult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Starvation is bound to happen with the readers-writers problem</a:t>
            </a:r>
          </a:p>
          <a:p>
            <a:pPr indent="-355600" lvl="1" marL="914400">
              <a:spcBef>
                <a:spcPts val="0"/>
              </a:spcBef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Solution should be picked accordingly (readers vs. writers)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2894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303800" y="1288775"/>
            <a:ext cx="70305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Scenario: many users trying to read/write a shared resource</a:t>
            </a:r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 of access, when, and how to prevent data corruption</a:t>
            </a:r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solution: semaphores</a:t>
            </a: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project: readers-writers problem version 2. </a:t>
            </a:r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 writers-preference.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33890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338200"/>
            <a:ext cx="7091400" cy="34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reader and writer threads</a:t>
            </a: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 threads will read characters until EOF</a:t>
            </a: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Writer threads will write to the file a unique sets of strings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Caveat of version 2: no writer, once added to the queue, shall be kept waiting longer than absolutely necessary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30182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303800" y="1301125"/>
            <a:ext cx="7030500" cy="323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program consists of 5 sub-structures: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Semaphores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File I/O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Readers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Writers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31420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Semaphores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313500"/>
            <a:ext cx="7030500" cy="321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Semaphores: </a:t>
            </a: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readLock, writerLock, resourceLock, and readAttempt</a:t>
            </a: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Balanced to give writers the preference</a:t>
            </a:r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readAttempt allows this to happen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36365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303800" y="1362950"/>
            <a:ext cx="7030500" cy="31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to setup and teardown</a:t>
            </a: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dynamically for variable number of readers and writers</a:t>
            </a:r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Allowed for easy testing of different scenarios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30182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Readers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303800" y="1301125"/>
            <a:ext cx="7030500" cy="323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Readers read character by character</a:t>
            </a:r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off access to other readers in a round-robin fashion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thread function was reused</a:t>
            </a: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to keep track of the file position for each read</a:t>
            </a:r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the position, each thread read event would read from the beginning of the file.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27712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Writers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303800" y="1276425"/>
            <a:ext cx="7030500" cy="325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done all at once</a:t>
            </a:r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Helps avoid corruption</a:t>
            </a:r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Easier for testing</a:t>
            </a: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229625" y="1874275"/>
            <a:ext cx="7128600" cy="161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Demonstration of the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