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04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270C7-FE8D-45FE-AA7D-6B7A3DB0427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D1FF-CCDC-41FC-9F49-425FC87D1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93FEE-14F7-428C-92C1-81693D70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7286"/>
          </a:xfrm>
        </p:spPr>
        <p:txBody>
          <a:bodyPr>
            <a:normAutofit fontScale="90000"/>
          </a:bodyPr>
          <a:lstStyle/>
          <a:p>
            <a:r>
              <a:rPr lang="es-MX" dirty="0"/>
              <a:t>No los abandones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3A942-A925-47D0-9C76-EEAB11D7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962" y="5051717"/>
            <a:ext cx="9144000" cy="435390"/>
          </a:xfrm>
        </p:spPr>
        <p:txBody>
          <a:bodyPr/>
          <a:lstStyle/>
          <a:p>
            <a:r>
              <a:rPr lang="es-MX" dirty="0"/>
              <a:t>Ellos también sufren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ECB4D-0956-4ECA-BC36-40EC5344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62" y="1774521"/>
            <a:ext cx="6533789" cy="3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No los abandones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los abandones</dc:title>
  <dc:creator>LUIS RODOLFO IBARRA VERA</dc:creator>
  <cp:lastModifiedBy>LUIS RODOLFO IBARRA VERA</cp:lastModifiedBy>
  <cp:revision>1</cp:revision>
  <dcterms:created xsi:type="dcterms:W3CDTF">2018-05-26T21:58:24Z</dcterms:created>
  <dcterms:modified xsi:type="dcterms:W3CDTF">2018-05-26T22:01:31Z</dcterms:modified>
</cp:coreProperties>
</file>