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DC3C6F-D607-4AEA-84A5-83E7ED924F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AA5905-59F6-4B10-9E4B-6F80ADCCB9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682CE2-9C06-43EB-B10D-59AF6755EF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0D3DA4-65F9-4D0C-9C57-580AF131BB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9036F4-EEBB-475B-B332-750EC64C17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4D3DE5-BCC8-42C7-B7C5-E2824A69D4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D00BAE-B7A8-443D-A702-4AD81535F4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C5E190-AE04-4C14-A22C-BEFB2C1DCB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84A332-2B05-47C4-8BD9-AA798BF687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038299-8E2C-4D5B-A2E5-68503A64C6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6D1477-9888-467D-B624-A5B3DA7C0C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18014F-8ACA-4A03-B3A9-F0387B7F99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17CB10-03D8-43AB-8E03-86AF9D31DC9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/>
          <p:nvPr/>
        </p:nvSpPr>
        <p:spPr>
          <a:xfrm rot="16200000">
            <a:off x="14591160" y="215280"/>
            <a:ext cx="3823920" cy="3481200"/>
          </a:xfrm>
          <a:custGeom>
            <a:avLst/>
            <a:gdLst/>
            <a:ahLst/>
            <a:rect l="l" t="t" r="r" b="b"/>
            <a:pathLst>
              <a:path w="3824683" h="3481780">
                <a:moveTo>
                  <a:pt x="0" y="0"/>
                </a:moveTo>
                <a:lnTo>
                  <a:pt x="3824682" y="0"/>
                </a:lnTo>
                <a:lnTo>
                  <a:pt x="3824682" y="3481780"/>
                </a:lnTo>
                <a:lnTo>
                  <a:pt x="0" y="34817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42" name="Freeform 3"/>
          <p:cNvSpPr/>
          <p:nvPr/>
        </p:nvSpPr>
        <p:spPr>
          <a:xfrm rot="2478000">
            <a:off x="1092240" y="3297600"/>
            <a:ext cx="15420960" cy="13666680"/>
          </a:xfrm>
          <a:custGeom>
            <a:avLst/>
            <a:gdLst/>
            <a:ahLst/>
            <a:rect l="l" t="t" r="r" b="b"/>
            <a:pathLst>
              <a:path w="15421682" h="13667466">
                <a:moveTo>
                  <a:pt x="0" y="0"/>
                </a:moveTo>
                <a:lnTo>
                  <a:pt x="15421682" y="0"/>
                </a:lnTo>
                <a:lnTo>
                  <a:pt x="15421682" y="13667466"/>
                </a:lnTo>
                <a:lnTo>
                  <a:pt x="0" y="136674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43" name="Freeform 4"/>
          <p:cNvSpPr/>
          <p:nvPr/>
        </p:nvSpPr>
        <p:spPr>
          <a:xfrm>
            <a:off x="8467560" y="2223720"/>
            <a:ext cx="9479520" cy="6564960"/>
          </a:xfrm>
          <a:custGeom>
            <a:avLst/>
            <a:gdLst/>
            <a:ahLst/>
            <a:rect l="l" t="t" r="r" b="b"/>
            <a:pathLst>
              <a:path w="9480395" h="6565710">
                <a:moveTo>
                  <a:pt x="0" y="0"/>
                </a:moveTo>
                <a:lnTo>
                  <a:pt x="9480395" y="0"/>
                </a:lnTo>
                <a:lnTo>
                  <a:pt x="9480395" y="6565710"/>
                </a:lnTo>
                <a:lnTo>
                  <a:pt x="0" y="656571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44" name="Freeform 5"/>
          <p:cNvSpPr/>
          <p:nvPr/>
        </p:nvSpPr>
        <p:spPr>
          <a:xfrm>
            <a:off x="-3273840" y="-2057400"/>
            <a:ext cx="5387040" cy="4114080"/>
          </a:xfrm>
          <a:custGeom>
            <a:avLst/>
            <a:gdLst/>
            <a:ahLst/>
            <a:rect l="l" t="t" r="r" b="b"/>
            <a:pathLst>
              <a:path w="5387627" h="4114800">
                <a:moveTo>
                  <a:pt x="0" y="0"/>
                </a:moveTo>
                <a:lnTo>
                  <a:pt x="5387627" y="0"/>
                </a:lnTo>
                <a:lnTo>
                  <a:pt x="53876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45" name="Freeform 6"/>
          <p:cNvSpPr/>
          <p:nvPr/>
        </p:nvSpPr>
        <p:spPr>
          <a:xfrm>
            <a:off x="16003080" y="-663120"/>
            <a:ext cx="925200" cy="2306520"/>
          </a:xfrm>
          <a:custGeom>
            <a:avLst/>
            <a:gdLst/>
            <a:ahLst/>
            <a:rect l="l" t="t" r="r" b="b"/>
            <a:pathLst>
              <a:path w="925748" h="2307159">
                <a:moveTo>
                  <a:pt x="0" y="0"/>
                </a:moveTo>
                <a:lnTo>
                  <a:pt x="925748" y="0"/>
                </a:lnTo>
                <a:lnTo>
                  <a:pt x="925748" y="2307159"/>
                </a:lnTo>
                <a:lnTo>
                  <a:pt x="0" y="23071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46" name="Freeform 7"/>
          <p:cNvSpPr/>
          <p:nvPr/>
        </p:nvSpPr>
        <p:spPr>
          <a:xfrm rot="5400000">
            <a:off x="-461880" y="6522120"/>
            <a:ext cx="925200" cy="2306520"/>
          </a:xfrm>
          <a:custGeom>
            <a:avLst/>
            <a:gdLst/>
            <a:ahLst/>
            <a:rect l="l" t="t" r="r" b="b"/>
            <a:pathLst>
              <a:path w="925748" h="2307159">
                <a:moveTo>
                  <a:pt x="0" y="0"/>
                </a:moveTo>
                <a:lnTo>
                  <a:pt x="925748" y="0"/>
                </a:lnTo>
                <a:lnTo>
                  <a:pt x="925748" y="2307159"/>
                </a:lnTo>
                <a:lnTo>
                  <a:pt x="0" y="23071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47" name="TextBox 8"/>
          <p:cNvSpPr/>
          <p:nvPr/>
        </p:nvSpPr>
        <p:spPr>
          <a:xfrm>
            <a:off x="1110960" y="1011960"/>
            <a:ext cx="923400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7745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14225"/>
                </a:solidFill>
                <a:latin typeface="Lazydog"/>
                <a:ea typeface="DejaVu Sans"/>
              </a:rPr>
              <a:t>The Rise of Mobile Gaming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8" name="TextBox 9"/>
          <p:cNvSpPr/>
          <p:nvPr/>
        </p:nvSpPr>
        <p:spPr>
          <a:xfrm>
            <a:off x="1110960" y="6000120"/>
            <a:ext cx="923400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584"/>
              </a:lnSpc>
              <a:buNone/>
              <a:tabLst>
                <a:tab algn="l" pos="0"/>
              </a:tabLst>
            </a:pPr>
            <a:r>
              <a:rPr b="0" lang="en-US" sz="3990" spc="-1" strike="noStrike">
                <a:solidFill>
                  <a:srgbClr val="795913"/>
                </a:solidFill>
                <a:latin typeface="Dosis Bold"/>
                <a:ea typeface="DejaVu Sans"/>
              </a:rPr>
              <a:t>Mobile gaming has exploded in popularity in recent years, with billions of people worldwide playing games on their smartphones and tablets.</a:t>
            </a:r>
            <a:endParaRPr b="0" lang="en-IN" sz="3990" spc="-1" strike="noStrike">
              <a:latin typeface="Arial"/>
            </a:endParaRPr>
          </a:p>
        </p:txBody>
      </p:sp>
      <p:sp>
        <p:nvSpPr>
          <p:cNvPr id="49" name="Freeform 10"/>
          <p:cNvSpPr/>
          <p:nvPr/>
        </p:nvSpPr>
        <p:spPr>
          <a:xfrm>
            <a:off x="17022240" y="9133560"/>
            <a:ext cx="925200" cy="2306520"/>
          </a:xfrm>
          <a:custGeom>
            <a:avLst/>
            <a:gdLst/>
            <a:ahLst/>
            <a:rect l="l" t="t" r="r" b="b"/>
            <a:pathLst>
              <a:path w="925748" h="2307159">
                <a:moveTo>
                  <a:pt x="0" y="0"/>
                </a:moveTo>
                <a:lnTo>
                  <a:pt x="925748" y="0"/>
                </a:lnTo>
                <a:lnTo>
                  <a:pt x="925748" y="2307160"/>
                </a:lnTo>
                <a:lnTo>
                  <a:pt x="0" y="23071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"/>
          <p:cNvGrpSpPr/>
          <p:nvPr/>
        </p:nvGrpSpPr>
        <p:grpSpPr>
          <a:xfrm>
            <a:off x="6840720" y="-1474920"/>
            <a:ext cx="14376960" cy="8170920"/>
            <a:chOff x="6840720" y="-1474920"/>
            <a:chExt cx="14376960" cy="8170920"/>
          </a:xfrm>
        </p:grpSpPr>
        <p:sp>
          <p:nvSpPr>
            <p:cNvPr id="51" name="Freeform 3"/>
            <p:cNvSpPr/>
            <p:nvPr/>
          </p:nvSpPr>
          <p:spPr>
            <a:xfrm>
              <a:off x="6840720" y="-1474920"/>
              <a:ext cx="14376960" cy="8170920"/>
            </a:xfrm>
            <a:custGeom>
              <a:avLst/>
              <a:gdLst/>
              <a:ahLst/>
              <a:rect l="l" t="t" r="r" b="b"/>
              <a:pathLst>
                <a:path w="4547616" h="2584704">
                  <a:moveTo>
                    <a:pt x="4547616" y="2584704"/>
                  </a:moveTo>
                  <a:lnTo>
                    <a:pt x="0" y="2584704"/>
                  </a:lnTo>
                  <a:lnTo>
                    <a:pt x="0" y="0"/>
                  </a:lnTo>
                  <a:lnTo>
                    <a:pt x="4547616" y="0"/>
                  </a:lnTo>
                  <a:lnTo>
                    <a:pt x="4547616" y="2584704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Freeform 4"/>
            <p:cNvSpPr/>
            <p:nvPr/>
          </p:nvSpPr>
          <p:spPr>
            <a:xfrm>
              <a:off x="6962400" y="-1318680"/>
              <a:ext cx="14141160" cy="7749000"/>
            </a:xfrm>
            <a:custGeom>
              <a:avLst/>
              <a:gdLst/>
              <a:ahLst/>
              <a:rect l="l" t="t" r="r" b="b"/>
              <a:pathLst>
                <a:path w="4473128" h="2451241">
                  <a:moveTo>
                    <a:pt x="3806137" y="2224714"/>
                  </a:moveTo>
                  <a:cubicBezTo>
                    <a:pt x="4040534" y="2160616"/>
                    <a:pt x="4250942" y="2021088"/>
                    <a:pt x="4364350" y="1794622"/>
                  </a:cubicBezTo>
                  <a:cubicBezTo>
                    <a:pt x="4473127" y="1577406"/>
                    <a:pt x="4451920" y="1287641"/>
                    <a:pt x="4276200" y="1119887"/>
                  </a:cubicBezTo>
                  <a:cubicBezTo>
                    <a:pt x="4087738" y="939970"/>
                    <a:pt x="3790734" y="940461"/>
                    <a:pt x="3565019" y="810294"/>
                  </a:cubicBezTo>
                  <a:cubicBezTo>
                    <a:pt x="3372524" y="699283"/>
                    <a:pt x="3247955" y="503663"/>
                    <a:pt x="3106075" y="332651"/>
                  </a:cubicBezTo>
                  <a:cubicBezTo>
                    <a:pt x="2964196" y="161639"/>
                    <a:pt x="2774430" y="0"/>
                    <a:pt x="2552260" y="4471"/>
                  </a:cubicBezTo>
                  <a:cubicBezTo>
                    <a:pt x="2397795" y="7580"/>
                    <a:pt x="2258303" y="90694"/>
                    <a:pt x="2119909" y="159367"/>
                  </a:cubicBezTo>
                  <a:cubicBezTo>
                    <a:pt x="1899043" y="268964"/>
                    <a:pt x="1662409" y="346727"/>
                    <a:pt x="1419584" y="389512"/>
                  </a:cubicBezTo>
                  <a:cubicBezTo>
                    <a:pt x="1028401" y="458435"/>
                    <a:pt x="588440" y="451093"/>
                    <a:pt x="293528" y="717158"/>
                  </a:cubicBezTo>
                  <a:cubicBezTo>
                    <a:pt x="90084" y="900701"/>
                    <a:pt x="0" y="1200787"/>
                    <a:pt x="68756" y="1466013"/>
                  </a:cubicBezTo>
                  <a:cubicBezTo>
                    <a:pt x="137511" y="1731237"/>
                    <a:pt x="362060" y="1949786"/>
                    <a:pt x="629074" y="2011318"/>
                  </a:cubicBezTo>
                  <a:cubicBezTo>
                    <a:pt x="813702" y="2053864"/>
                    <a:pt x="1008656" y="2025801"/>
                    <a:pt x="1194116" y="2064574"/>
                  </a:cubicBezTo>
                  <a:cubicBezTo>
                    <a:pt x="1510477" y="2130714"/>
                    <a:pt x="1769446" y="2384148"/>
                    <a:pt x="2090558" y="2420848"/>
                  </a:cubicBezTo>
                  <a:cubicBezTo>
                    <a:pt x="2356471" y="2451241"/>
                    <a:pt x="2612011" y="2327835"/>
                    <a:pt x="2867231" y="2247245"/>
                  </a:cubicBezTo>
                  <a:cubicBezTo>
                    <a:pt x="3041872" y="2192102"/>
                    <a:pt x="3227440" y="2251354"/>
                    <a:pt x="3404183" y="2263564"/>
                  </a:cubicBezTo>
                  <a:cubicBezTo>
                    <a:pt x="3537184" y="2272752"/>
                    <a:pt x="3675392" y="2260467"/>
                    <a:pt x="3806137" y="2224714"/>
                  </a:cubicBez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Freeform 5"/>
          <p:cNvSpPr/>
          <p:nvPr/>
        </p:nvSpPr>
        <p:spPr>
          <a:xfrm flipV="1" rot="16200000">
            <a:off x="-1639080" y="-1483920"/>
            <a:ext cx="7410240" cy="6567480"/>
          </a:xfrm>
          <a:custGeom>
            <a:avLst/>
            <a:gdLst/>
            <a:ahLst/>
            <a:rect l="l" t="t" r="r" b="b"/>
            <a:pathLst>
              <a:path w="7411105" h="6568092">
                <a:moveTo>
                  <a:pt x="0" y="6568092"/>
                </a:moveTo>
                <a:lnTo>
                  <a:pt x="7411106" y="6568092"/>
                </a:lnTo>
                <a:lnTo>
                  <a:pt x="7411106" y="0"/>
                </a:lnTo>
                <a:lnTo>
                  <a:pt x="0" y="0"/>
                </a:lnTo>
                <a:lnTo>
                  <a:pt x="0" y="6568092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54" name="Freeform 6"/>
          <p:cNvSpPr/>
          <p:nvPr/>
        </p:nvSpPr>
        <p:spPr>
          <a:xfrm rot="10800000">
            <a:off x="16310880" y="7586280"/>
            <a:ext cx="4380120" cy="3345120"/>
          </a:xfrm>
          <a:custGeom>
            <a:avLst/>
            <a:gdLst/>
            <a:ahLst/>
            <a:rect l="l" t="t" r="r" b="b"/>
            <a:pathLst>
              <a:path w="4380825" h="3345855">
                <a:moveTo>
                  <a:pt x="0" y="0"/>
                </a:moveTo>
                <a:lnTo>
                  <a:pt x="4380825" y="0"/>
                </a:lnTo>
                <a:lnTo>
                  <a:pt x="4380825" y="3345856"/>
                </a:lnTo>
                <a:lnTo>
                  <a:pt x="0" y="334585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55" name="Freeform 7"/>
          <p:cNvSpPr/>
          <p:nvPr/>
        </p:nvSpPr>
        <p:spPr>
          <a:xfrm rot="5400000">
            <a:off x="2789280" y="868320"/>
            <a:ext cx="968400" cy="2414880"/>
          </a:xfrm>
          <a:custGeom>
            <a:avLst/>
            <a:gdLst/>
            <a:ahLst/>
            <a:rect l="l" t="t" r="r" b="b"/>
            <a:pathLst>
              <a:path w="969230" h="2415527">
                <a:moveTo>
                  <a:pt x="0" y="0"/>
                </a:moveTo>
                <a:lnTo>
                  <a:pt x="969231" y="0"/>
                </a:lnTo>
                <a:lnTo>
                  <a:pt x="969231" y="2415527"/>
                </a:lnTo>
                <a:lnTo>
                  <a:pt x="0" y="241552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56" name="Freeform 8"/>
          <p:cNvSpPr/>
          <p:nvPr/>
        </p:nvSpPr>
        <p:spPr>
          <a:xfrm rot="5400000">
            <a:off x="14590440" y="8645040"/>
            <a:ext cx="821160" cy="2047680"/>
          </a:xfrm>
          <a:custGeom>
            <a:avLst/>
            <a:gdLst/>
            <a:ahLst/>
            <a:rect l="l" t="t" r="r" b="b"/>
            <a:pathLst>
              <a:path w="821936" h="2048438">
                <a:moveTo>
                  <a:pt x="0" y="0"/>
                </a:moveTo>
                <a:lnTo>
                  <a:pt x="821936" y="0"/>
                </a:lnTo>
                <a:lnTo>
                  <a:pt x="821936" y="2048438"/>
                </a:lnTo>
                <a:lnTo>
                  <a:pt x="0" y="204843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57" name="TextBox 9"/>
          <p:cNvSpPr/>
          <p:nvPr/>
        </p:nvSpPr>
        <p:spPr>
          <a:xfrm>
            <a:off x="1028880" y="5085720"/>
            <a:ext cx="10107360" cy="16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3051"/>
              </a:lnSpc>
              <a:buNone/>
              <a:tabLst>
                <a:tab algn="l" pos="0"/>
              </a:tabLst>
            </a:pPr>
            <a:r>
              <a:rPr b="0" lang="en-US" sz="9320" spc="-1" strike="noStrike">
                <a:solidFill>
                  <a:srgbClr val="014225"/>
                </a:solidFill>
                <a:latin typeface="Lazydog"/>
                <a:ea typeface="DejaVu Sans"/>
              </a:rPr>
              <a:t>Why Mobile Gaming is Popular</a:t>
            </a:r>
            <a:endParaRPr b="0" lang="en-IN" sz="9320" spc="-1" strike="noStrike">
              <a:latin typeface="Arial"/>
            </a:endParaRPr>
          </a:p>
        </p:txBody>
      </p:sp>
      <p:sp>
        <p:nvSpPr>
          <p:cNvPr id="58" name="TextBox 10"/>
          <p:cNvSpPr/>
          <p:nvPr/>
        </p:nvSpPr>
        <p:spPr>
          <a:xfrm>
            <a:off x="1028880" y="6976080"/>
            <a:ext cx="1499544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85"/>
              </a:lnSpc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795913"/>
                </a:solidFill>
                <a:latin typeface="Dosis"/>
                <a:ea typeface="DejaVu Sans"/>
              </a:rPr>
              <a:t>There are many reasons why mobile gaming is so popular, including convenience, affordability, and the wide variety of games available.</a:t>
            </a:r>
            <a:endParaRPr b="0" lang="en-IN" sz="34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2"/>
          <p:cNvSpPr/>
          <p:nvPr/>
        </p:nvSpPr>
        <p:spPr>
          <a:xfrm rot="16200000">
            <a:off x="5419800" y="-972000"/>
            <a:ext cx="4911120" cy="4352400"/>
          </a:xfrm>
          <a:custGeom>
            <a:avLst/>
            <a:gdLst/>
            <a:ahLst/>
            <a:rect l="l" t="t" r="r" b="b"/>
            <a:pathLst>
              <a:path w="4911697" h="4352991">
                <a:moveTo>
                  <a:pt x="0" y="0"/>
                </a:moveTo>
                <a:lnTo>
                  <a:pt x="4911697" y="0"/>
                </a:lnTo>
                <a:lnTo>
                  <a:pt x="4911697" y="4352992"/>
                </a:lnTo>
                <a:lnTo>
                  <a:pt x="0" y="43529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60" name="Freeform 3"/>
          <p:cNvSpPr/>
          <p:nvPr/>
        </p:nvSpPr>
        <p:spPr>
          <a:xfrm>
            <a:off x="404280" y="2627280"/>
            <a:ext cx="8739000" cy="6630480"/>
          </a:xfrm>
          <a:custGeom>
            <a:avLst/>
            <a:gdLst/>
            <a:ahLst/>
            <a:rect l="l" t="t" r="r" b="b"/>
            <a:pathLst>
              <a:path w="8739768" h="6631084">
                <a:moveTo>
                  <a:pt x="0" y="0"/>
                </a:moveTo>
                <a:lnTo>
                  <a:pt x="8739768" y="0"/>
                </a:lnTo>
                <a:lnTo>
                  <a:pt x="8739768" y="6631084"/>
                </a:lnTo>
                <a:lnTo>
                  <a:pt x="0" y="663108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grpSp>
        <p:nvGrpSpPr>
          <p:cNvPr id="61" name="Group 4"/>
          <p:cNvGrpSpPr/>
          <p:nvPr/>
        </p:nvGrpSpPr>
        <p:grpSpPr>
          <a:xfrm>
            <a:off x="9387360" y="-639720"/>
            <a:ext cx="7871040" cy="11743920"/>
            <a:chOff x="9387360" y="-639720"/>
            <a:chExt cx="7871040" cy="11743920"/>
          </a:xfrm>
        </p:grpSpPr>
        <p:sp>
          <p:nvSpPr>
            <p:cNvPr id="62" name="Freeform 5"/>
            <p:cNvSpPr/>
            <p:nvPr/>
          </p:nvSpPr>
          <p:spPr>
            <a:xfrm>
              <a:off x="9387360" y="-459000"/>
              <a:ext cx="7871040" cy="11562840"/>
            </a:xfrm>
            <a:custGeom>
              <a:avLst/>
              <a:gdLst/>
              <a:ahLst/>
              <a:rect l="l" t="t" r="r" b="b"/>
              <a:pathLst>
                <a:path w="2073253" h="3045586">
                  <a:moveTo>
                    <a:pt x="0" y="0"/>
                  </a:moveTo>
                  <a:lnTo>
                    <a:pt x="2073253" y="0"/>
                  </a:lnTo>
                  <a:lnTo>
                    <a:pt x="2073253" y="3045586"/>
                  </a:lnTo>
                  <a:lnTo>
                    <a:pt x="0" y="3045586"/>
                  </a:lnTo>
                  <a:close/>
                </a:path>
              </a:pathLst>
            </a:custGeom>
            <a:solidFill>
              <a:srgbClr val="0142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TextBox 6"/>
            <p:cNvSpPr/>
            <p:nvPr/>
          </p:nvSpPr>
          <p:spPr>
            <a:xfrm>
              <a:off x="9387360" y="-639720"/>
              <a:ext cx="7871040" cy="1174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" name="TextBox 7"/>
          <p:cNvSpPr/>
          <p:nvPr/>
        </p:nvSpPr>
        <p:spPr>
          <a:xfrm>
            <a:off x="10052280" y="612000"/>
            <a:ext cx="6278400" cy="24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9513"/>
              </a:lnSpc>
              <a:buNone/>
            </a:pPr>
            <a:r>
              <a:rPr b="0" lang="en-US" sz="6790" spc="-1" strike="noStrike">
                <a:solidFill>
                  <a:srgbClr val="ffffff"/>
                </a:solidFill>
                <a:latin typeface="Lazydog"/>
                <a:ea typeface="DejaVu Sans"/>
              </a:rPr>
              <a:t>Types of Mobile Games</a:t>
            </a:r>
            <a:endParaRPr b="0" lang="en-IN" sz="6790" spc="-1" strike="noStrike">
              <a:latin typeface="Arial"/>
            </a:endParaRPr>
          </a:p>
          <a:p>
            <a:pPr>
              <a:lnSpc>
                <a:spcPts val="9513"/>
              </a:lnSpc>
              <a:buNone/>
              <a:tabLst>
                <a:tab algn="l" pos="0"/>
              </a:tabLst>
            </a:pPr>
            <a:r>
              <a:rPr b="0" lang="en-US" sz="6790" spc="-1" strike="noStrike">
                <a:solidFill>
                  <a:srgbClr val="ffffff"/>
                </a:solidFill>
                <a:latin typeface="Lazydog"/>
                <a:ea typeface="DejaVu Sans"/>
              </a:rPr>
              <a:t>Background </a:t>
            </a:r>
            <a:endParaRPr b="0" lang="en-IN" sz="6790" spc="-1" strike="noStrike">
              <a:latin typeface="Arial"/>
            </a:endParaRPr>
          </a:p>
        </p:txBody>
      </p:sp>
      <p:sp>
        <p:nvSpPr>
          <p:cNvPr id="65" name="TextBox 8"/>
          <p:cNvSpPr/>
          <p:nvPr/>
        </p:nvSpPr>
        <p:spPr>
          <a:xfrm>
            <a:off x="10052280" y="3099240"/>
            <a:ext cx="62784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85"/>
              </a:lnSpc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ffffff"/>
                </a:solidFill>
                <a:latin typeface="Dosis"/>
                <a:ea typeface="DejaVu Sans"/>
              </a:rPr>
              <a:t>There are many different types of mobile games available, from casual games to hardcore RPGs. Some of the most popular genres include action, puzzle, strategy, and simulation.</a:t>
            </a:r>
            <a:endParaRPr b="0" lang="en-IN" sz="3420" spc="-1" strike="noStrike">
              <a:latin typeface="Arial"/>
            </a:endParaRPr>
          </a:p>
        </p:txBody>
      </p:sp>
      <p:sp>
        <p:nvSpPr>
          <p:cNvPr id="66" name="Freeform 9"/>
          <p:cNvSpPr/>
          <p:nvPr/>
        </p:nvSpPr>
        <p:spPr>
          <a:xfrm>
            <a:off x="-3273840" y="-2057400"/>
            <a:ext cx="5387040" cy="4114080"/>
          </a:xfrm>
          <a:custGeom>
            <a:avLst/>
            <a:gdLst/>
            <a:ahLst/>
            <a:rect l="l" t="t" r="r" b="b"/>
            <a:pathLst>
              <a:path w="5387627" h="4114800">
                <a:moveTo>
                  <a:pt x="0" y="0"/>
                </a:moveTo>
                <a:lnTo>
                  <a:pt x="5387627" y="0"/>
                </a:lnTo>
                <a:lnTo>
                  <a:pt x="53876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Freeform 10"/>
          <p:cNvSpPr/>
          <p:nvPr/>
        </p:nvSpPr>
        <p:spPr>
          <a:xfrm>
            <a:off x="16796520" y="8386200"/>
            <a:ext cx="925200" cy="2306520"/>
          </a:xfrm>
          <a:custGeom>
            <a:avLst/>
            <a:gdLst/>
            <a:ahLst/>
            <a:rect l="l" t="t" r="r" b="b"/>
            <a:pathLst>
              <a:path w="925748" h="2307159">
                <a:moveTo>
                  <a:pt x="0" y="0"/>
                </a:moveTo>
                <a:lnTo>
                  <a:pt x="925748" y="0"/>
                </a:lnTo>
                <a:lnTo>
                  <a:pt x="925748" y="2307159"/>
                </a:lnTo>
                <a:lnTo>
                  <a:pt x="0" y="23071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Freeform 11"/>
          <p:cNvSpPr/>
          <p:nvPr/>
        </p:nvSpPr>
        <p:spPr>
          <a:xfrm rot="16200000">
            <a:off x="6389640" y="252720"/>
            <a:ext cx="925200" cy="2306520"/>
          </a:xfrm>
          <a:custGeom>
            <a:avLst/>
            <a:gdLst/>
            <a:ahLst/>
            <a:rect l="l" t="t" r="r" b="b"/>
            <a:pathLst>
              <a:path w="925748" h="2307159">
                <a:moveTo>
                  <a:pt x="0" y="0"/>
                </a:moveTo>
                <a:lnTo>
                  <a:pt x="925747" y="0"/>
                </a:lnTo>
                <a:lnTo>
                  <a:pt x="925747" y="2307159"/>
                </a:lnTo>
                <a:lnTo>
                  <a:pt x="0" y="23071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2"/>
          <p:cNvSpPr/>
          <p:nvPr/>
        </p:nvSpPr>
        <p:spPr>
          <a:xfrm rot="2478000">
            <a:off x="-3866400" y="965160"/>
            <a:ext cx="19833840" cy="17577720"/>
          </a:xfrm>
          <a:custGeom>
            <a:avLst/>
            <a:gdLst/>
            <a:ahLst/>
            <a:rect l="l" t="t" r="r" b="b"/>
            <a:pathLst>
              <a:path w="19834656" h="17578464">
                <a:moveTo>
                  <a:pt x="0" y="0"/>
                </a:moveTo>
                <a:lnTo>
                  <a:pt x="19834656" y="0"/>
                </a:lnTo>
                <a:lnTo>
                  <a:pt x="19834656" y="17578464"/>
                </a:lnTo>
                <a:lnTo>
                  <a:pt x="0" y="175784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70" name="TextBox 3"/>
          <p:cNvSpPr/>
          <p:nvPr/>
        </p:nvSpPr>
        <p:spPr>
          <a:xfrm>
            <a:off x="4491720" y="1472760"/>
            <a:ext cx="9303840" cy="15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2379"/>
              </a:lnSpc>
              <a:buNone/>
              <a:tabLst>
                <a:tab algn="l" pos="0"/>
              </a:tabLst>
            </a:pPr>
            <a:r>
              <a:rPr b="0" lang="en-US" sz="8840" spc="-1" strike="noStrike">
                <a:solidFill>
                  <a:srgbClr val="014225"/>
                </a:solidFill>
                <a:latin typeface="Lazydog"/>
                <a:ea typeface="DejaVu Sans"/>
              </a:rPr>
              <a:t>The Future of Mobile Gaming</a:t>
            </a:r>
            <a:endParaRPr b="0" lang="en-IN" sz="8840" spc="-1" strike="noStrike">
              <a:latin typeface="Arial"/>
            </a:endParaRPr>
          </a:p>
        </p:txBody>
      </p:sp>
      <p:sp>
        <p:nvSpPr>
          <p:cNvPr id="71" name="TextBox 4"/>
          <p:cNvSpPr/>
          <p:nvPr/>
        </p:nvSpPr>
        <p:spPr>
          <a:xfrm>
            <a:off x="1624320" y="3672360"/>
            <a:ext cx="15634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46"/>
              </a:lnSpc>
              <a:buNone/>
              <a:tabLst>
                <a:tab algn="l" pos="0"/>
              </a:tabLst>
            </a:pPr>
            <a:r>
              <a:rPr b="0" lang="en-US" sz="2820" spc="-1" strike="noStrike">
                <a:solidFill>
                  <a:srgbClr val="000000"/>
                </a:solidFill>
                <a:latin typeface="Dosis"/>
                <a:ea typeface="DejaVu Sans"/>
              </a:rPr>
              <a:t>The future of mobile gaming looks bright, with continued innovation and new technologies expected to drive further growth.</a:t>
            </a:r>
            <a:endParaRPr b="0" lang="en-IN" sz="2820" spc="-1" strike="noStrike">
              <a:latin typeface="Arial"/>
            </a:endParaRPr>
          </a:p>
        </p:txBody>
      </p:sp>
      <p:sp>
        <p:nvSpPr>
          <p:cNvPr id="72" name="Freeform 5"/>
          <p:cNvSpPr/>
          <p:nvPr/>
        </p:nvSpPr>
        <p:spPr>
          <a:xfrm rot="16200000">
            <a:off x="15128280" y="-1147320"/>
            <a:ext cx="4911120" cy="4352400"/>
          </a:xfrm>
          <a:custGeom>
            <a:avLst/>
            <a:gdLst/>
            <a:ahLst/>
            <a:rect l="l" t="t" r="r" b="b"/>
            <a:pathLst>
              <a:path w="4911697" h="4352991">
                <a:moveTo>
                  <a:pt x="0" y="0"/>
                </a:moveTo>
                <a:lnTo>
                  <a:pt x="4911697" y="0"/>
                </a:lnTo>
                <a:lnTo>
                  <a:pt x="4911697" y="4352992"/>
                </a:lnTo>
                <a:lnTo>
                  <a:pt x="0" y="43529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Freeform 6"/>
          <p:cNvSpPr/>
          <p:nvPr/>
        </p:nvSpPr>
        <p:spPr>
          <a:xfrm>
            <a:off x="-3273840" y="-2057400"/>
            <a:ext cx="5387040" cy="4114080"/>
          </a:xfrm>
          <a:custGeom>
            <a:avLst/>
            <a:gdLst/>
            <a:ahLst/>
            <a:rect l="l" t="t" r="r" b="b"/>
            <a:pathLst>
              <a:path w="5387627" h="4114800">
                <a:moveTo>
                  <a:pt x="0" y="0"/>
                </a:moveTo>
                <a:lnTo>
                  <a:pt x="5387627" y="0"/>
                </a:lnTo>
                <a:lnTo>
                  <a:pt x="53876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Freeform 7"/>
          <p:cNvSpPr/>
          <p:nvPr/>
        </p:nvSpPr>
        <p:spPr>
          <a:xfrm>
            <a:off x="16003080" y="-663120"/>
            <a:ext cx="925200" cy="2306520"/>
          </a:xfrm>
          <a:custGeom>
            <a:avLst/>
            <a:gdLst/>
            <a:ahLst/>
            <a:rect l="l" t="t" r="r" b="b"/>
            <a:pathLst>
              <a:path w="925748" h="2307159">
                <a:moveTo>
                  <a:pt x="0" y="0"/>
                </a:moveTo>
                <a:lnTo>
                  <a:pt x="925748" y="0"/>
                </a:lnTo>
                <a:lnTo>
                  <a:pt x="925748" y="2307159"/>
                </a:lnTo>
                <a:lnTo>
                  <a:pt x="0" y="23071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"/>
          <p:cNvSpPr/>
          <p:nvPr/>
        </p:nvSpPr>
        <p:spPr>
          <a:xfrm flipV="1" rot="16200000">
            <a:off x="-1639080" y="-1483920"/>
            <a:ext cx="7410240" cy="6567480"/>
          </a:xfrm>
          <a:custGeom>
            <a:avLst/>
            <a:gdLst/>
            <a:ahLst/>
            <a:rect l="l" t="t" r="r" b="b"/>
            <a:pathLst>
              <a:path w="7411105" h="6568092">
                <a:moveTo>
                  <a:pt x="0" y="6568092"/>
                </a:moveTo>
                <a:lnTo>
                  <a:pt x="7411106" y="6568092"/>
                </a:lnTo>
                <a:lnTo>
                  <a:pt x="7411106" y="0"/>
                </a:lnTo>
                <a:lnTo>
                  <a:pt x="0" y="0"/>
                </a:lnTo>
                <a:lnTo>
                  <a:pt x="0" y="6568092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76" name="Freeform 3"/>
          <p:cNvSpPr/>
          <p:nvPr/>
        </p:nvSpPr>
        <p:spPr>
          <a:xfrm flipV="1" rot="5400000">
            <a:off x="13359600" y="6197040"/>
            <a:ext cx="6430320" cy="5698800"/>
          </a:xfrm>
          <a:custGeom>
            <a:avLst/>
            <a:gdLst/>
            <a:ahLst/>
            <a:rect l="l" t="t" r="r" b="b"/>
            <a:pathLst>
              <a:path w="6431113" h="5699574">
                <a:moveTo>
                  <a:pt x="0" y="5699574"/>
                </a:moveTo>
                <a:lnTo>
                  <a:pt x="6431113" y="5699574"/>
                </a:lnTo>
                <a:lnTo>
                  <a:pt x="6431113" y="0"/>
                </a:lnTo>
                <a:lnTo>
                  <a:pt x="0" y="0"/>
                </a:lnTo>
                <a:lnTo>
                  <a:pt x="0" y="5699574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77" name="Freeform 4"/>
          <p:cNvSpPr/>
          <p:nvPr/>
        </p:nvSpPr>
        <p:spPr>
          <a:xfrm rot="5400000">
            <a:off x="2789280" y="868320"/>
            <a:ext cx="968400" cy="2414880"/>
          </a:xfrm>
          <a:custGeom>
            <a:avLst/>
            <a:gdLst/>
            <a:ahLst/>
            <a:rect l="l" t="t" r="r" b="b"/>
            <a:pathLst>
              <a:path w="969230" h="2415527">
                <a:moveTo>
                  <a:pt x="0" y="0"/>
                </a:moveTo>
                <a:lnTo>
                  <a:pt x="969231" y="0"/>
                </a:lnTo>
                <a:lnTo>
                  <a:pt x="969231" y="2415527"/>
                </a:lnTo>
                <a:lnTo>
                  <a:pt x="0" y="241552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78" name="Freeform 5"/>
          <p:cNvSpPr/>
          <p:nvPr/>
        </p:nvSpPr>
        <p:spPr>
          <a:xfrm rot="16200000">
            <a:off x="15106320" y="8187480"/>
            <a:ext cx="840240" cy="2095560"/>
          </a:xfrm>
          <a:custGeom>
            <a:avLst/>
            <a:gdLst/>
            <a:ahLst/>
            <a:rect l="l" t="t" r="r" b="b"/>
            <a:pathLst>
              <a:path w="841066" h="2096115">
                <a:moveTo>
                  <a:pt x="0" y="0"/>
                </a:moveTo>
                <a:lnTo>
                  <a:pt x="841066" y="0"/>
                </a:lnTo>
                <a:lnTo>
                  <a:pt x="841066" y="2096115"/>
                </a:lnTo>
                <a:lnTo>
                  <a:pt x="0" y="209611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79" name="Freeform 6"/>
          <p:cNvSpPr/>
          <p:nvPr/>
        </p:nvSpPr>
        <p:spPr>
          <a:xfrm rot="10800000">
            <a:off x="-523800" y="8135640"/>
            <a:ext cx="4131360" cy="3155400"/>
          </a:xfrm>
          <a:custGeom>
            <a:avLst/>
            <a:gdLst/>
            <a:ahLst/>
            <a:rect l="l" t="t" r="r" b="b"/>
            <a:pathLst>
              <a:path w="4132231" h="3155991">
                <a:moveTo>
                  <a:pt x="0" y="0"/>
                </a:moveTo>
                <a:lnTo>
                  <a:pt x="4132231" y="0"/>
                </a:lnTo>
                <a:lnTo>
                  <a:pt x="4132231" y="3155991"/>
                </a:lnTo>
                <a:lnTo>
                  <a:pt x="0" y="31559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80" name="Freeform 7"/>
          <p:cNvSpPr/>
          <p:nvPr/>
        </p:nvSpPr>
        <p:spPr>
          <a:xfrm flipV="1" rot="10800000">
            <a:off x="14933880" y="-2674080"/>
            <a:ext cx="7855200" cy="5999400"/>
          </a:xfrm>
          <a:custGeom>
            <a:avLst/>
            <a:gdLst/>
            <a:ahLst/>
            <a:rect l="l" t="t" r="r" b="b"/>
            <a:pathLst>
              <a:path w="7856008" h="6000026">
                <a:moveTo>
                  <a:pt x="0" y="6000026"/>
                </a:moveTo>
                <a:lnTo>
                  <a:pt x="7856009" y="6000026"/>
                </a:lnTo>
                <a:lnTo>
                  <a:pt x="7856009" y="0"/>
                </a:lnTo>
                <a:lnTo>
                  <a:pt x="0" y="0"/>
                </a:lnTo>
                <a:lnTo>
                  <a:pt x="0" y="6000026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81" name="Freeform 8"/>
          <p:cNvSpPr/>
          <p:nvPr/>
        </p:nvSpPr>
        <p:spPr>
          <a:xfrm>
            <a:off x="4119120" y="9583200"/>
            <a:ext cx="1746000" cy="259200"/>
          </a:xfrm>
          <a:custGeom>
            <a:avLst/>
            <a:gdLst/>
            <a:ahLst/>
            <a:rect l="l" t="t" r="r" b="b"/>
            <a:pathLst>
              <a:path w="1746883" h="259849">
                <a:moveTo>
                  <a:pt x="0" y="0"/>
                </a:moveTo>
                <a:lnTo>
                  <a:pt x="1746883" y="0"/>
                </a:lnTo>
                <a:lnTo>
                  <a:pt x="1746883" y="259849"/>
                </a:lnTo>
                <a:lnTo>
                  <a:pt x="0" y="25984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82" name="Freeform 9"/>
          <p:cNvSpPr/>
          <p:nvPr/>
        </p:nvSpPr>
        <p:spPr>
          <a:xfrm>
            <a:off x="12852000" y="325800"/>
            <a:ext cx="1746000" cy="259200"/>
          </a:xfrm>
          <a:custGeom>
            <a:avLst/>
            <a:gdLst/>
            <a:ahLst/>
            <a:rect l="l" t="t" r="r" b="b"/>
            <a:pathLst>
              <a:path w="1746883" h="259849">
                <a:moveTo>
                  <a:pt x="0" y="0"/>
                </a:moveTo>
                <a:lnTo>
                  <a:pt x="1746883" y="0"/>
                </a:lnTo>
                <a:lnTo>
                  <a:pt x="1746883" y="259849"/>
                </a:lnTo>
                <a:lnTo>
                  <a:pt x="0" y="25984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83" name="TextBox 10"/>
          <p:cNvSpPr/>
          <p:nvPr/>
        </p:nvSpPr>
        <p:spPr>
          <a:xfrm>
            <a:off x="3689280" y="2171520"/>
            <a:ext cx="10908720" cy="19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5537"/>
              </a:lnSpc>
              <a:buNone/>
              <a:tabLst>
                <a:tab algn="l" pos="0"/>
              </a:tabLst>
            </a:pPr>
            <a:r>
              <a:rPr b="0" lang="en-US" sz="11100" spc="-1" strike="noStrike">
                <a:solidFill>
                  <a:srgbClr val="014225"/>
                </a:solidFill>
                <a:latin typeface="Lazydog"/>
                <a:ea typeface="DejaVu Sans"/>
              </a:rPr>
              <a:t>Conclusion</a:t>
            </a:r>
            <a:endParaRPr b="0" lang="en-IN" sz="11100" spc="-1" strike="noStrike">
              <a:latin typeface="Arial"/>
            </a:endParaRPr>
          </a:p>
        </p:txBody>
      </p:sp>
      <p:sp>
        <p:nvSpPr>
          <p:cNvPr id="84" name="TextBox 11"/>
          <p:cNvSpPr/>
          <p:nvPr/>
        </p:nvSpPr>
        <p:spPr>
          <a:xfrm>
            <a:off x="2760840" y="4331160"/>
            <a:ext cx="1276524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5627"/>
              </a:lnSpc>
              <a:buNone/>
              <a:tabLst>
                <a:tab algn="l" pos="0"/>
              </a:tabLst>
            </a:pPr>
            <a:r>
              <a:rPr b="0" lang="en-US" sz="4020" spc="-1" strike="noStrike">
                <a:solidFill>
                  <a:srgbClr val="014225"/>
                </a:solidFill>
                <a:latin typeface="Dosis"/>
                <a:ea typeface="DejaVu Sans"/>
              </a:rPr>
              <a:t>Mobile gaming is a major force in the gaming industry today, and it is only expected to grow in popularity in the years to come.</a:t>
            </a:r>
            <a:endParaRPr b="0" lang="en-IN" sz="40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 rot="16200000">
            <a:off x="14473080" y="-531720"/>
            <a:ext cx="4911120" cy="4352400"/>
          </a:xfrm>
          <a:custGeom>
            <a:avLst/>
            <a:gdLst/>
            <a:ahLst/>
            <a:rect l="l" t="t" r="r" b="b"/>
            <a:pathLst>
              <a:path w="4911697" h="4352991">
                <a:moveTo>
                  <a:pt x="0" y="0"/>
                </a:moveTo>
                <a:lnTo>
                  <a:pt x="4911697" y="0"/>
                </a:lnTo>
                <a:lnTo>
                  <a:pt x="4911697" y="4352992"/>
                </a:lnTo>
                <a:lnTo>
                  <a:pt x="0" y="43529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Freeform 3"/>
          <p:cNvSpPr/>
          <p:nvPr/>
        </p:nvSpPr>
        <p:spPr>
          <a:xfrm rot="2478000">
            <a:off x="1092240" y="3297600"/>
            <a:ext cx="15420960" cy="13666680"/>
          </a:xfrm>
          <a:custGeom>
            <a:avLst/>
            <a:gdLst/>
            <a:ahLst/>
            <a:rect l="l" t="t" r="r" b="b"/>
            <a:pathLst>
              <a:path w="15421682" h="13667466">
                <a:moveTo>
                  <a:pt x="0" y="0"/>
                </a:moveTo>
                <a:lnTo>
                  <a:pt x="15421682" y="0"/>
                </a:lnTo>
                <a:lnTo>
                  <a:pt x="15421682" y="13667466"/>
                </a:lnTo>
                <a:lnTo>
                  <a:pt x="0" y="136674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Freeform 4"/>
          <p:cNvSpPr/>
          <p:nvPr/>
        </p:nvSpPr>
        <p:spPr>
          <a:xfrm>
            <a:off x="9280080" y="4273560"/>
            <a:ext cx="9373680" cy="6491520"/>
          </a:xfrm>
          <a:custGeom>
            <a:avLst/>
            <a:gdLst/>
            <a:ahLst/>
            <a:rect l="l" t="t" r="r" b="b"/>
            <a:pathLst>
              <a:path w="9374532" h="6492394">
                <a:moveTo>
                  <a:pt x="0" y="0"/>
                </a:moveTo>
                <a:lnTo>
                  <a:pt x="9374532" y="0"/>
                </a:lnTo>
                <a:lnTo>
                  <a:pt x="9374532" y="6492395"/>
                </a:lnTo>
                <a:lnTo>
                  <a:pt x="0" y="649239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Freeform 5"/>
          <p:cNvSpPr/>
          <p:nvPr/>
        </p:nvSpPr>
        <p:spPr>
          <a:xfrm>
            <a:off x="-3273840" y="-2057400"/>
            <a:ext cx="5387040" cy="4114080"/>
          </a:xfrm>
          <a:custGeom>
            <a:avLst/>
            <a:gdLst/>
            <a:ahLst/>
            <a:rect l="l" t="t" r="r" b="b"/>
            <a:pathLst>
              <a:path w="5387627" h="4114800">
                <a:moveTo>
                  <a:pt x="0" y="0"/>
                </a:moveTo>
                <a:lnTo>
                  <a:pt x="5387627" y="0"/>
                </a:lnTo>
                <a:lnTo>
                  <a:pt x="53876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Freeform 6"/>
          <p:cNvSpPr/>
          <p:nvPr/>
        </p:nvSpPr>
        <p:spPr>
          <a:xfrm>
            <a:off x="16003080" y="-663120"/>
            <a:ext cx="925200" cy="2306520"/>
          </a:xfrm>
          <a:custGeom>
            <a:avLst/>
            <a:gdLst/>
            <a:ahLst/>
            <a:rect l="l" t="t" r="r" b="b"/>
            <a:pathLst>
              <a:path w="925748" h="2307159">
                <a:moveTo>
                  <a:pt x="0" y="0"/>
                </a:moveTo>
                <a:lnTo>
                  <a:pt x="925748" y="0"/>
                </a:lnTo>
                <a:lnTo>
                  <a:pt x="925748" y="2307159"/>
                </a:lnTo>
                <a:lnTo>
                  <a:pt x="0" y="23071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Freeform 7"/>
          <p:cNvSpPr/>
          <p:nvPr/>
        </p:nvSpPr>
        <p:spPr>
          <a:xfrm rot="5400000">
            <a:off x="-461880" y="6522120"/>
            <a:ext cx="925200" cy="2306520"/>
          </a:xfrm>
          <a:custGeom>
            <a:avLst/>
            <a:gdLst/>
            <a:ahLst/>
            <a:rect l="l" t="t" r="r" b="b"/>
            <a:pathLst>
              <a:path w="925748" h="2307159">
                <a:moveTo>
                  <a:pt x="0" y="0"/>
                </a:moveTo>
                <a:lnTo>
                  <a:pt x="925748" y="0"/>
                </a:lnTo>
                <a:lnTo>
                  <a:pt x="925748" y="2307159"/>
                </a:lnTo>
                <a:lnTo>
                  <a:pt x="0" y="23071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Box 8"/>
          <p:cNvSpPr/>
          <p:nvPr/>
        </p:nvSpPr>
        <p:spPr>
          <a:xfrm>
            <a:off x="1720800" y="642960"/>
            <a:ext cx="12463920" cy="82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2374"/>
              </a:lnSpc>
              <a:buNone/>
              <a:tabLst>
                <a:tab algn="l" pos="0"/>
              </a:tabLst>
            </a:pPr>
            <a:r>
              <a:rPr b="0" lang="en-US" sz="28400" spc="-1" strike="noStrike">
                <a:solidFill>
                  <a:srgbClr val="014225"/>
                </a:solidFill>
                <a:latin typeface="Lazydog"/>
                <a:ea typeface="DejaVu Sans"/>
              </a:rPr>
              <a:t>THANK YOU</a:t>
            </a:r>
            <a:endParaRPr b="0" lang="en-IN" sz="28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DAGDtkXWnc0</dc:identifier>
  <dc:language>en-IN</dc:language>
  <cp:lastModifiedBy/>
  <dcterms:modified xsi:type="dcterms:W3CDTF">2024-07-03T23:29:40Z</dcterms:modified>
  <cp:revision>3</cp:revision>
  <dc:subject/>
  <dc:title>modern_stud_project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