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65B5E3-7D48-4247-A933-E50B410267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C64354-52A9-4324-9607-331291E303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3C9BFB-A415-44CA-A0F6-0E5DE16F5A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588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412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764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588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412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271D3E-E5FD-4EF7-AF0D-1CC50AE67B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745523-0295-4C91-98A4-109599108D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699EBE-5DDE-425E-AE08-574F8890D0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88E5AC-F362-4F16-98F9-6406A882A6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47CF23-F3CA-41DC-9E28-4B333F959D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7680"/>
            <a:ext cx="6797520" cy="79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C9A47F-BBB8-4458-886F-7D6FE01A66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44F680-A052-4034-90CE-C659EFA1DA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EE6F7C-424F-4B43-9860-43C0C1EBC7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072BCD-E8A6-4BA6-B119-305A7D0ADE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Title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Text</a:t>
            </a:r>
            <a:endParaRPr b="0" lang="en-IN" sz="1800" spc="-1" strike="noStrike">
              <a:latin typeface="Calibri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Second level</a:t>
            </a:r>
            <a:endParaRPr b="0" lang="en-IN" sz="1800" spc="-1" strike="noStrike">
              <a:latin typeface="Calibri"/>
            </a:endParaRPr>
          </a:p>
          <a:p>
            <a:pPr marL="9144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Third level</a:t>
            </a:r>
            <a:endParaRPr b="0" lang="en-IN" sz="1800" spc="-1" strike="noStrike">
              <a:latin typeface="Calibri"/>
            </a:endParaRPr>
          </a:p>
          <a:p>
            <a:pPr marL="13716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Fourth level</a:t>
            </a:r>
            <a:endParaRPr b="0" lang="en-IN" sz="1800" spc="-1" strike="noStrike">
              <a:latin typeface="Calibri"/>
            </a:endParaRPr>
          </a:p>
          <a:p>
            <a:pPr marL="18288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Fifth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37764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568240" y="9945000"/>
            <a:ext cx="2416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43852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DFF797-599D-4D60-B730-76DEBA820D60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object 3"/>
          <p:cNvSpPr/>
          <p:nvPr/>
        </p:nvSpPr>
        <p:spPr>
          <a:xfrm>
            <a:off x="1028880" y="2972880"/>
            <a:ext cx="7441920" cy="18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4207"/>
              </a:lnSpc>
              <a:buNone/>
            </a:pPr>
            <a:r>
              <a:rPr b="0" lang="en-IN" sz="2800" spc="-1" strike="noStrike">
                <a:solidFill>
                  <a:srgbClr val="ffffff"/>
                </a:solidFill>
                <a:latin typeface="VBNPUB+Montserrat-ExtraBold"/>
              </a:rPr>
              <a:t>PROJECT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3" name="object 4"/>
          <p:cNvSpPr/>
          <p:nvPr/>
        </p:nvSpPr>
        <p:spPr>
          <a:xfrm>
            <a:off x="1028880" y="6394680"/>
            <a:ext cx="851112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144"/>
              </a:lnSpc>
              <a:buNone/>
            </a:pPr>
            <a:r>
              <a:rPr b="0" lang="en-IN" sz="3400" spc="-1" strike="noStrike">
                <a:solidFill>
                  <a:srgbClr val="ffffff"/>
                </a:solidFill>
                <a:latin typeface="VBNPUB+Montserrat-ExtraBold"/>
              </a:rPr>
              <a:t>{ t i t l e }</a:t>
            </a:r>
            <a:endParaRPr b="0" lang="en-IN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1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object 3"/>
          <p:cNvSpPr/>
          <p:nvPr/>
        </p:nvSpPr>
        <p:spPr>
          <a:xfrm>
            <a:off x="1774800" y="2567160"/>
            <a:ext cx="6538680" cy="11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142"/>
              </a:lnSpc>
              <a:buNone/>
            </a:pPr>
            <a:r>
              <a:rPr b="0" lang="en-IN" sz="7500" spc="-1" strike="noStrike">
                <a:solidFill>
                  <a:srgbClr val="ffffff"/>
                </a:solidFill>
                <a:latin typeface="VBNPUB+Montserrat-ExtraBold"/>
              </a:rPr>
              <a:t>Introduction</a:t>
            </a:r>
            <a:endParaRPr b="0" lang="en-IN" sz="7500" spc="-1" strike="noStrike">
              <a:latin typeface="Arial"/>
            </a:endParaRPr>
          </a:p>
        </p:txBody>
      </p:sp>
      <p:sp>
        <p:nvSpPr>
          <p:cNvPr id="46" name="object 4"/>
          <p:cNvSpPr/>
          <p:nvPr/>
        </p:nvSpPr>
        <p:spPr>
          <a:xfrm>
            <a:off x="2109240" y="4434480"/>
            <a:ext cx="2059200" cy="30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438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VBNPUB+Montserrat-ExtraBold"/>
              </a:rPr>
              <a:t>{introduction}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1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object 3"/>
          <p:cNvSpPr/>
          <p:nvPr/>
        </p:nvSpPr>
        <p:spPr>
          <a:xfrm>
            <a:off x="1446480" y="2078640"/>
            <a:ext cx="3826440" cy="11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142"/>
              </a:lnSpc>
              <a:buNone/>
            </a:pPr>
            <a:r>
              <a:rPr b="0" lang="en-IN" sz="7500" spc="-1" strike="noStrike">
                <a:solidFill>
                  <a:srgbClr val="ffffff"/>
                </a:solidFill>
                <a:latin typeface="VBNPUB+Montserrat-ExtraBold"/>
              </a:rPr>
              <a:t>Project</a:t>
            </a:r>
            <a:endParaRPr b="0" lang="en-IN" sz="7500" spc="-1" strike="noStrike">
              <a:latin typeface="Arial"/>
            </a:endParaRPr>
          </a:p>
        </p:txBody>
      </p:sp>
      <p:sp>
        <p:nvSpPr>
          <p:cNvPr id="49" name="object 4"/>
          <p:cNvSpPr/>
          <p:nvPr/>
        </p:nvSpPr>
        <p:spPr>
          <a:xfrm>
            <a:off x="1446480" y="3211920"/>
            <a:ext cx="5556600" cy="11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142"/>
              </a:lnSpc>
              <a:buNone/>
            </a:pPr>
            <a:r>
              <a:rPr b="0" lang="en-IN" sz="7500" spc="-1" strike="noStrike">
                <a:solidFill>
                  <a:srgbClr val="3dd9e3"/>
                </a:solidFill>
                <a:latin typeface="VBNPUB+Montserrat-ExtraBold"/>
              </a:rPr>
              <a:t>Objectives</a:t>
            </a:r>
            <a:endParaRPr b="0" lang="en-IN" sz="7500" spc="-1" strike="noStrike">
              <a:latin typeface="Arial"/>
            </a:endParaRPr>
          </a:p>
        </p:txBody>
      </p:sp>
      <p:sp>
        <p:nvSpPr>
          <p:cNvPr id="50" name="object 5"/>
          <p:cNvSpPr/>
          <p:nvPr/>
        </p:nvSpPr>
        <p:spPr>
          <a:xfrm>
            <a:off x="9474480" y="3654720"/>
            <a:ext cx="1766880" cy="30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438"/>
              </a:lnSpc>
              <a:buNone/>
            </a:pPr>
            <a:r>
              <a:rPr b="0" lang="en-IN" sz="2000" spc="-1" strike="noStrike">
                <a:solidFill>
                  <a:srgbClr val="212121"/>
                </a:solidFill>
                <a:latin typeface="VBNPUB+Montserrat-ExtraBold"/>
              </a:rPr>
              <a:t>{</a:t>
            </a:r>
            <a:r>
              <a:rPr b="0" lang="en-IN" sz="2000" spc="80" strike="noStrike">
                <a:solidFill>
                  <a:srgbClr val="212121"/>
                </a:solidFill>
                <a:latin typeface="VBNPUB+Montserrat-ExtraBold"/>
              </a:rPr>
              <a:t> </a:t>
            </a:r>
            <a:r>
              <a:rPr b="0" lang="en-IN" sz="2000" spc="-1" strike="noStrike">
                <a:solidFill>
                  <a:srgbClr val="212121"/>
                </a:solidFill>
                <a:latin typeface="VBNPUB+Montserrat-ExtraBold"/>
              </a:rPr>
              <a:t>objective</a:t>
            </a:r>
            <a:r>
              <a:rPr b="0" lang="en-IN" sz="2000" spc="80" strike="noStrike">
                <a:solidFill>
                  <a:srgbClr val="212121"/>
                </a:solidFill>
                <a:latin typeface="VBNPUB+Montserrat-ExtraBold"/>
              </a:rPr>
              <a:t> </a:t>
            </a:r>
            <a:r>
              <a:rPr b="0" lang="en-IN" sz="2000" spc="-1" strike="noStrike">
                <a:solidFill>
                  <a:srgbClr val="212121"/>
                </a:solidFill>
                <a:latin typeface="VBNPUB+Montserrat-ExtraBold"/>
              </a:rPr>
              <a:t>}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1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object 3"/>
          <p:cNvSpPr/>
          <p:nvPr/>
        </p:nvSpPr>
        <p:spPr>
          <a:xfrm>
            <a:off x="9918360" y="2078640"/>
            <a:ext cx="3826440" cy="23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142"/>
              </a:lnSpc>
              <a:buNone/>
            </a:pPr>
            <a:r>
              <a:rPr b="0" lang="en-IN" sz="7500" spc="-1" strike="noStrike">
                <a:solidFill>
                  <a:srgbClr val="ffffff"/>
                </a:solidFill>
                <a:latin typeface="VBNPUB+Montserrat-ExtraBold"/>
              </a:rPr>
              <a:t>Project</a:t>
            </a:r>
            <a:endParaRPr b="0" lang="en-IN" sz="7500" spc="-1" strike="noStrike">
              <a:latin typeface="Arial"/>
            </a:endParaRPr>
          </a:p>
          <a:p>
            <a:pPr>
              <a:lnSpc>
                <a:spcPts val="8926"/>
              </a:lnSpc>
              <a:spcBef>
                <a:spcPts val="51"/>
              </a:spcBef>
              <a:buNone/>
            </a:pPr>
            <a:r>
              <a:rPr b="0" lang="en-IN" sz="7500" spc="-1" strike="noStrike">
                <a:solidFill>
                  <a:srgbClr val="3dd9e3"/>
                </a:solidFill>
                <a:latin typeface="VBNPUB+Montserrat-ExtraBold"/>
              </a:rPr>
              <a:t>Scope</a:t>
            </a:r>
            <a:endParaRPr b="0" lang="en-IN" sz="7500" spc="-1" strike="noStrike">
              <a:latin typeface="Arial"/>
            </a:endParaRPr>
          </a:p>
        </p:txBody>
      </p:sp>
      <p:sp>
        <p:nvSpPr>
          <p:cNvPr id="53" name="object 4"/>
          <p:cNvSpPr/>
          <p:nvPr/>
        </p:nvSpPr>
        <p:spPr>
          <a:xfrm>
            <a:off x="9918360" y="4846680"/>
            <a:ext cx="1311120" cy="30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438"/>
              </a:lnSpc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VBNPUB+Montserrat-ExtraBold"/>
              </a:rPr>
              <a:t>{</a:t>
            </a:r>
            <a:r>
              <a:rPr b="0" lang="en-IN" sz="2000" spc="80" strike="noStrike">
                <a:solidFill>
                  <a:srgbClr val="ffffff"/>
                </a:solidFill>
                <a:latin typeface="VBNPUB+Montserrat-ExtraBold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VBNPUB+Montserrat-ExtraBold"/>
              </a:rPr>
              <a:t>scope</a:t>
            </a:r>
            <a:r>
              <a:rPr b="0" lang="en-IN" sz="2000" spc="80" strike="noStrike">
                <a:solidFill>
                  <a:srgbClr val="ffffff"/>
                </a:solidFill>
                <a:latin typeface="VBNPUB+Montserrat-ExtraBold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VBNPUB+Montserrat-ExtraBold"/>
              </a:rPr>
              <a:t>}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1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object 3"/>
          <p:cNvSpPr/>
          <p:nvPr/>
        </p:nvSpPr>
        <p:spPr>
          <a:xfrm>
            <a:off x="1028880" y="2148480"/>
            <a:ext cx="6424200" cy="29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142"/>
              </a:lnSpc>
              <a:buNone/>
            </a:pPr>
            <a:r>
              <a:rPr b="0" lang="en-IN" sz="7500" spc="-1" strike="noStrike">
                <a:solidFill>
                  <a:srgbClr val="3dd9e3"/>
                </a:solidFill>
                <a:latin typeface="VBNPUB+Montserrat-ExtraBold"/>
              </a:rPr>
              <a:t>Background</a:t>
            </a:r>
            <a:endParaRPr b="0" lang="en-IN" sz="7500" spc="-1" strike="noStrike">
              <a:latin typeface="Arial"/>
            </a:endParaRPr>
          </a:p>
          <a:p>
            <a:pPr>
              <a:lnSpc>
                <a:spcPts val="7620"/>
              </a:lnSpc>
              <a:spcBef>
                <a:spcPts val="51"/>
              </a:spcBef>
              <a:buNone/>
            </a:pPr>
            <a:r>
              <a:rPr b="0" lang="en-IN" sz="7500" spc="-1" strike="noStrike">
                <a:solidFill>
                  <a:srgbClr val="ffffff"/>
                </a:solidFill>
                <a:latin typeface="VBNPUB+Montserrat-ExtraBold"/>
              </a:rPr>
              <a:t>Context</a:t>
            </a:r>
            <a:endParaRPr b="0" lang="en-IN" sz="7500" spc="-1" strike="noStrike">
              <a:latin typeface="Arial"/>
            </a:endParaRPr>
          </a:p>
          <a:p>
            <a:pPr marL="268920">
              <a:lnSpc>
                <a:spcPts val="2438"/>
              </a:lnSpc>
              <a:spcBef>
                <a:spcPts val="3906"/>
              </a:spcBef>
              <a:buNone/>
            </a:pPr>
            <a:r>
              <a:rPr b="0" lang="en-IN" sz="2000" spc="-1" strike="noStrike">
                <a:solidFill>
                  <a:srgbClr val="ffffff"/>
                </a:solidFill>
                <a:latin typeface="VBNPUB+Montserrat-ExtraBold"/>
              </a:rPr>
              <a:t>{background}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1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object 3"/>
          <p:cNvSpPr/>
          <p:nvPr/>
        </p:nvSpPr>
        <p:spPr>
          <a:xfrm>
            <a:off x="5530680" y="3034080"/>
            <a:ext cx="7691760" cy="41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9120"/>
              </a:lnSpc>
              <a:buNone/>
            </a:pPr>
            <a:r>
              <a:rPr b="0" lang="en-IN" sz="15700" spc="-12" strike="noStrike">
                <a:solidFill>
                  <a:srgbClr val="064472"/>
                </a:solidFill>
                <a:latin typeface="VBNPUB+Montserrat-ExtraBold"/>
              </a:rPr>
              <a:t>THANK</a:t>
            </a:r>
            <a:endParaRPr b="0" lang="en-IN" sz="15700" spc="-1" strike="noStrike">
              <a:latin typeface="Arial"/>
            </a:endParaRPr>
          </a:p>
          <a:p>
            <a:pPr marL="1386720">
              <a:lnSpc>
                <a:spcPts val="13646"/>
              </a:lnSpc>
              <a:spcBef>
                <a:spcPts val="51"/>
              </a:spcBef>
              <a:buNone/>
            </a:pPr>
            <a:r>
              <a:rPr b="0" lang="en-IN" sz="15700" spc="-12" strike="noStrike">
                <a:solidFill>
                  <a:srgbClr val="064472"/>
                </a:solidFill>
                <a:latin typeface="VBNPUB+Montserrat-ExtraBold"/>
              </a:rPr>
              <a:t>YOU</a:t>
            </a:r>
            <a:endParaRPr b="0" lang="en-IN" sz="15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description/>
  <dc:language>en-IN</dc:language>
  <cp:lastModifiedBy/>
  <dcterms:modified xsi:type="dcterms:W3CDTF">2024-07-03T23:19:41Z</dcterms:modified>
  <cp:revision>2</cp:revision>
  <dc:subject/>
  <dc:title>Presentation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