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8736D0-803A-4419-9326-6209A37353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527F37-83A3-41EC-8A20-CBD2391096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DBF44E-CCEC-470B-9975-74F295E641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E90C72-1132-4D10-8832-999D9B7A67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AAA8D6-E4E5-49EB-91B6-A54EC0FF25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FF52DF-8109-4E26-BC68-D729AFBC4A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330E06-CC80-40E7-A79A-88154E9AAA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20D2EF-637E-4A8B-8DA6-83C69FCB67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C610E4-2A51-4F7C-A7C8-0794C2BE79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8D284D-F8C6-4D62-86E5-5868625C39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F63B77-A699-43B0-9500-1D1DF60143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E44D4-6D64-47B2-8966-F7DA020C2A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Title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Text</a:t>
            </a:r>
            <a:endParaRPr b="0" lang="en-IN" sz="1800" spc="-1" strike="noStrike"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Second level</a:t>
            </a:r>
            <a:endParaRPr b="0" lang="en-IN" sz="1800" spc="-1" strike="noStrike"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Third level</a:t>
            </a:r>
            <a:endParaRPr b="0" lang="en-IN" sz="1800" spc="-1" strike="noStrike"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Fourth level</a:t>
            </a:r>
            <a:endParaRPr b="0" lang="en-IN" sz="1800" spc="-1" strike="noStrike"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Fifth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A53813-C320-4146-9EA8-D638E47D777B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360" y="36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object 3"/>
          <p:cNvSpPr/>
          <p:nvPr/>
        </p:nvSpPr>
        <p:spPr>
          <a:xfrm>
            <a:off x="2961000" y="2048760"/>
            <a:ext cx="14139000" cy="18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4627"/>
              </a:lnSpc>
              <a:buNone/>
            </a:pPr>
            <a:r>
              <a:rPr b="1" lang="en-IN" sz="10850" spc="-1" strike="noStrike">
                <a:solidFill>
                  <a:srgbClr val="ffffff"/>
                </a:solidFill>
                <a:latin typeface="UHUMWR+HKGrotesk-Bold"/>
              </a:rPr>
              <a:t>title</a:t>
            </a:r>
            <a:endParaRPr b="0" lang="en-IN" sz="10850" spc="-1" strike="noStrike">
              <a:latin typeface="Arial"/>
            </a:endParaRPr>
          </a:p>
        </p:txBody>
      </p:sp>
      <p:sp>
        <p:nvSpPr>
          <p:cNvPr id="43" name="object 4"/>
          <p:cNvSpPr/>
          <p:nvPr/>
        </p:nvSpPr>
        <p:spPr>
          <a:xfrm rot="21553800">
            <a:off x="3162600" y="4968360"/>
            <a:ext cx="1394064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572"/>
              </a:lnSpc>
              <a:buNone/>
            </a:pPr>
            <a:r>
              <a:rPr b="1" lang="en-IN" sz="2650" spc="-1" strike="noStrike">
                <a:solidFill>
                  <a:srgbClr val="ffffff"/>
                </a:solidFill>
                <a:latin typeface="UHUMWR+HKGrotesk-Bold"/>
              </a:rPr>
              <a:t>content</a:t>
            </a:r>
            <a:endParaRPr b="0" lang="en-IN" sz="2650" spc="-1" strike="noStrike"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1028880" y="8843760"/>
            <a:ext cx="5058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234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UHUMWR+HKGrotesk-Bold"/>
              </a:rPr>
              <a:t>01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object 3"/>
          <p:cNvSpPr/>
          <p:nvPr/>
        </p:nvSpPr>
        <p:spPr>
          <a:xfrm>
            <a:off x="2340000" y="2901960"/>
            <a:ext cx="140400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0783"/>
              </a:lnSpc>
              <a:buNone/>
            </a:pPr>
            <a:r>
              <a:rPr b="1" lang="en-IN" sz="8000" spc="-1" strike="noStrike">
                <a:solidFill>
                  <a:srgbClr val="ffffff"/>
                </a:solidFill>
                <a:latin typeface="UHUMWR+HKGrotesk-Bold"/>
              </a:rPr>
              <a:t>title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3060000" y="5025960"/>
            <a:ext cx="1224000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815"/>
              </a:lnSpc>
              <a:buNone/>
            </a:pPr>
            <a:r>
              <a:rPr b="1" lang="en-IN" sz="2100" spc="-1" strike="noStrike">
                <a:solidFill>
                  <a:srgbClr val="ffffff"/>
                </a:solidFill>
                <a:latin typeface="UHUMWR+HKGrotesk-Bold"/>
              </a:rPr>
              <a:t>content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75560" y="9454320"/>
            <a:ext cx="604440" cy="44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UHUMWR+HKGrotesk-Bold"/>
              </a:rPr>
              <a:t>02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object 3"/>
          <p:cNvSpPr/>
          <p:nvPr/>
        </p:nvSpPr>
        <p:spPr>
          <a:xfrm>
            <a:off x="16400520" y="614160"/>
            <a:ext cx="5058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234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UHUMWR+HKGrotesk-Bold"/>
              </a:rPr>
              <a:t>03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2340000" y="3620880"/>
            <a:ext cx="138600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0783"/>
              </a:lnSpc>
              <a:buNone/>
            </a:pPr>
            <a:r>
              <a:rPr b="1" lang="en-IN" sz="8000" spc="-1" strike="noStrike">
                <a:solidFill>
                  <a:srgbClr val="ffffff"/>
                </a:solidFill>
                <a:latin typeface="UHUMWR+HKGrotesk-Bold"/>
              </a:rPr>
              <a:t>title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2880000" y="5508000"/>
            <a:ext cx="1278000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45"/>
              </a:lnSpc>
              <a:buNone/>
            </a:pPr>
            <a:r>
              <a:rPr b="1" lang="en-IN" sz="3000" spc="-1" strike="noStrike">
                <a:solidFill>
                  <a:srgbClr val="ffffff"/>
                </a:solidFill>
                <a:latin typeface="UHUMWR+HKGrotesk-Bold"/>
              </a:rPr>
              <a:t>content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object 3"/>
          <p:cNvSpPr/>
          <p:nvPr/>
        </p:nvSpPr>
        <p:spPr>
          <a:xfrm>
            <a:off x="1028880" y="968040"/>
            <a:ext cx="5058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234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UHUMWR+HKGrotesk-Bold"/>
              </a:rPr>
              <a:t>04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object 4"/>
          <p:cNvSpPr/>
          <p:nvPr/>
        </p:nvSpPr>
        <p:spPr>
          <a:xfrm>
            <a:off x="900000" y="3202200"/>
            <a:ext cx="756000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661"/>
              </a:lnSpc>
              <a:buNone/>
            </a:pPr>
            <a:r>
              <a:rPr b="1" lang="en-IN" sz="4200" spc="-1" strike="noStrike">
                <a:solidFill>
                  <a:srgbClr val="ffffff"/>
                </a:solidFill>
                <a:latin typeface="UHUMWR+HKGrotesk-Bold"/>
              </a:rPr>
              <a:t>title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56" name="object 5"/>
          <p:cNvSpPr/>
          <p:nvPr/>
        </p:nvSpPr>
        <p:spPr>
          <a:xfrm>
            <a:off x="900000" y="6156000"/>
            <a:ext cx="774000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45"/>
              </a:lnSpc>
              <a:buNone/>
            </a:pPr>
            <a:r>
              <a:rPr b="1" lang="en-IN" sz="3000" spc="-1" strike="noStrike">
                <a:solidFill>
                  <a:srgbClr val="ffffff"/>
                </a:solidFill>
                <a:latin typeface="UHUMWR+HKGrotesk-Bold"/>
              </a:rPr>
              <a:t>content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1"/>
          <p:cNvSpPr/>
          <p:nvPr/>
        </p:nvSpPr>
        <p:spPr>
          <a:xfrm>
            <a:off x="0" y="0"/>
            <a:ext cx="18287640" cy="10286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object 3"/>
          <p:cNvSpPr/>
          <p:nvPr/>
        </p:nvSpPr>
        <p:spPr>
          <a:xfrm>
            <a:off x="16560000" y="968040"/>
            <a:ext cx="6498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234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UHUMWR+HKGrotesk-Bold"/>
              </a:rPr>
              <a:t>05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object 4"/>
          <p:cNvSpPr/>
          <p:nvPr/>
        </p:nvSpPr>
        <p:spPr>
          <a:xfrm>
            <a:off x="9900000" y="2427480"/>
            <a:ext cx="810000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471"/>
              </a:lnSpc>
              <a:buNone/>
            </a:pPr>
            <a:r>
              <a:rPr b="1" lang="en-IN" sz="4800" spc="-1" strike="noStrike">
                <a:solidFill>
                  <a:srgbClr val="ffffff"/>
                </a:solidFill>
                <a:latin typeface="UHUMWR+HKGrotesk-Bold"/>
              </a:rPr>
              <a:t>title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60" name="object 5"/>
          <p:cNvSpPr/>
          <p:nvPr/>
        </p:nvSpPr>
        <p:spPr>
          <a:xfrm>
            <a:off x="9720000" y="4765680"/>
            <a:ext cx="792000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45"/>
              </a:lnSpc>
              <a:buNone/>
            </a:pPr>
            <a:r>
              <a:rPr b="1" lang="en-IN" sz="3000" spc="-1" strike="noStrike">
                <a:solidFill>
                  <a:srgbClr val="ffffff"/>
                </a:solidFill>
                <a:latin typeface="UHUMWR+HKGrotesk-Bold"/>
              </a:rPr>
              <a:t>content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description/>
  <dc:language>en-IN</dc:language>
  <cp:lastModifiedBy/>
  <dcterms:modified xsi:type="dcterms:W3CDTF">2024-07-03T23:06:50Z</dcterms:modified>
  <cp:revision>2</cp:revision>
  <dc:subject/>
  <dc:title>Presentation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