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490FE6-8B25-4268-ACCD-284598CF22D7}" v="289" dt="2022-01-28T07:21:44.2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rav Majumder" userId="42bab27d-9fc1-44da-a9d0-901dceb68ba4" providerId="ADAL" clId="{41490FE6-8B25-4268-ACCD-284598CF22D7}"/>
    <pc:docChg chg="undo custSel addSld modSld">
      <pc:chgData name="Sourav Majumder" userId="42bab27d-9fc1-44da-a9d0-901dceb68ba4" providerId="ADAL" clId="{41490FE6-8B25-4268-ACCD-284598CF22D7}" dt="2022-01-28T07:23:35.625" v="1895" actId="20577"/>
      <pc:docMkLst>
        <pc:docMk/>
      </pc:docMkLst>
      <pc:sldChg chg="addSp delSp modSp new mod">
        <pc:chgData name="Sourav Majumder" userId="42bab27d-9fc1-44da-a9d0-901dceb68ba4" providerId="ADAL" clId="{41490FE6-8B25-4268-ACCD-284598CF22D7}" dt="2022-01-28T06:51:23.428" v="1714"/>
        <pc:sldMkLst>
          <pc:docMk/>
          <pc:sldMk cId="2340627144" sldId="256"/>
        </pc:sldMkLst>
        <pc:spChg chg="del">
          <ac:chgData name="Sourav Majumder" userId="42bab27d-9fc1-44da-a9d0-901dceb68ba4" providerId="ADAL" clId="{41490FE6-8B25-4268-ACCD-284598CF22D7}" dt="2022-01-25T12:32:17.988" v="1" actId="478"/>
          <ac:spMkLst>
            <pc:docMk/>
            <pc:sldMk cId="2340627144" sldId="256"/>
            <ac:spMk id="2" creationId="{58C25F1E-240D-4D51-A01B-8D9158162003}"/>
          </ac:spMkLst>
        </pc:spChg>
        <pc:spChg chg="add mod">
          <ac:chgData name="Sourav Majumder" userId="42bab27d-9fc1-44da-a9d0-901dceb68ba4" providerId="ADAL" clId="{41490FE6-8B25-4268-ACCD-284598CF22D7}" dt="2022-01-27T12:21:12.014" v="1499" actId="1036"/>
          <ac:spMkLst>
            <pc:docMk/>
            <pc:sldMk cId="2340627144" sldId="256"/>
            <ac:spMk id="2" creationId="{D31E24F8-56A5-45A7-AF27-6AA025D4E302}"/>
          </ac:spMkLst>
        </pc:spChg>
        <pc:spChg chg="add mod">
          <ac:chgData name="Sourav Majumder" userId="42bab27d-9fc1-44da-a9d0-901dceb68ba4" providerId="ADAL" clId="{41490FE6-8B25-4268-ACCD-284598CF22D7}" dt="2022-01-27T05:34:46.627" v="1252" actId="1076"/>
          <ac:spMkLst>
            <pc:docMk/>
            <pc:sldMk cId="2340627144" sldId="256"/>
            <ac:spMk id="3" creationId="{0F1B53CD-DAFB-4B12-A943-BAE7AEF58D58}"/>
          </ac:spMkLst>
        </pc:spChg>
        <pc:spChg chg="del">
          <ac:chgData name="Sourav Majumder" userId="42bab27d-9fc1-44da-a9d0-901dceb68ba4" providerId="ADAL" clId="{41490FE6-8B25-4268-ACCD-284598CF22D7}" dt="2022-01-25T12:32:20.513" v="2" actId="478"/>
          <ac:spMkLst>
            <pc:docMk/>
            <pc:sldMk cId="2340627144" sldId="256"/>
            <ac:spMk id="3" creationId="{C43E7DA1-986D-4359-868A-5289AFF2DF72}"/>
          </ac:spMkLst>
        </pc:spChg>
        <pc:spChg chg="add mod">
          <ac:chgData name="Sourav Majumder" userId="42bab27d-9fc1-44da-a9d0-901dceb68ba4" providerId="ADAL" clId="{41490FE6-8B25-4268-ACCD-284598CF22D7}" dt="2022-01-27T05:34:42.301" v="1251" actId="1076"/>
          <ac:spMkLst>
            <pc:docMk/>
            <pc:sldMk cId="2340627144" sldId="256"/>
            <ac:spMk id="4" creationId="{5DBA92F5-354F-43A6-AF88-7B653FCE282B}"/>
          </ac:spMkLst>
        </pc:spChg>
        <pc:spChg chg="add del">
          <ac:chgData name="Sourav Majumder" userId="42bab27d-9fc1-44da-a9d0-901dceb68ba4" providerId="ADAL" clId="{41490FE6-8B25-4268-ACCD-284598CF22D7}" dt="2022-01-25T12:32:58.120" v="4" actId="478"/>
          <ac:spMkLst>
            <pc:docMk/>
            <pc:sldMk cId="2340627144" sldId="256"/>
            <ac:spMk id="4" creationId="{ACB5E311-9B98-464F-9E8E-600120CDFA0A}"/>
          </ac:spMkLst>
        </pc:spChg>
        <pc:spChg chg="add mod">
          <ac:chgData name="Sourav Majumder" userId="42bab27d-9fc1-44da-a9d0-901dceb68ba4" providerId="ADAL" clId="{41490FE6-8B25-4268-ACCD-284598CF22D7}" dt="2022-01-27T05:34:18.669" v="1243" actId="1076"/>
          <ac:spMkLst>
            <pc:docMk/>
            <pc:sldMk cId="2340627144" sldId="256"/>
            <ac:spMk id="5" creationId="{3A57476F-DA8C-404D-A1DD-7840D2226DC9}"/>
          </ac:spMkLst>
        </pc:spChg>
        <pc:spChg chg="add mod">
          <ac:chgData name="Sourav Majumder" userId="42bab27d-9fc1-44da-a9d0-901dceb68ba4" providerId="ADAL" clId="{41490FE6-8B25-4268-ACCD-284598CF22D7}" dt="2022-01-27T05:29:19.661" v="1140" actId="1035"/>
          <ac:spMkLst>
            <pc:docMk/>
            <pc:sldMk cId="2340627144" sldId="256"/>
            <ac:spMk id="6" creationId="{DB7084E4-DAE3-405F-A289-6ACE126AE1B1}"/>
          </ac:spMkLst>
        </pc:spChg>
        <pc:spChg chg="add mod">
          <ac:chgData name="Sourav Majumder" userId="42bab27d-9fc1-44da-a9d0-901dceb68ba4" providerId="ADAL" clId="{41490FE6-8B25-4268-ACCD-284598CF22D7}" dt="2022-01-27T05:29:19.661" v="1140" actId="1035"/>
          <ac:spMkLst>
            <pc:docMk/>
            <pc:sldMk cId="2340627144" sldId="256"/>
            <ac:spMk id="7" creationId="{B69221D0-2C51-4C67-BBA7-B8D0AD72922B}"/>
          </ac:spMkLst>
        </pc:spChg>
        <pc:spChg chg="add mod">
          <ac:chgData name="Sourav Majumder" userId="42bab27d-9fc1-44da-a9d0-901dceb68ba4" providerId="ADAL" clId="{41490FE6-8B25-4268-ACCD-284598CF22D7}" dt="2022-01-27T05:29:19.661" v="1140" actId="1035"/>
          <ac:spMkLst>
            <pc:docMk/>
            <pc:sldMk cId="2340627144" sldId="256"/>
            <ac:spMk id="8" creationId="{E4CC5692-2A3B-4D89-9CD8-16EDB651C2E7}"/>
          </ac:spMkLst>
        </pc:spChg>
        <pc:spChg chg="add mod">
          <ac:chgData name="Sourav Majumder" userId="42bab27d-9fc1-44da-a9d0-901dceb68ba4" providerId="ADAL" clId="{41490FE6-8B25-4268-ACCD-284598CF22D7}" dt="2022-01-27T12:21:12.014" v="1499" actId="1036"/>
          <ac:spMkLst>
            <pc:docMk/>
            <pc:sldMk cId="2340627144" sldId="256"/>
            <ac:spMk id="9" creationId="{C275D977-F142-4423-AEF5-D427E7A9EA60}"/>
          </ac:spMkLst>
        </pc:spChg>
        <pc:spChg chg="add mod">
          <ac:chgData name="Sourav Majumder" userId="42bab27d-9fc1-44da-a9d0-901dceb68ba4" providerId="ADAL" clId="{41490FE6-8B25-4268-ACCD-284598CF22D7}" dt="2022-01-28T06:27:39.403" v="1695" actId="1037"/>
          <ac:spMkLst>
            <pc:docMk/>
            <pc:sldMk cId="2340627144" sldId="256"/>
            <ac:spMk id="23" creationId="{D58B963F-BA99-4968-A72C-7C2F43EA082B}"/>
          </ac:spMkLst>
        </pc:spChg>
        <pc:spChg chg="add mod">
          <ac:chgData name="Sourav Majumder" userId="42bab27d-9fc1-44da-a9d0-901dceb68ba4" providerId="ADAL" clId="{41490FE6-8B25-4268-ACCD-284598CF22D7}" dt="2022-01-27T12:21:12.014" v="1499" actId="1036"/>
          <ac:spMkLst>
            <pc:docMk/>
            <pc:sldMk cId="2340627144" sldId="256"/>
            <ac:spMk id="31" creationId="{7477A50D-4F4A-4547-A045-9ED01132DBD9}"/>
          </ac:spMkLst>
        </pc:spChg>
        <pc:spChg chg="add mod">
          <ac:chgData name="Sourav Majumder" userId="42bab27d-9fc1-44da-a9d0-901dceb68ba4" providerId="ADAL" clId="{41490FE6-8B25-4268-ACCD-284598CF22D7}" dt="2022-01-27T12:21:12.014" v="1499" actId="1036"/>
          <ac:spMkLst>
            <pc:docMk/>
            <pc:sldMk cId="2340627144" sldId="256"/>
            <ac:spMk id="33" creationId="{68A1B2CE-F086-4C54-A88C-536AB274BB80}"/>
          </ac:spMkLst>
        </pc:spChg>
        <pc:spChg chg="add mod">
          <ac:chgData name="Sourav Majumder" userId="42bab27d-9fc1-44da-a9d0-901dceb68ba4" providerId="ADAL" clId="{41490FE6-8B25-4268-ACCD-284598CF22D7}" dt="2022-01-27T12:21:12.014" v="1499" actId="1036"/>
          <ac:spMkLst>
            <pc:docMk/>
            <pc:sldMk cId="2340627144" sldId="256"/>
            <ac:spMk id="34" creationId="{74FC124C-7F24-4775-9287-1DD72C1F710B}"/>
          </ac:spMkLst>
        </pc:spChg>
        <pc:spChg chg="add mod">
          <ac:chgData name="Sourav Majumder" userId="42bab27d-9fc1-44da-a9d0-901dceb68ba4" providerId="ADAL" clId="{41490FE6-8B25-4268-ACCD-284598CF22D7}" dt="2022-01-28T06:27:35.757" v="1674" actId="1076"/>
          <ac:spMkLst>
            <pc:docMk/>
            <pc:sldMk cId="2340627144" sldId="256"/>
            <ac:spMk id="36" creationId="{0BF6E942-A4F8-483F-AB9F-69B11377B7B7}"/>
          </ac:spMkLst>
        </pc:spChg>
        <pc:spChg chg="add mod">
          <ac:chgData name="Sourav Majumder" userId="42bab27d-9fc1-44da-a9d0-901dceb68ba4" providerId="ADAL" clId="{41490FE6-8B25-4268-ACCD-284598CF22D7}" dt="2022-01-27T15:19:03.428" v="1632" actId="20577"/>
          <ac:spMkLst>
            <pc:docMk/>
            <pc:sldMk cId="2340627144" sldId="256"/>
            <ac:spMk id="39" creationId="{454F3B6B-FB08-4C5F-A787-C7F02A1A49D9}"/>
          </ac:spMkLst>
        </pc:spChg>
        <pc:spChg chg="add mod">
          <ac:chgData name="Sourav Majumder" userId="42bab27d-9fc1-44da-a9d0-901dceb68ba4" providerId="ADAL" clId="{41490FE6-8B25-4268-ACCD-284598CF22D7}" dt="2022-01-27T15:19:17.872" v="1634" actId="1076"/>
          <ac:spMkLst>
            <pc:docMk/>
            <pc:sldMk cId="2340627144" sldId="256"/>
            <ac:spMk id="40" creationId="{F3CB3724-E82A-4A53-B340-BAA117CD4E15}"/>
          </ac:spMkLst>
        </pc:spChg>
        <pc:spChg chg="add mod">
          <ac:chgData name="Sourav Majumder" userId="42bab27d-9fc1-44da-a9d0-901dceb68ba4" providerId="ADAL" clId="{41490FE6-8B25-4268-ACCD-284598CF22D7}" dt="2022-01-27T15:18:08.174" v="1556" actId="1076"/>
          <ac:spMkLst>
            <pc:docMk/>
            <pc:sldMk cId="2340627144" sldId="256"/>
            <ac:spMk id="42" creationId="{0E11DBBB-A004-4937-8A02-9B16AA744B04}"/>
          </ac:spMkLst>
        </pc:spChg>
        <pc:spChg chg="add mod">
          <ac:chgData name="Sourav Majumder" userId="42bab27d-9fc1-44da-a9d0-901dceb68ba4" providerId="ADAL" clId="{41490FE6-8B25-4268-ACCD-284598CF22D7}" dt="2022-01-27T12:21:43.637" v="1506" actId="1035"/>
          <ac:spMkLst>
            <pc:docMk/>
            <pc:sldMk cId="2340627144" sldId="256"/>
            <ac:spMk id="48" creationId="{E1B4B284-24D6-4BA4-8F68-31A86307745C}"/>
          </ac:spMkLst>
        </pc:spChg>
        <pc:spChg chg="add mod">
          <ac:chgData name="Sourav Majumder" userId="42bab27d-9fc1-44da-a9d0-901dceb68ba4" providerId="ADAL" clId="{41490FE6-8B25-4268-ACCD-284598CF22D7}" dt="2022-01-27T05:30:27.849" v="1199" actId="1076"/>
          <ac:spMkLst>
            <pc:docMk/>
            <pc:sldMk cId="2340627144" sldId="256"/>
            <ac:spMk id="55" creationId="{713A3B8B-E9E3-41B0-840D-DB61B00C3A9F}"/>
          </ac:spMkLst>
        </pc:spChg>
        <pc:spChg chg="add mod">
          <ac:chgData name="Sourav Majumder" userId="42bab27d-9fc1-44da-a9d0-901dceb68ba4" providerId="ADAL" clId="{41490FE6-8B25-4268-ACCD-284598CF22D7}" dt="2022-01-28T06:27:35.757" v="1674" actId="1076"/>
          <ac:spMkLst>
            <pc:docMk/>
            <pc:sldMk cId="2340627144" sldId="256"/>
            <ac:spMk id="78" creationId="{700EF041-9B58-4723-8ACC-9564F5C35113}"/>
          </ac:spMkLst>
        </pc:spChg>
        <pc:spChg chg="add mod">
          <ac:chgData name="Sourav Majumder" userId="42bab27d-9fc1-44da-a9d0-901dceb68ba4" providerId="ADAL" clId="{41490FE6-8B25-4268-ACCD-284598CF22D7}" dt="2022-01-27T15:18:14.648" v="1557" actId="1076"/>
          <ac:spMkLst>
            <pc:docMk/>
            <pc:sldMk cId="2340627144" sldId="256"/>
            <ac:spMk id="81" creationId="{C88D2707-11FF-42F0-A341-76BE228E63EE}"/>
          </ac:spMkLst>
        </pc:spChg>
        <pc:spChg chg="add del mod">
          <ac:chgData name="Sourav Majumder" userId="42bab27d-9fc1-44da-a9d0-901dceb68ba4" providerId="ADAL" clId="{41490FE6-8B25-4268-ACCD-284598CF22D7}" dt="2022-01-27T05:21:14.251" v="769" actId="478"/>
          <ac:spMkLst>
            <pc:docMk/>
            <pc:sldMk cId="2340627144" sldId="256"/>
            <ac:spMk id="1054" creationId="{BCEECEA3-5BB9-47D5-BB69-69F3C9EEF69E}"/>
          </ac:spMkLst>
        </pc:spChg>
        <pc:picChg chg="add mod">
          <ac:chgData name="Sourav Majumder" userId="42bab27d-9fc1-44da-a9d0-901dceb68ba4" providerId="ADAL" clId="{41490FE6-8B25-4268-ACCD-284598CF22D7}" dt="2022-01-27T12:21:12.014" v="1499" actId="1036"/>
          <ac:picMkLst>
            <pc:docMk/>
            <pc:sldMk cId="2340627144" sldId="256"/>
            <ac:picMk id="1026" creationId="{2FC745BF-334A-4B3D-85B0-18DA6C96B7AA}"/>
          </ac:picMkLst>
        </pc:picChg>
        <pc:picChg chg="add del mod">
          <ac:chgData name="Sourav Majumder" userId="42bab27d-9fc1-44da-a9d0-901dceb68ba4" providerId="ADAL" clId="{41490FE6-8B25-4268-ACCD-284598CF22D7}" dt="2022-01-27T05:06:16.044" v="480"/>
          <ac:picMkLst>
            <pc:docMk/>
            <pc:sldMk cId="2340627144" sldId="256"/>
            <ac:picMk id="1028" creationId="{80FAC48F-0CCC-4DC7-B1FF-1B30264ACCBC}"/>
          </ac:picMkLst>
        </pc:picChg>
        <pc:picChg chg="add del">
          <ac:chgData name="Sourav Majumder" userId="42bab27d-9fc1-44da-a9d0-901dceb68ba4" providerId="ADAL" clId="{41490FE6-8B25-4268-ACCD-284598CF22D7}" dt="2022-01-27T05:06:18.216" v="482"/>
          <ac:picMkLst>
            <pc:docMk/>
            <pc:sldMk cId="2340627144" sldId="256"/>
            <ac:picMk id="1030" creationId="{5A4FC2EF-5EE4-40D0-ADEC-9D4DC18F9AA8}"/>
          </ac:picMkLst>
        </pc:picChg>
        <pc:picChg chg="add mod">
          <ac:chgData name="Sourav Majumder" userId="42bab27d-9fc1-44da-a9d0-901dceb68ba4" providerId="ADAL" clId="{41490FE6-8B25-4268-ACCD-284598CF22D7}" dt="2022-01-27T12:21:12.014" v="1499" actId="1036"/>
          <ac:picMkLst>
            <pc:docMk/>
            <pc:sldMk cId="2340627144" sldId="256"/>
            <ac:picMk id="1032" creationId="{C330B03B-D6C6-4213-BA99-D3F2DFC9CDB2}"/>
          </ac:picMkLst>
        </pc:picChg>
        <pc:picChg chg="add del mod">
          <ac:chgData name="Sourav Majumder" userId="42bab27d-9fc1-44da-a9d0-901dceb68ba4" providerId="ADAL" clId="{41490FE6-8B25-4268-ACCD-284598CF22D7}" dt="2022-01-27T05:07:04.362" v="486" actId="478"/>
          <ac:picMkLst>
            <pc:docMk/>
            <pc:sldMk cId="2340627144" sldId="256"/>
            <ac:picMk id="1034" creationId="{289EE8E6-2BB3-4B2A-B57A-C5727DC1D27A}"/>
          </ac:picMkLst>
        </pc:picChg>
        <pc:cxnChg chg="add mod">
          <ac:chgData name="Sourav Majumder" userId="42bab27d-9fc1-44da-a9d0-901dceb68ba4" providerId="ADAL" clId="{41490FE6-8B25-4268-ACCD-284598CF22D7}" dt="2022-01-27T12:21:12.014" v="1499" actId="1036"/>
          <ac:cxnSpMkLst>
            <pc:docMk/>
            <pc:sldMk cId="2340627144" sldId="256"/>
            <ac:cxnSpMk id="11" creationId="{ADABC58E-9AAD-450B-878E-79C877B8562D}"/>
          </ac:cxnSpMkLst>
        </pc:cxnChg>
        <pc:cxnChg chg="add mod">
          <ac:chgData name="Sourav Majumder" userId="42bab27d-9fc1-44da-a9d0-901dceb68ba4" providerId="ADAL" clId="{41490FE6-8B25-4268-ACCD-284598CF22D7}" dt="2022-01-28T06:28:08.018" v="1701" actId="14100"/>
          <ac:cxnSpMkLst>
            <pc:docMk/>
            <pc:sldMk cId="2340627144" sldId="256"/>
            <ac:cxnSpMk id="13" creationId="{BCF21AD8-401F-4A1C-8A5E-FEDB23781BBD}"/>
          </ac:cxnSpMkLst>
        </pc:cxnChg>
        <pc:cxnChg chg="add del mod">
          <ac:chgData name="Sourav Majumder" userId="42bab27d-9fc1-44da-a9d0-901dceb68ba4" providerId="ADAL" clId="{41490FE6-8B25-4268-ACCD-284598CF22D7}" dt="2022-01-27T05:08:12.051" v="502" actId="478"/>
          <ac:cxnSpMkLst>
            <pc:docMk/>
            <pc:sldMk cId="2340627144" sldId="256"/>
            <ac:cxnSpMk id="14" creationId="{A4464C31-B6DE-48FF-8FB1-AB0393BE0681}"/>
          </ac:cxnSpMkLst>
        </pc:cxnChg>
        <pc:cxnChg chg="add mod">
          <ac:chgData name="Sourav Majumder" userId="42bab27d-9fc1-44da-a9d0-901dceb68ba4" providerId="ADAL" clId="{41490FE6-8B25-4268-ACCD-284598CF22D7}" dt="2022-01-28T06:27:55.072" v="1699" actId="14100"/>
          <ac:cxnSpMkLst>
            <pc:docMk/>
            <pc:sldMk cId="2340627144" sldId="256"/>
            <ac:cxnSpMk id="16" creationId="{64A58FCC-13D4-4110-B259-B4943C57073F}"/>
          </ac:cxnSpMkLst>
        </pc:cxnChg>
        <pc:cxnChg chg="add del mod">
          <ac:chgData name="Sourav Majumder" userId="42bab27d-9fc1-44da-a9d0-901dceb68ba4" providerId="ADAL" clId="{41490FE6-8B25-4268-ACCD-284598CF22D7}" dt="2022-01-28T06:28:22.699" v="1704" actId="478"/>
          <ac:cxnSpMkLst>
            <pc:docMk/>
            <pc:sldMk cId="2340627144" sldId="256"/>
            <ac:cxnSpMk id="20" creationId="{5FE7B584-4FAA-4254-878C-76548BA365E7}"/>
          </ac:cxnSpMkLst>
        </pc:cxnChg>
        <pc:cxnChg chg="add mod">
          <ac:chgData name="Sourav Majumder" userId="42bab27d-9fc1-44da-a9d0-901dceb68ba4" providerId="ADAL" clId="{41490FE6-8B25-4268-ACCD-284598CF22D7}" dt="2022-01-27T12:21:12.014" v="1499" actId="1036"/>
          <ac:cxnSpMkLst>
            <pc:docMk/>
            <pc:sldMk cId="2340627144" sldId="256"/>
            <ac:cxnSpMk id="25" creationId="{52C8DCF4-ED26-475E-BCA4-662CAFBAEAE4}"/>
          </ac:cxnSpMkLst>
        </pc:cxnChg>
        <pc:cxnChg chg="add mod">
          <ac:chgData name="Sourav Majumder" userId="42bab27d-9fc1-44da-a9d0-901dceb68ba4" providerId="ADAL" clId="{41490FE6-8B25-4268-ACCD-284598CF22D7}" dt="2022-01-28T06:27:46.383" v="1697" actId="14100"/>
          <ac:cxnSpMkLst>
            <pc:docMk/>
            <pc:sldMk cId="2340627144" sldId="256"/>
            <ac:cxnSpMk id="32" creationId="{13ADA6A8-D7BA-44C5-A8B7-0EA59244ADC0}"/>
          </ac:cxnSpMkLst>
        </pc:cxnChg>
        <pc:cxnChg chg="add mod">
          <ac:chgData name="Sourav Majumder" userId="42bab27d-9fc1-44da-a9d0-901dceb68ba4" providerId="ADAL" clId="{41490FE6-8B25-4268-ACCD-284598CF22D7}" dt="2022-01-27T12:21:12.014" v="1499" actId="1036"/>
          <ac:cxnSpMkLst>
            <pc:docMk/>
            <pc:sldMk cId="2340627144" sldId="256"/>
            <ac:cxnSpMk id="41" creationId="{01CCCDD2-663D-4233-B4AE-DAD5674649EF}"/>
          </ac:cxnSpMkLst>
        </pc:cxnChg>
        <pc:cxnChg chg="add del mod">
          <ac:chgData name="Sourav Majumder" userId="42bab27d-9fc1-44da-a9d0-901dceb68ba4" providerId="ADAL" clId="{41490FE6-8B25-4268-ACCD-284598CF22D7}" dt="2022-01-27T15:59:12.921" v="1642"/>
          <ac:cxnSpMkLst>
            <pc:docMk/>
            <pc:sldMk cId="2340627144" sldId="256"/>
            <ac:cxnSpMk id="43" creationId="{19B14EBB-3D84-4649-ABAA-02A062190256}"/>
          </ac:cxnSpMkLst>
        </pc:cxnChg>
        <pc:cxnChg chg="add mod">
          <ac:chgData name="Sourav Majumder" userId="42bab27d-9fc1-44da-a9d0-901dceb68ba4" providerId="ADAL" clId="{41490FE6-8B25-4268-ACCD-284598CF22D7}" dt="2022-01-28T06:51:23.428" v="1714"/>
          <ac:cxnSpMkLst>
            <pc:docMk/>
            <pc:sldMk cId="2340627144" sldId="256"/>
            <ac:cxnSpMk id="43" creationId="{64A58FCC-13D4-4110-B259-B4943C57073F}"/>
          </ac:cxnSpMkLst>
        </pc:cxnChg>
        <pc:cxnChg chg="add mod">
          <ac:chgData name="Sourav Majumder" userId="42bab27d-9fc1-44da-a9d0-901dceb68ba4" providerId="ADAL" clId="{41490FE6-8B25-4268-ACCD-284598CF22D7}" dt="2022-01-28T06:28:15.884" v="1703" actId="14100"/>
          <ac:cxnSpMkLst>
            <pc:docMk/>
            <pc:sldMk cId="2340627144" sldId="256"/>
            <ac:cxnSpMk id="44" creationId="{0D13E2A0-8299-41F0-A50B-773E2CC9B262}"/>
          </ac:cxnSpMkLst>
        </pc:cxnChg>
        <pc:cxnChg chg="add mod">
          <ac:chgData name="Sourav Majumder" userId="42bab27d-9fc1-44da-a9d0-901dceb68ba4" providerId="ADAL" clId="{41490FE6-8B25-4268-ACCD-284598CF22D7}" dt="2022-01-27T12:21:12.014" v="1499" actId="1036"/>
          <ac:cxnSpMkLst>
            <pc:docMk/>
            <pc:sldMk cId="2340627144" sldId="256"/>
            <ac:cxnSpMk id="47" creationId="{E69FB20C-0C8D-4B5A-8B8D-B24241B7C31A}"/>
          </ac:cxnSpMkLst>
        </pc:cxnChg>
        <pc:cxnChg chg="add mod">
          <ac:chgData name="Sourav Majumder" userId="42bab27d-9fc1-44da-a9d0-901dceb68ba4" providerId="ADAL" clId="{41490FE6-8B25-4268-ACCD-284598CF22D7}" dt="2022-01-27T12:21:18.588" v="1500" actId="14100"/>
          <ac:cxnSpMkLst>
            <pc:docMk/>
            <pc:sldMk cId="2340627144" sldId="256"/>
            <ac:cxnSpMk id="50" creationId="{9287EAD7-E391-414E-B885-AFD05DB22098}"/>
          </ac:cxnSpMkLst>
        </pc:cxnChg>
        <pc:cxnChg chg="add mod">
          <ac:chgData name="Sourav Majumder" userId="42bab27d-9fc1-44da-a9d0-901dceb68ba4" providerId="ADAL" clId="{41490FE6-8B25-4268-ACCD-284598CF22D7}" dt="2022-01-28T06:28:47.136" v="1709" actId="14100"/>
          <ac:cxnSpMkLst>
            <pc:docMk/>
            <pc:sldMk cId="2340627144" sldId="256"/>
            <ac:cxnSpMk id="53" creationId="{B7BF8617-C72E-4B10-A568-B434AE5C2D54}"/>
          </ac:cxnSpMkLst>
        </pc:cxnChg>
        <pc:cxnChg chg="add del mod">
          <ac:chgData name="Sourav Majumder" userId="42bab27d-9fc1-44da-a9d0-901dceb68ba4" providerId="ADAL" clId="{41490FE6-8B25-4268-ACCD-284598CF22D7}" dt="2022-01-27T05:13:10.953" v="560"/>
          <ac:cxnSpMkLst>
            <pc:docMk/>
            <pc:sldMk cId="2340627144" sldId="256"/>
            <ac:cxnSpMk id="56" creationId="{16011189-C86A-46D5-8A4C-7EA5B1ABB9A4}"/>
          </ac:cxnSpMkLst>
        </pc:cxnChg>
        <pc:cxnChg chg="add mod">
          <ac:chgData name="Sourav Majumder" userId="42bab27d-9fc1-44da-a9d0-901dceb68ba4" providerId="ADAL" clId="{41490FE6-8B25-4268-ACCD-284598CF22D7}" dt="2022-01-27T12:21:12.014" v="1499" actId="1036"/>
          <ac:cxnSpMkLst>
            <pc:docMk/>
            <pc:sldMk cId="2340627144" sldId="256"/>
            <ac:cxnSpMk id="65" creationId="{B4CDDA47-3F51-4028-A0D9-6F016CD0F7F3}"/>
          </ac:cxnSpMkLst>
        </pc:cxnChg>
        <pc:cxnChg chg="add mod">
          <ac:chgData name="Sourav Majumder" userId="42bab27d-9fc1-44da-a9d0-901dceb68ba4" providerId="ADAL" clId="{41490FE6-8B25-4268-ACCD-284598CF22D7}" dt="2022-01-28T06:29:04.117" v="1712" actId="14100"/>
          <ac:cxnSpMkLst>
            <pc:docMk/>
            <pc:sldMk cId="2340627144" sldId="256"/>
            <ac:cxnSpMk id="68" creationId="{21C3BDF5-3997-4169-AB18-D0E9650D4E7D}"/>
          </ac:cxnSpMkLst>
        </pc:cxnChg>
        <pc:cxnChg chg="add del mod">
          <ac:chgData name="Sourav Majumder" userId="42bab27d-9fc1-44da-a9d0-901dceb68ba4" providerId="ADAL" clId="{41490FE6-8B25-4268-ACCD-284598CF22D7}" dt="2022-01-27T05:32:03.719" v="1212" actId="11529"/>
          <ac:cxnSpMkLst>
            <pc:docMk/>
            <pc:sldMk cId="2340627144" sldId="256"/>
            <ac:cxnSpMk id="69" creationId="{D6D8A2E0-F442-4CC5-B362-992179D374F5}"/>
          </ac:cxnSpMkLst>
        </pc:cxnChg>
        <pc:cxnChg chg="add mod">
          <ac:chgData name="Sourav Majumder" userId="42bab27d-9fc1-44da-a9d0-901dceb68ba4" providerId="ADAL" clId="{41490FE6-8B25-4268-ACCD-284598CF22D7}" dt="2022-01-27T05:34:42.301" v="1251" actId="1076"/>
          <ac:cxnSpMkLst>
            <pc:docMk/>
            <pc:sldMk cId="2340627144" sldId="256"/>
            <ac:cxnSpMk id="87" creationId="{9A1E0EA1-82E6-4702-8448-E8304E328491}"/>
          </ac:cxnSpMkLst>
        </pc:cxnChg>
        <pc:cxnChg chg="add mod">
          <ac:chgData name="Sourav Majumder" userId="42bab27d-9fc1-44da-a9d0-901dceb68ba4" providerId="ADAL" clId="{41490FE6-8B25-4268-ACCD-284598CF22D7}" dt="2022-01-27T05:34:18.669" v="1243" actId="1076"/>
          <ac:cxnSpMkLst>
            <pc:docMk/>
            <pc:sldMk cId="2340627144" sldId="256"/>
            <ac:cxnSpMk id="105" creationId="{793D82A9-86E8-49F6-A0FD-74131FA17A01}"/>
          </ac:cxnSpMkLst>
        </pc:cxnChg>
        <pc:cxnChg chg="add del mod">
          <ac:chgData name="Sourav Majumder" userId="42bab27d-9fc1-44da-a9d0-901dceb68ba4" providerId="ADAL" clId="{41490FE6-8B25-4268-ACCD-284598CF22D7}" dt="2022-01-27T05:33:27.662" v="1235" actId="478"/>
          <ac:cxnSpMkLst>
            <pc:docMk/>
            <pc:sldMk cId="2340627144" sldId="256"/>
            <ac:cxnSpMk id="106" creationId="{EAEA9B7B-C146-42E1-B9B5-ECEE65B55893}"/>
          </ac:cxnSpMkLst>
        </pc:cxnChg>
        <pc:cxnChg chg="add mod">
          <ac:chgData name="Sourav Majumder" userId="42bab27d-9fc1-44da-a9d0-901dceb68ba4" providerId="ADAL" clId="{41490FE6-8B25-4268-ACCD-284598CF22D7}" dt="2022-01-27T05:34:46.627" v="1252" actId="1076"/>
          <ac:cxnSpMkLst>
            <pc:docMk/>
            <pc:sldMk cId="2340627144" sldId="256"/>
            <ac:cxnSpMk id="107" creationId="{4162864E-04B0-43ED-9129-0267F2E5889F}"/>
          </ac:cxnSpMkLst>
        </pc:cxnChg>
        <pc:cxnChg chg="add mod">
          <ac:chgData name="Sourav Majumder" userId="42bab27d-9fc1-44da-a9d0-901dceb68ba4" providerId="ADAL" clId="{41490FE6-8B25-4268-ACCD-284598CF22D7}" dt="2022-01-27T12:21:23.451" v="1501" actId="14100"/>
          <ac:cxnSpMkLst>
            <pc:docMk/>
            <pc:sldMk cId="2340627144" sldId="256"/>
            <ac:cxnSpMk id="1036" creationId="{0B048863-23C1-42B0-87CB-9489D620098E}"/>
          </ac:cxnSpMkLst>
        </pc:cxnChg>
        <pc:cxnChg chg="add mod">
          <ac:chgData name="Sourav Majumder" userId="42bab27d-9fc1-44da-a9d0-901dceb68ba4" providerId="ADAL" clId="{41490FE6-8B25-4268-ACCD-284598CF22D7}" dt="2022-01-27T12:21:12.014" v="1499" actId="1036"/>
          <ac:cxnSpMkLst>
            <pc:docMk/>
            <pc:sldMk cId="2340627144" sldId="256"/>
            <ac:cxnSpMk id="1050" creationId="{D1D3E68A-AB7E-4CED-9BF5-098D51B1467E}"/>
          </ac:cxnSpMkLst>
        </pc:cxnChg>
      </pc:sldChg>
      <pc:sldChg chg="addSp delSp modSp add mod">
        <pc:chgData name="Sourav Majumder" userId="42bab27d-9fc1-44da-a9d0-901dceb68ba4" providerId="ADAL" clId="{41490FE6-8B25-4268-ACCD-284598CF22D7}" dt="2022-01-28T07:23:35.625" v="1895" actId="20577"/>
        <pc:sldMkLst>
          <pc:docMk/>
          <pc:sldMk cId="3103565832" sldId="257"/>
        </pc:sldMkLst>
        <pc:spChg chg="mod">
          <ac:chgData name="Sourav Majumder" userId="42bab27d-9fc1-44da-a9d0-901dceb68ba4" providerId="ADAL" clId="{41490FE6-8B25-4268-ACCD-284598CF22D7}" dt="2022-01-28T07:18:24.172" v="1861" actId="1076"/>
          <ac:spMkLst>
            <pc:docMk/>
            <pc:sldMk cId="3103565832" sldId="257"/>
            <ac:spMk id="2" creationId="{D31E24F8-56A5-45A7-AF27-6AA025D4E302}"/>
          </ac:spMkLst>
        </pc:spChg>
        <pc:spChg chg="mod">
          <ac:chgData name="Sourav Majumder" userId="42bab27d-9fc1-44da-a9d0-901dceb68ba4" providerId="ADAL" clId="{41490FE6-8B25-4268-ACCD-284598CF22D7}" dt="2022-01-28T07:16:34.229" v="1851" actId="1037"/>
          <ac:spMkLst>
            <pc:docMk/>
            <pc:sldMk cId="3103565832" sldId="257"/>
            <ac:spMk id="3" creationId="{0F1B53CD-DAFB-4B12-A943-BAE7AEF58D58}"/>
          </ac:spMkLst>
        </pc:spChg>
        <pc:spChg chg="mod">
          <ac:chgData name="Sourav Majumder" userId="42bab27d-9fc1-44da-a9d0-901dceb68ba4" providerId="ADAL" clId="{41490FE6-8B25-4268-ACCD-284598CF22D7}" dt="2022-01-28T07:16:34.229" v="1851" actId="1037"/>
          <ac:spMkLst>
            <pc:docMk/>
            <pc:sldMk cId="3103565832" sldId="257"/>
            <ac:spMk id="4" creationId="{5DBA92F5-354F-43A6-AF88-7B653FCE282B}"/>
          </ac:spMkLst>
        </pc:spChg>
        <pc:spChg chg="mod">
          <ac:chgData name="Sourav Majumder" userId="42bab27d-9fc1-44da-a9d0-901dceb68ba4" providerId="ADAL" clId="{41490FE6-8B25-4268-ACCD-284598CF22D7}" dt="2022-01-28T07:16:34.229" v="1851" actId="1037"/>
          <ac:spMkLst>
            <pc:docMk/>
            <pc:sldMk cId="3103565832" sldId="257"/>
            <ac:spMk id="5" creationId="{3A57476F-DA8C-404D-A1DD-7840D2226DC9}"/>
          </ac:spMkLst>
        </pc:spChg>
        <pc:spChg chg="mod">
          <ac:chgData name="Sourav Majumder" userId="42bab27d-9fc1-44da-a9d0-901dceb68ba4" providerId="ADAL" clId="{41490FE6-8B25-4268-ACCD-284598CF22D7}" dt="2022-01-28T07:16:34.229" v="1851" actId="1037"/>
          <ac:spMkLst>
            <pc:docMk/>
            <pc:sldMk cId="3103565832" sldId="257"/>
            <ac:spMk id="6" creationId="{DB7084E4-DAE3-405F-A289-6ACE126AE1B1}"/>
          </ac:spMkLst>
        </pc:spChg>
        <pc:spChg chg="mod">
          <ac:chgData name="Sourav Majumder" userId="42bab27d-9fc1-44da-a9d0-901dceb68ba4" providerId="ADAL" clId="{41490FE6-8B25-4268-ACCD-284598CF22D7}" dt="2022-01-28T07:23:35.625" v="1895" actId="20577"/>
          <ac:spMkLst>
            <pc:docMk/>
            <pc:sldMk cId="3103565832" sldId="257"/>
            <ac:spMk id="7" creationId="{B69221D0-2C51-4C67-BBA7-B8D0AD72922B}"/>
          </ac:spMkLst>
        </pc:spChg>
        <pc:spChg chg="mod">
          <ac:chgData name="Sourav Majumder" userId="42bab27d-9fc1-44da-a9d0-901dceb68ba4" providerId="ADAL" clId="{41490FE6-8B25-4268-ACCD-284598CF22D7}" dt="2022-01-28T07:16:34.229" v="1851" actId="1037"/>
          <ac:spMkLst>
            <pc:docMk/>
            <pc:sldMk cId="3103565832" sldId="257"/>
            <ac:spMk id="8" creationId="{E4CC5692-2A3B-4D89-9CD8-16EDB651C2E7}"/>
          </ac:spMkLst>
        </pc:spChg>
        <pc:spChg chg="mod">
          <ac:chgData name="Sourav Majumder" userId="42bab27d-9fc1-44da-a9d0-901dceb68ba4" providerId="ADAL" clId="{41490FE6-8B25-4268-ACCD-284598CF22D7}" dt="2022-01-28T07:18:07.788" v="1859" actId="1076"/>
          <ac:spMkLst>
            <pc:docMk/>
            <pc:sldMk cId="3103565832" sldId="257"/>
            <ac:spMk id="9" creationId="{C275D977-F142-4423-AEF5-D427E7A9EA60}"/>
          </ac:spMkLst>
        </pc:spChg>
        <pc:spChg chg="mod">
          <ac:chgData name="Sourav Majumder" userId="42bab27d-9fc1-44da-a9d0-901dceb68ba4" providerId="ADAL" clId="{41490FE6-8B25-4268-ACCD-284598CF22D7}" dt="2022-01-28T07:21:51.508" v="1890" actId="1076"/>
          <ac:spMkLst>
            <pc:docMk/>
            <pc:sldMk cId="3103565832" sldId="257"/>
            <ac:spMk id="23" creationId="{D58B963F-BA99-4968-A72C-7C2F43EA082B}"/>
          </ac:spMkLst>
        </pc:spChg>
        <pc:spChg chg="mod">
          <ac:chgData name="Sourav Majumder" userId="42bab27d-9fc1-44da-a9d0-901dceb68ba4" providerId="ADAL" clId="{41490FE6-8B25-4268-ACCD-284598CF22D7}" dt="2022-01-28T07:21:32.453" v="1888" actId="1076"/>
          <ac:spMkLst>
            <pc:docMk/>
            <pc:sldMk cId="3103565832" sldId="257"/>
            <ac:spMk id="31" creationId="{7477A50D-4F4A-4547-A045-9ED01132DBD9}"/>
          </ac:spMkLst>
        </pc:spChg>
        <pc:spChg chg="mod">
          <ac:chgData name="Sourav Majumder" userId="42bab27d-9fc1-44da-a9d0-901dceb68ba4" providerId="ADAL" clId="{41490FE6-8B25-4268-ACCD-284598CF22D7}" dt="2022-01-28T07:21:44.285" v="1889" actId="1076"/>
          <ac:spMkLst>
            <pc:docMk/>
            <pc:sldMk cId="3103565832" sldId="257"/>
            <ac:spMk id="33" creationId="{68A1B2CE-F086-4C54-A88C-536AB274BB80}"/>
          </ac:spMkLst>
        </pc:spChg>
        <pc:spChg chg="mod">
          <ac:chgData name="Sourav Majumder" userId="42bab27d-9fc1-44da-a9d0-901dceb68ba4" providerId="ADAL" clId="{41490FE6-8B25-4268-ACCD-284598CF22D7}" dt="2022-01-28T07:21:44.285" v="1889" actId="1076"/>
          <ac:spMkLst>
            <pc:docMk/>
            <pc:sldMk cId="3103565832" sldId="257"/>
            <ac:spMk id="34" creationId="{74FC124C-7F24-4775-9287-1DD72C1F710B}"/>
          </ac:spMkLst>
        </pc:spChg>
        <pc:spChg chg="mod">
          <ac:chgData name="Sourav Majumder" userId="42bab27d-9fc1-44da-a9d0-901dceb68ba4" providerId="ADAL" clId="{41490FE6-8B25-4268-ACCD-284598CF22D7}" dt="2022-01-28T07:22:32.603" v="1891" actId="1582"/>
          <ac:spMkLst>
            <pc:docMk/>
            <pc:sldMk cId="3103565832" sldId="257"/>
            <ac:spMk id="36" creationId="{0BF6E942-A4F8-483F-AB9F-69B11377B7B7}"/>
          </ac:spMkLst>
        </pc:spChg>
        <pc:spChg chg="mod">
          <ac:chgData name="Sourav Majumder" userId="42bab27d-9fc1-44da-a9d0-901dceb68ba4" providerId="ADAL" clId="{41490FE6-8B25-4268-ACCD-284598CF22D7}" dt="2022-01-28T07:23:18.875" v="1892" actId="1582"/>
          <ac:spMkLst>
            <pc:docMk/>
            <pc:sldMk cId="3103565832" sldId="257"/>
            <ac:spMk id="39" creationId="{454F3B6B-FB08-4C5F-A787-C7F02A1A49D9}"/>
          </ac:spMkLst>
        </pc:spChg>
        <pc:spChg chg="mod">
          <ac:chgData name="Sourav Majumder" userId="42bab27d-9fc1-44da-a9d0-901dceb68ba4" providerId="ADAL" clId="{41490FE6-8B25-4268-ACCD-284598CF22D7}" dt="2022-01-28T07:08:07.106" v="1781" actId="1076"/>
          <ac:spMkLst>
            <pc:docMk/>
            <pc:sldMk cId="3103565832" sldId="257"/>
            <ac:spMk id="40" creationId="{F3CB3724-E82A-4A53-B340-BAA117CD4E15}"/>
          </ac:spMkLst>
        </pc:spChg>
        <pc:spChg chg="mod">
          <ac:chgData name="Sourav Majumder" userId="42bab27d-9fc1-44da-a9d0-901dceb68ba4" providerId="ADAL" clId="{41490FE6-8B25-4268-ACCD-284598CF22D7}" dt="2022-01-28T07:23:25.208" v="1893" actId="1582"/>
          <ac:spMkLst>
            <pc:docMk/>
            <pc:sldMk cId="3103565832" sldId="257"/>
            <ac:spMk id="42" creationId="{0E11DBBB-A004-4937-8A02-9B16AA744B04}"/>
          </ac:spMkLst>
        </pc:spChg>
        <pc:spChg chg="mod">
          <ac:chgData name="Sourav Majumder" userId="42bab27d-9fc1-44da-a9d0-901dceb68ba4" providerId="ADAL" clId="{41490FE6-8B25-4268-ACCD-284598CF22D7}" dt="2022-01-28T07:21:21.834" v="1887" actId="1036"/>
          <ac:spMkLst>
            <pc:docMk/>
            <pc:sldMk cId="3103565832" sldId="257"/>
            <ac:spMk id="48" creationId="{E1B4B284-24D6-4BA4-8F68-31A86307745C}"/>
          </ac:spMkLst>
        </pc:spChg>
        <pc:spChg chg="mod">
          <ac:chgData name="Sourav Majumder" userId="42bab27d-9fc1-44da-a9d0-901dceb68ba4" providerId="ADAL" clId="{41490FE6-8B25-4268-ACCD-284598CF22D7}" dt="2022-01-28T07:18:12.088" v="1860" actId="1076"/>
          <ac:spMkLst>
            <pc:docMk/>
            <pc:sldMk cId="3103565832" sldId="257"/>
            <ac:spMk id="55" creationId="{713A3B8B-E9E3-41B0-840D-DB61B00C3A9F}"/>
          </ac:spMkLst>
        </pc:spChg>
        <pc:spChg chg="mod">
          <ac:chgData name="Sourav Majumder" userId="42bab27d-9fc1-44da-a9d0-901dceb68ba4" providerId="ADAL" clId="{41490FE6-8B25-4268-ACCD-284598CF22D7}" dt="2022-01-28T07:07:07.782" v="1775" actId="1076"/>
          <ac:spMkLst>
            <pc:docMk/>
            <pc:sldMk cId="3103565832" sldId="257"/>
            <ac:spMk id="78" creationId="{700EF041-9B58-4723-8ACC-9564F5C35113}"/>
          </ac:spMkLst>
        </pc:spChg>
        <pc:spChg chg="mod">
          <ac:chgData name="Sourav Majumder" userId="42bab27d-9fc1-44da-a9d0-901dceb68ba4" providerId="ADAL" clId="{41490FE6-8B25-4268-ACCD-284598CF22D7}" dt="2022-01-28T07:07:32.468" v="1779" actId="1076"/>
          <ac:spMkLst>
            <pc:docMk/>
            <pc:sldMk cId="3103565832" sldId="257"/>
            <ac:spMk id="81" creationId="{C88D2707-11FF-42F0-A341-76BE228E63EE}"/>
          </ac:spMkLst>
        </pc:spChg>
        <pc:picChg chg="mod">
          <ac:chgData name="Sourav Majumder" userId="42bab27d-9fc1-44da-a9d0-901dceb68ba4" providerId="ADAL" clId="{41490FE6-8B25-4268-ACCD-284598CF22D7}" dt="2022-01-28T07:21:44.285" v="1889" actId="1076"/>
          <ac:picMkLst>
            <pc:docMk/>
            <pc:sldMk cId="3103565832" sldId="257"/>
            <ac:picMk id="1026" creationId="{2FC745BF-334A-4B3D-85B0-18DA6C96B7AA}"/>
          </ac:picMkLst>
        </pc:picChg>
        <pc:picChg chg="mod">
          <ac:chgData name="Sourav Majumder" userId="42bab27d-9fc1-44da-a9d0-901dceb68ba4" providerId="ADAL" clId="{41490FE6-8B25-4268-ACCD-284598CF22D7}" dt="2022-01-28T07:21:44.285" v="1889" actId="1076"/>
          <ac:picMkLst>
            <pc:docMk/>
            <pc:sldMk cId="3103565832" sldId="257"/>
            <ac:picMk id="1032" creationId="{C330B03B-D6C6-4213-BA99-D3F2DFC9CDB2}"/>
          </ac:picMkLst>
        </pc:picChg>
        <pc:inkChg chg="add del">
          <ac:chgData name="Sourav Majumder" userId="42bab27d-9fc1-44da-a9d0-901dceb68ba4" providerId="ADAL" clId="{41490FE6-8B25-4268-ACCD-284598CF22D7}" dt="2022-01-28T07:15:14.535" v="1806" actId="9405"/>
          <ac:inkMkLst>
            <pc:docMk/>
            <pc:sldMk cId="3103565832" sldId="257"/>
            <ac:inkMk id="14" creationId="{13E91E00-C92E-4EB8-98E4-D45A1A9E0836}"/>
          </ac:inkMkLst>
        </pc:inkChg>
        <pc:inkChg chg="add del">
          <ac:chgData name="Sourav Majumder" userId="42bab27d-9fc1-44da-a9d0-901dceb68ba4" providerId="ADAL" clId="{41490FE6-8B25-4268-ACCD-284598CF22D7}" dt="2022-01-28T07:15:24.949" v="1810" actId="9405"/>
          <ac:inkMkLst>
            <pc:docMk/>
            <pc:sldMk cId="3103565832" sldId="257"/>
            <ac:inkMk id="15" creationId="{197F06B6-98F7-48DF-B246-C90327A111DB}"/>
          </ac:inkMkLst>
        </pc:inkChg>
        <pc:inkChg chg="add del">
          <ac:chgData name="Sourav Majumder" userId="42bab27d-9fc1-44da-a9d0-901dceb68ba4" providerId="ADAL" clId="{41490FE6-8B25-4268-ACCD-284598CF22D7}" dt="2022-01-28T07:15:24.566" v="1809" actId="9405"/>
          <ac:inkMkLst>
            <pc:docMk/>
            <pc:sldMk cId="3103565832" sldId="257"/>
            <ac:inkMk id="17" creationId="{0A76CA9B-8F00-4896-B220-ADB0951EDC3C}"/>
          </ac:inkMkLst>
        </pc:inkChg>
        <pc:cxnChg chg="del mod">
          <ac:chgData name="Sourav Majumder" userId="42bab27d-9fc1-44da-a9d0-901dceb68ba4" providerId="ADAL" clId="{41490FE6-8B25-4268-ACCD-284598CF22D7}" dt="2022-01-28T06:53:07.780" v="1721" actId="478"/>
          <ac:cxnSpMkLst>
            <pc:docMk/>
            <pc:sldMk cId="3103565832" sldId="257"/>
            <ac:cxnSpMk id="11" creationId="{ADABC58E-9AAD-450B-878E-79C877B8562D}"/>
          </ac:cxnSpMkLst>
        </pc:cxnChg>
        <pc:cxnChg chg="del mod">
          <ac:chgData name="Sourav Majumder" userId="42bab27d-9fc1-44da-a9d0-901dceb68ba4" providerId="ADAL" clId="{41490FE6-8B25-4268-ACCD-284598CF22D7}" dt="2022-01-28T06:55:33.743" v="1739" actId="478"/>
          <ac:cxnSpMkLst>
            <pc:docMk/>
            <pc:sldMk cId="3103565832" sldId="257"/>
            <ac:cxnSpMk id="13" creationId="{BCF21AD8-401F-4A1C-8A5E-FEDB23781BBD}"/>
          </ac:cxnSpMkLst>
        </pc:cxnChg>
        <pc:cxnChg chg="del mod">
          <ac:chgData name="Sourav Majumder" userId="42bab27d-9fc1-44da-a9d0-901dceb68ba4" providerId="ADAL" clId="{41490FE6-8B25-4268-ACCD-284598CF22D7}" dt="2022-01-28T06:55:41.944" v="1744" actId="478"/>
          <ac:cxnSpMkLst>
            <pc:docMk/>
            <pc:sldMk cId="3103565832" sldId="257"/>
            <ac:cxnSpMk id="16" creationId="{64A58FCC-13D4-4110-B259-B4943C57073F}"/>
          </ac:cxnSpMkLst>
        </pc:cxnChg>
        <pc:cxnChg chg="add mod">
          <ac:chgData name="Sourav Majumder" userId="42bab27d-9fc1-44da-a9d0-901dceb68ba4" providerId="ADAL" clId="{41490FE6-8B25-4268-ACCD-284598CF22D7}" dt="2022-01-28T07:19:00.130" v="1863" actId="1582"/>
          <ac:cxnSpMkLst>
            <pc:docMk/>
            <pc:sldMk cId="3103565832" sldId="257"/>
            <ac:cxnSpMk id="19" creationId="{82C5B8A2-9169-4E39-B4C0-4F2ED62986F8}"/>
          </ac:cxnSpMkLst>
        </pc:cxnChg>
        <pc:cxnChg chg="add mod">
          <ac:chgData name="Sourav Majumder" userId="42bab27d-9fc1-44da-a9d0-901dceb68ba4" providerId="ADAL" clId="{41490FE6-8B25-4268-ACCD-284598CF22D7}" dt="2022-01-28T07:19:39.368" v="1868" actId="108"/>
          <ac:cxnSpMkLst>
            <pc:docMk/>
            <pc:sldMk cId="3103565832" sldId="257"/>
            <ac:cxnSpMk id="24" creationId="{C8E95877-225B-44B9-A265-EA2798C9F1A0}"/>
          </ac:cxnSpMkLst>
        </pc:cxnChg>
        <pc:cxnChg chg="del mod">
          <ac:chgData name="Sourav Majumder" userId="42bab27d-9fc1-44da-a9d0-901dceb68ba4" providerId="ADAL" clId="{41490FE6-8B25-4268-ACCD-284598CF22D7}" dt="2022-01-28T06:53:11.942" v="1723" actId="478"/>
          <ac:cxnSpMkLst>
            <pc:docMk/>
            <pc:sldMk cId="3103565832" sldId="257"/>
            <ac:cxnSpMk id="25" creationId="{52C8DCF4-ED26-475E-BCA4-662CAFBAEAE4}"/>
          </ac:cxnSpMkLst>
        </pc:cxnChg>
        <pc:cxnChg chg="del mod">
          <ac:chgData name="Sourav Majumder" userId="42bab27d-9fc1-44da-a9d0-901dceb68ba4" providerId="ADAL" clId="{41490FE6-8B25-4268-ACCD-284598CF22D7}" dt="2022-01-28T06:53:09.823" v="1722" actId="478"/>
          <ac:cxnSpMkLst>
            <pc:docMk/>
            <pc:sldMk cId="3103565832" sldId="257"/>
            <ac:cxnSpMk id="32" creationId="{13ADA6A8-D7BA-44C5-A8B7-0EA59244ADC0}"/>
          </ac:cxnSpMkLst>
        </pc:cxnChg>
        <pc:cxnChg chg="del">
          <ac:chgData name="Sourav Majumder" userId="42bab27d-9fc1-44da-a9d0-901dceb68ba4" providerId="ADAL" clId="{41490FE6-8B25-4268-ACCD-284598CF22D7}" dt="2022-01-28T06:53:05.875" v="1720" actId="478"/>
          <ac:cxnSpMkLst>
            <pc:docMk/>
            <pc:sldMk cId="3103565832" sldId="257"/>
            <ac:cxnSpMk id="41" creationId="{01CCCDD2-663D-4233-B4AE-DAD5674649EF}"/>
          </ac:cxnSpMkLst>
        </pc:cxnChg>
        <pc:cxnChg chg="add del mod">
          <ac:chgData name="Sourav Majumder" userId="42bab27d-9fc1-44da-a9d0-901dceb68ba4" providerId="ADAL" clId="{41490FE6-8B25-4268-ACCD-284598CF22D7}" dt="2022-01-28T06:55:40.861" v="1743" actId="478"/>
          <ac:cxnSpMkLst>
            <pc:docMk/>
            <pc:sldMk cId="3103565832" sldId="257"/>
            <ac:cxnSpMk id="43" creationId="{DB001A46-9554-4976-814C-61C9665F3FE7}"/>
          </ac:cxnSpMkLst>
        </pc:cxnChg>
        <pc:cxnChg chg="del mod">
          <ac:chgData name="Sourav Majumder" userId="42bab27d-9fc1-44da-a9d0-901dceb68ba4" providerId="ADAL" clId="{41490FE6-8B25-4268-ACCD-284598CF22D7}" dt="2022-01-28T06:55:28.774" v="1736" actId="478"/>
          <ac:cxnSpMkLst>
            <pc:docMk/>
            <pc:sldMk cId="3103565832" sldId="257"/>
            <ac:cxnSpMk id="44" creationId="{0D13E2A0-8299-41F0-A50B-773E2CC9B262}"/>
          </ac:cxnSpMkLst>
        </pc:cxnChg>
        <pc:cxnChg chg="add del mod">
          <ac:chgData name="Sourav Majumder" userId="42bab27d-9fc1-44da-a9d0-901dceb68ba4" providerId="ADAL" clId="{41490FE6-8B25-4268-ACCD-284598CF22D7}" dt="2022-01-28T06:55:32.577" v="1738" actId="478"/>
          <ac:cxnSpMkLst>
            <pc:docMk/>
            <pc:sldMk cId="3103565832" sldId="257"/>
            <ac:cxnSpMk id="45" creationId="{66B094EE-56ED-4346-A43D-DF16371BB183}"/>
          </ac:cxnSpMkLst>
        </pc:cxnChg>
        <pc:cxnChg chg="add del mod">
          <ac:chgData name="Sourav Majumder" userId="42bab27d-9fc1-44da-a9d0-901dceb68ba4" providerId="ADAL" clId="{41490FE6-8B25-4268-ACCD-284598CF22D7}" dt="2022-01-28T06:55:38.778" v="1742" actId="478"/>
          <ac:cxnSpMkLst>
            <pc:docMk/>
            <pc:sldMk cId="3103565832" sldId="257"/>
            <ac:cxnSpMk id="46" creationId="{86A6EE61-37AD-43E0-A5AE-74F5D44622E9}"/>
          </ac:cxnSpMkLst>
        </pc:cxnChg>
        <pc:cxnChg chg="del mod">
          <ac:chgData name="Sourav Majumder" userId="42bab27d-9fc1-44da-a9d0-901dceb68ba4" providerId="ADAL" clId="{41490FE6-8B25-4268-ACCD-284598CF22D7}" dt="2022-01-28T06:53:18.917" v="1725" actId="478"/>
          <ac:cxnSpMkLst>
            <pc:docMk/>
            <pc:sldMk cId="3103565832" sldId="257"/>
            <ac:cxnSpMk id="47" creationId="{E69FB20C-0C8D-4B5A-8B8D-B24241B7C31A}"/>
          </ac:cxnSpMkLst>
        </pc:cxnChg>
        <pc:cxnChg chg="add del mod">
          <ac:chgData name="Sourav Majumder" userId="42bab27d-9fc1-44da-a9d0-901dceb68ba4" providerId="ADAL" clId="{41490FE6-8B25-4268-ACCD-284598CF22D7}" dt="2022-01-28T06:55:21.151" v="1732" actId="478"/>
          <ac:cxnSpMkLst>
            <pc:docMk/>
            <pc:sldMk cId="3103565832" sldId="257"/>
            <ac:cxnSpMk id="49" creationId="{9ABD7FDF-BF77-4091-8E32-815B887E5FB7}"/>
          </ac:cxnSpMkLst>
        </pc:cxnChg>
        <pc:cxnChg chg="del mod">
          <ac:chgData name="Sourav Majumder" userId="42bab27d-9fc1-44da-a9d0-901dceb68ba4" providerId="ADAL" clId="{41490FE6-8B25-4268-ACCD-284598CF22D7}" dt="2022-01-28T06:53:17.114" v="1724" actId="478"/>
          <ac:cxnSpMkLst>
            <pc:docMk/>
            <pc:sldMk cId="3103565832" sldId="257"/>
            <ac:cxnSpMk id="50" creationId="{9287EAD7-E391-414E-B885-AFD05DB22098}"/>
          </ac:cxnSpMkLst>
        </pc:cxnChg>
        <pc:cxnChg chg="add del mod">
          <ac:chgData name="Sourav Majumder" userId="42bab27d-9fc1-44da-a9d0-901dceb68ba4" providerId="ADAL" clId="{41490FE6-8B25-4268-ACCD-284598CF22D7}" dt="2022-01-28T06:55:21.151" v="1732" actId="478"/>
          <ac:cxnSpMkLst>
            <pc:docMk/>
            <pc:sldMk cId="3103565832" sldId="257"/>
            <ac:cxnSpMk id="51" creationId="{E576E987-DB7F-4DE0-B0DD-7720F4C2D26F}"/>
          </ac:cxnSpMkLst>
        </pc:cxnChg>
        <pc:cxnChg chg="add del mod">
          <ac:chgData name="Sourav Majumder" userId="42bab27d-9fc1-44da-a9d0-901dceb68ba4" providerId="ADAL" clId="{41490FE6-8B25-4268-ACCD-284598CF22D7}" dt="2022-01-28T06:55:21.151" v="1732" actId="478"/>
          <ac:cxnSpMkLst>
            <pc:docMk/>
            <pc:sldMk cId="3103565832" sldId="257"/>
            <ac:cxnSpMk id="52" creationId="{5C6918DA-E1B7-41EF-BE2C-1A7AB0C01FD3}"/>
          </ac:cxnSpMkLst>
        </pc:cxnChg>
        <pc:cxnChg chg="del">
          <ac:chgData name="Sourav Majumder" userId="42bab27d-9fc1-44da-a9d0-901dceb68ba4" providerId="ADAL" clId="{41490FE6-8B25-4268-ACCD-284598CF22D7}" dt="2022-01-28T06:55:44.237" v="1745" actId="478"/>
          <ac:cxnSpMkLst>
            <pc:docMk/>
            <pc:sldMk cId="3103565832" sldId="257"/>
            <ac:cxnSpMk id="53" creationId="{B7BF8617-C72E-4B10-A568-B434AE5C2D54}"/>
          </ac:cxnSpMkLst>
        </pc:cxnChg>
        <pc:cxnChg chg="add del mod">
          <ac:chgData name="Sourav Majumder" userId="42bab27d-9fc1-44da-a9d0-901dceb68ba4" providerId="ADAL" clId="{41490FE6-8B25-4268-ACCD-284598CF22D7}" dt="2022-01-28T06:55:21.151" v="1732" actId="478"/>
          <ac:cxnSpMkLst>
            <pc:docMk/>
            <pc:sldMk cId="3103565832" sldId="257"/>
            <ac:cxnSpMk id="54" creationId="{AA4EB9ED-2581-42E4-BA25-7DD82F7AF983}"/>
          </ac:cxnSpMkLst>
        </pc:cxnChg>
        <pc:cxnChg chg="add del mod">
          <ac:chgData name="Sourav Majumder" userId="42bab27d-9fc1-44da-a9d0-901dceb68ba4" providerId="ADAL" clId="{41490FE6-8B25-4268-ACCD-284598CF22D7}" dt="2022-01-28T06:55:21.151" v="1732" actId="478"/>
          <ac:cxnSpMkLst>
            <pc:docMk/>
            <pc:sldMk cId="3103565832" sldId="257"/>
            <ac:cxnSpMk id="56" creationId="{F50DEA1F-C5C4-487C-881C-10706F70FEA3}"/>
          </ac:cxnSpMkLst>
        </pc:cxnChg>
        <pc:cxnChg chg="add del mod">
          <ac:chgData name="Sourav Majumder" userId="42bab27d-9fc1-44da-a9d0-901dceb68ba4" providerId="ADAL" clId="{41490FE6-8B25-4268-ACCD-284598CF22D7}" dt="2022-01-28T06:55:31.795" v="1737" actId="478"/>
          <ac:cxnSpMkLst>
            <pc:docMk/>
            <pc:sldMk cId="3103565832" sldId="257"/>
            <ac:cxnSpMk id="57" creationId="{BF66350F-8F52-478A-8B0D-A8D92BE305B6}"/>
          </ac:cxnSpMkLst>
        </pc:cxnChg>
        <pc:cxnChg chg="add del mod">
          <ac:chgData name="Sourav Majumder" userId="42bab27d-9fc1-44da-a9d0-901dceb68ba4" providerId="ADAL" clId="{41490FE6-8B25-4268-ACCD-284598CF22D7}" dt="2022-01-28T06:55:26.830" v="1735" actId="478"/>
          <ac:cxnSpMkLst>
            <pc:docMk/>
            <pc:sldMk cId="3103565832" sldId="257"/>
            <ac:cxnSpMk id="58" creationId="{CF09219D-AD11-4642-A3C3-A2D2D6FC49E1}"/>
          </ac:cxnSpMkLst>
        </pc:cxnChg>
        <pc:cxnChg chg="add del mod">
          <ac:chgData name="Sourav Majumder" userId="42bab27d-9fc1-44da-a9d0-901dceb68ba4" providerId="ADAL" clId="{41490FE6-8B25-4268-ACCD-284598CF22D7}" dt="2022-01-28T06:55:26.830" v="1735" actId="478"/>
          <ac:cxnSpMkLst>
            <pc:docMk/>
            <pc:sldMk cId="3103565832" sldId="257"/>
            <ac:cxnSpMk id="59" creationId="{13F08ADA-3267-4AD7-961D-21C5319BB2CF}"/>
          </ac:cxnSpMkLst>
        </pc:cxnChg>
        <pc:cxnChg chg="add del mod">
          <ac:chgData name="Sourav Majumder" userId="42bab27d-9fc1-44da-a9d0-901dceb68ba4" providerId="ADAL" clId="{41490FE6-8B25-4268-ACCD-284598CF22D7}" dt="2022-01-28T06:55:26.830" v="1735" actId="478"/>
          <ac:cxnSpMkLst>
            <pc:docMk/>
            <pc:sldMk cId="3103565832" sldId="257"/>
            <ac:cxnSpMk id="60" creationId="{3B14C51E-7851-4ECA-AC76-65E4607A0E0D}"/>
          </ac:cxnSpMkLst>
        </pc:cxnChg>
        <pc:cxnChg chg="add mod">
          <ac:chgData name="Sourav Majumder" userId="42bab27d-9fc1-44da-a9d0-901dceb68ba4" providerId="ADAL" clId="{41490FE6-8B25-4268-ACCD-284598CF22D7}" dt="2022-01-28T07:19:36.435" v="1867" actId="108"/>
          <ac:cxnSpMkLst>
            <pc:docMk/>
            <pc:sldMk cId="3103565832" sldId="257"/>
            <ac:cxnSpMk id="64" creationId="{8FE3E22B-76AD-4EE1-9F66-07C9C76A6A3E}"/>
          </ac:cxnSpMkLst>
        </pc:cxnChg>
        <pc:cxnChg chg="del mod">
          <ac:chgData name="Sourav Majumder" userId="42bab27d-9fc1-44da-a9d0-901dceb68ba4" providerId="ADAL" clId="{41490FE6-8B25-4268-ACCD-284598CF22D7}" dt="2022-01-28T06:53:21.737" v="1727" actId="478"/>
          <ac:cxnSpMkLst>
            <pc:docMk/>
            <pc:sldMk cId="3103565832" sldId="257"/>
            <ac:cxnSpMk id="65" creationId="{B4CDDA47-3F51-4028-A0D9-6F016CD0F7F3}"/>
          </ac:cxnSpMkLst>
        </pc:cxnChg>
        <pc:cxnChg chg="del mod">
          <ac:chgData name="Sourav Majumder" userId="42bab27d-9fc1-44da-a9d0-901dceb68ba4" providerId="ADAL" clId="{41490FE6-8B25-4268-ACCD-284598CF22D7}" dt="2022-01-28T06:55:07.681" v="1728" actId="478"/>
          <ac:cxnSpMkLst>
            <pc:docMk/>
            <pc:sldMk cId="3103565832" sldId="257"/>
            <ac:cxnSpMk id="68" creationId="{21C3BDF5-3997-4169-AB18-D0E9650D4E7D}"/>
          </ac:cxnSpMkLst>
        </pc:cxnChg>
        <pc:cxnChg chg="del mod">
          <ac:chgData name="Sourav Majumder" userId="42bab27d-9fc1-44da-a9d0-901dceb68ba4" providerId="ADAL" clId="{41490FE6-8B25-4268-ACCD-284598CF22D7}" dt="2022-01-28T06:55:34.670" v="1740" actId="478"/>
          <ac:cxnSpMkLst>
            <pc:docMk/>
            <pc:sldMk cId="3103565832" sldId="257"/>
            <ac:cxnSpMk id="87" creationId="{9A1E0EA1-82E6-4702-8448-E8304E328491}"/>
          </ac:cxnSpMkLst>
        </pc:cxnChg>
        <pc:cxnChg chg="del mod">
          <ac:chgData name="Sourav Majumder" userId="42bab27d-9fc1-44da-a9d0-901dceb68ba4" providerId="ADAL" clId="{41490FE6-8B25-4268-ACCD-284598CF22D7}" dt="2022-01-28T06:55:21.151" v="1732" actId="478"/>
          <ac:cxnSpMkLst>
            <pc:docMk/>
            <pc:sldMk cId="3103565832" sldId="257"/>
            <ac:cxnSpMk id="105" creationId="{793D82A9-86E8-49F6-A0FD-74131FA17A01}"/>
          </ac:cxnSpMkLst>
        </pc:cxnChg>
        <pc:cxnChg chg="del mod">
          <ac:chgData name="Sourav Majumder" userId="42bab27d-9fc1-44da-a9d0-901dceb68ba4" providerId="ADAL" clId="{41490FE6-8B25-4268-ACCD-284598CF22D7}" dt="2022-01-28T06:55:37.025" v="1741" actId="478"/>
          <ac:cxnSpMkLst>
            <pc:docMk/>
            <pc:sldMk cId="3103565832" sldId="257"/>
            <ac:cxnSpMk id="107" creationId="{4162864E-04B0-43ED-9129-0267F2E5889F}"/>
          </ac:cxnSpMkLst>
        </pc:cxnChg>
        <pc:cxnChg chg="del mod">
          <ac:chgData name="Sourav Majumder" userId="42bab27d-9fc1-44da-a9d0-901dceb68ba4" providerId="ADAL" clId="{41490FE6-8B25-4268-ACCD-284598CF22D7}" dt="2022-01-28T06:53:19.600" v="1726" actId="478"/>
          <ac:cxnSpMkLst>
            <pc:docMk/>
            <pc:sldMk cId="3103565832" sldId="257"/>
            <ac:cxnSpMk id="1036" creationId="{0B048863-23C1-42B0-87CB-9489D620098E}"/>
          </ac:cxnSpMkLst>
        </pc:cxnChg>
        <pc:cxnChg chg="del mod">
          <ac:chgData name="Sourav Majumder" userId="42bab27d-9fc1-44da-a9d0-901dceb68ba4" providerId="ADAL" clId="{41490FE6-8B25-4268-ACCD-284598CF22D7}" dt="2022-01-28T06:53:03.655" v="1719" actId="478"/>
          <ac:cxnSpMkLst>
            <pc:docMk/>
            <pc:sldMk cId="3103565832" sldId="257"/>
            <ac:cxnSpMk id="1050" creationId="{D1D3E68A-AB7E-4CED-9BF5-098D51B1467E}"/>
          </ac:cxnSpMkLst>
        </pc:cxnChg>
      </pc:sldChg>
      <pc:sldChg chg="delSp new mod">
        <pc:chgData name="Sourav Majumder" userId="42bab27d-9fc1-44da-a9d0-901dceb68ba4" providerId="ADAL" clId="{41490FE6-8B25-4268-ACCD-284598CF22D7}" dt="2022-01-28T06:51:40.771" v="1718" actId="478"/>
        <pc:sldMkLst>
          <pc:docMk/>
          <pc:sldMk cId="870926803" sldId="258"/>
        </pc:sldMkLst>
        <pc:spChg chg="del">
          <ac:chgData name="Sourav Majumder" userId="42bab27d-9fc1-44da-a9d0-901dceb68ba4" providerId="ADAL" clId="{41490FE6-8B25-4268-ACCD-284598CF22D7}" dt="2022-01-28T06:51:38.532" v="1717" actId="478"/>
          <ac:spMkLst>
            <pc:docMk/>
            <pc:sldMk cId="870926803" sldId="258"/>
            <ac:spMk id="2" creationId="{3B9DF385-1100-4931-AC25-A1C65C042CAE}"/>
          </ac:spMkLst>
        </pc:spChg>
        <pc:spChg chg="del">
          <ac:chgData name="Sourav Majumder" userId="42bab27d-9fc1-44da-a9d0-901dceb68ba4" providerId="ADAL" clId="{41490FE6-8B25-4268-ACCD-284598CF22D7}" dt="2022-01-28T06:51:40.771" v="1718" actId="478"/>
          <ac:spMkLst>
            <pc:docMk/>
            <pc:sldMk cId="870926803" sldId="258"/>
            <ac:spMk id="3" creationId="{6B7BADB7-FD12-4602-B078-254AA7FA25E3}"/>
          </ac:spMkLst>
        </pc:spChg>
      </pc:sldChg>
      <pc:sldMasterChg chg="addSldLayout">
        <pc:chgData name="Sourav Majumder" userId="42bab27d-9fc1-44da-a9d0-901dceb68ba4" providerId="ADAL" clId="{41490FE6-8B25-4268-ACCD-284598CF22D7}" dt="2022-01-25T12:32:15.257" v="0" actId="680"/>
        <pc:sldMasterMkLst>
          <pc:docMk/>
          <pc:sldMasterMk cId="3542386389" sldId="2147483648"/>
        </pc:sldMasterMkLst>
        <pc:sldLayoutChg chg="add">
          <pc:chgData name="Sourav Majumder" userId="42bab27d-9fc1-44da-a9d0-901dceb68ba4" providerId="ADAL" clId="{41490FE6-8B25-4268-ACCD-284598CF22D7}" dt="2022-01-25T12:32:15.257" v="0" actId="680"/>
          <pc:sldLayoutMkLst>
            <pc:docMk/>
            <pc:sldMasterMk cId="3542386389" sldId="2147483648"/>
            <pc:sldLayoutMk cId="546517581" sldId="2147483649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2EE7-AA7C-450E-AE0A-24778938F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7251C-91B6-405B-8313-1917E12C6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51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238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hyperlink" Target="https://medium.baqend.com/how-to-develop-a-backend-as-a-service-from-scratch-lessons-learned-a9fac618c2ce" TargetMode="Externa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package" Target="../embeddings/Microsoft_Word_Document.docx"/><Relationship Id="rId4" Type="http://schemas.openxmlformats.org/officeDocument/2006/relationships/hyperlink" Target="https://www.evertop.pl/en/frontend-vs-backen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1E24F8-56A5-45A7-AF27-6AA025D4E302}"/>
              </a:ext>
            </a:extLst>
          </p:cNvPr>
          <p:cNvSpPr/>
          <p:nvPr/>
        </p:nvSpPr>
        <p:spPr>
          <a:xfrm>
            <a:off x="597941" y="1989679"/>
            <a:ext cx="1278293" cy="6811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Developer</a:t>
            </a:r>
          </a:p>
          <a:p>
            <a:pPr algn="ctr"/>
            <a:r>
              <a:rPr lang="en-US" dirty="0"/>
              <a:t>Portal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1B53CD-DAFB-4B12-A943-BAE7AEF58D58}"/>
              </a:ext>
            </a:extLst>
          </p:cNvPr>
          <p:cNvSpPr/>
          <p:nvPr/>
        </p:nvSpPr>
        <p:spPr>
          <a:xfrm>
            <a:off x="8950168" y="757346"/>
            <a:ext cx="2755641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Submit Service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Provide Plan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Provide Pricing Information</a:t>
            </a:r>
            <a:endParaRPr lang="en-IN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BA92F5-354F-43A6-AF88-7B653FCE282B}"/>
              </a:ext>
            </a:extLst>
          </p:cNvPr>
          <p:cNvSpPr/>
          <p:nvPr/>
        </p:nvSpPr>
        <p:spPr>
          <a:xfrm>
            <a:off x="6460283" y="758127"/>
            <a:ext cx="2410019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Service &amp; Related Plans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Account &amp;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Authentication Keys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57476F-DA8C-404D-A1DD-7840D2226DC9}"/>
              </a:ext>
            </a:extLst>
          </p:cNvPr>
          <p:cNvSpPr/>
          <p:nvPr/>
        </p:nvSpPr>
        <p:spPr>
          <a:xfrm>
            <a:off x="3909363" y="758127"/>
            <a:ext cx="2471054" cy="921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Accounts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Permissions &amp; Approvals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Certificate Management</a:t>
            </a:r>
            <a:endParaRPr lang="en-IN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7084E4-DAE3-405F-A289-6ACE126AE1B1}"/>
              </a:ext>
            </a:extLst>
          </p:cNvPr>
          <p:cNvSpPr/>
          <p:nvPr/>
        </p:nvSpPr>
        <p:spPr>
          <a:xfrm>
            <a:off x="9757266" y="2689904"/>
            <a:ext cx="114144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Provider</a:t>
            </a:r>
          </a:p>
          <a:p>
            <a:pPr algn="ctr"/>
            <a:r>
              <a:rPr lang="en-US" dirty="0"/>
              <a:t>Interface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9221D0-2C51-4C67-BBA7-B8D0AD72922B}"/>
              </a:ext>
            </a:extLst>
          </p:cNvPr>
          <p:cNvSpPr/>
          <p:nvPr/>
        </p:nvSpPr>
        <p:spPr>
          <a:xfrm>
            <a:off x="7094570" y="2684122"/>
            <a:ext cx="1141444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  <a:p>
            <a:pPr algn="ctr"/>
            <a:r>
              <a:rPr lang="en-US" dirty="0"/>
              <a:t>Interface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CC5692-2A3B-4D89-9CD8-16EDB651C2E7}"/>
              </a:ext>
            </a:extLst>
          </p:cNvPr>
          <p:cNvSpPr/>
          <p:nvPr/>
        </p:nvSpPr>
        <p:spPr>
          <a:xfrm>
            <a:off x="4574168" y="2684122"/>
            <a:ext cx="1141444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  <a:p>
            <a:pPr algn="ctr"/>
            <a:r>
              <a:rPr lang="en-US" dirty="0"/>
              <a:t>Interface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75D977-F142-4423-AEF5-D427E7A9EA60}"/>
              </a:ext>
            </a:extLst>
          </p:cNvPr>
          <p:cNvSpPr/>
          <p:nvPr/>
        </p:nvSpPr>
        <p:spPr>
          <a:xfrm>
            <a:off x="407936" y="791209"/>
            <a:ext cx="1658305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API Cast Gateway</a:t>
            </a:r>
          </a:p>
          <a:p>
            <a:pPr algn="ctr"/>
            <a:r>
              <a:rPr lang="en-US" dirty="0"/>
              <a:t>3Scale APIM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C745BF-334A-4B3D-85B0-18DA6C96B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38" y="4532737"/>
            <a:ext cx="681136" cy="68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ee User Group Icon, Symbol. PNG, SVG Download.">
            <a:extLst>
              <a:ext uri="{FF2B5EF4-FFF2-40B4-BE49-F238E27FC236}">
                <a16:creationId xmlns:a16="http://schemas.microsoft.com/office/drawing/2014/main" id="{C330B03B-D6C6-4213-BA99-D3F2DFC9C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963" y="4532737"/>
            <a:ext cx="720014" cy="68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477A50D-4F4A-4547-A045-9ED01132DBD9}"/>
              </a:ext>
            </a:extLst>
          </p:cNvPr>
          <p:cNvSpPr/>
          <p:nvPr/>
        </p:nvSpPr>
        <p:spPr>
          <a:xfrm>
            <a:off x="865848" y="3617608"/>
            <a:ext cx="742560" cy="388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ALFA</a:t>
            </a:r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13A3B8B-E9E3-41B0-840D-DB61B00C3A9F}"/>
              </a:ext>
            </a:extLst>
          </p:cNvPr>
          <p:cNvSpPr/>
          <p:nvPr/>
        </p:nvSpPr>
        <p:spPr>
          <a:xfrm>
            <a:off x="2400427" y="946861"/>
            <a:ext cx="1257664" cy="606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Grafana / Monitoring</a:t>
            </a:r>
            <a:endParaRPr lang="en-IN" dirty="0"/>
          </a:p>
        </p:txBody>
      </p:sp>
      <p:sp>
        <p:nvSpPr>
          <p:cNvPr id="36" name="Cylinder 35">
            <a:extLst>
              <a:ext uri="{FF2B5EF4-FFF2-40B4-BE49-F238E27FC236}">
                <a16:creationId xmlns:a16="http://schemas.microsoft.com/office/drawing/2014/main" id="{0BF6E942-A4F8-483F-AB9F-69B11377B7B7}"/>
              </a:ext>
            </a:extLst>
          </p:cNvPr>
          <p:cNvSpPr/>
          <p:nvPr/>
        </p:nvSpPr>
        <p:spPr>
          <a:xfrm>
            <a:off x="2991504" y="5361212"/>
            <a:ext cx="1817260" cy="1275166"/>
          </a:xfrm>
          <a:prstGeom prst="can">
            <a:avLst>
              <a:gd name="adj" fmla="val 2897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400" dirty="0"/>
              <a:t>-Admin</a:t>
            </a:r>
          </a:p>
          <a:p>
            <a:pPr algn="ctr"/>
            <a:r>
              <a:rPr lang="en-US" sz="1400" dirty="0"/>
              <a:t>-Consumers</a:t>
            </a:r>
          </a:p>
          <a:p>
            <a:pPr algn="ctr"/>
            <a:r>
              <a:rPr lang="en-US" sz="1400" dirty="0"/>
              <a:t>-Providers</a:t>
            </a:r>
          </a:p>
          <a:p>
            <a:pPr algn="ctr"/>
            <a:r>
              <a:rPr lang="en-US" sz="1400" dirty="0"/>
              <a:t>-Solution Managers</a:t>
            </a:r>
            <a:endParaRPr lang="en-IN" sz="1400" dirty="0"/>
          </a:p>
          <a:p>
            <a:pPr algn="ctr"/>
            <a:endParaRPr lang="en-IN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00EF041-9B58-4723-8ACC-9564F5C35113}"/>
              </a:ext>
            </a:extLst>
          </p:cNvPr>
          <p:cNvSpPr txBox="1"/>
          <p:nvPr/>
        </p:nvSpPr>
        <p:spPr>
          <a:xfrm>
            <a:off x="3106263" y="5389209"/>
            <a:ext cx="1702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User Data Table</a:t>
            </a:r>
          </a:p>
        </p:txBody>
      </p:sp>
      <p:sp>
        <p:nvSpPr>
          <p:cNvPr id="42" name="Cylinder 41">
            <a:extLst>
              <a:ext uri="{FF2B5EF4-FFF2-40B4-BE49-F238E27FC236}">
                <a16:creationId xmlns:a16="http://schemas.microsoft.com/office/drawing/2014/main" id="{0E11DBBB-A004-4937-8A02-9B16AA744B04}"/>
              </a:ext>
            </a:extLst>
          </p:cNvPr>
          <p:cNvSpPr/>
          <p:nvPr/>
        </p:nvSpPr>
        <p:spPr>
          <a:xfrm>
            <a:off x="5191869" y="5393440"/>
            <a:ext cx="2170553" cy="1247170"/>
          </a:xfrm>
          <a:prstGeom prst="ca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-API Details</a:t>
            </a:r>
          </a:p>
          <a:p>
            <a:pPr algn="ctr"/>
            <a:r>
              <a:rPr lang="en-US" sz="1400" dirty="0"/>
              <a:t>-Solution</a:t>
            </a:r>
          </a:p>
          <a:p>
            <a:pPr algn="ctr"/>
            <a:r>
              <a:rPr lang="en-US" sz="1400" dirty="0"/>
              <a:t>-Keywords</a:t>
            </a:r>
          </a:p>
          <a:p>
            <a:pPr algn="ctr"/>
            <a:r>
              <a:rPr lang="en-US" sz="1400" dirty="0"/>
              <a:t>-Price</a:t>
            </a:r>
            <a:endParaRPr lang="en-IN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88D2707-11FF-42F0-A341-76BE228E63EE}"/>
              </a:ext>
            </a:extLst>
          </p:cNvPr>
          <p:cNvSpPr txBox="1"/>
          <p:nvPr/>
        </p:nvSpPr>
        <p:spPr>
          <a:xfrm>
            <a:off x="5291272" y="5367761"/>
            <a:ext cx="2066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Search Data Table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A1B2CE-F086-4C54-A88C-536AB274BB80}"/>
              </a:ext>
            </a:extLst>
          </p:cNvPr>
          <p:cNvSpPr txBox="1"/>
          <p:nvPr/>
        </p:nvSpPr>
        <p:spPr>
          <a:xfrm>
            <a:off x="277777" y="5106639"/>
            <a:ext cx="681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Admin</a:t>
            </a:r>
            <a:endParaRPr lang="en-IN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FC124C-7F24-4775-9287-1DD72C1F710B}"/>
              </a:ext>
            </a:extLst>
          </p:cNvPr>
          <p:cNvSpPr txBox="1"/>
          <p:nvPr/>
        </p:nvSpPr>
        <p:spPr>
          <a:xfrm>
            <a:off x="1558402" y="5119064"/>
            <a:ext cx="6811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Other</a:t>
            </a:r>
          </a:p>
          <a:p>
            <a:pPr algn="ctr"/>
            <a:r>
              <a:rPr lang="en-US" sz="1400" dirty="0"/>
              <a:t>Users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B4B284-24D6-4BA4-8F68-31A86307745C}"/>
              </a:ext>
            </a:extLst>
          </p:cNvPr>
          <p:cNvSpPr txBox="1"/>
          <p:nvPr/>
        </p:nvSpPr>
        <p:spPr>
          <a:xfrm>
            <a:off x="2240248" y="1828710"/>
            <a:ext cx="164082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Based on Red Code derived during Login, the user will be routed to a particular interface. </a:t>
            </a:r>
            <a:endParaRPr lang="en-IN" sz="1400" dirty="0"/>
          </a:p>
        </p:txBody>
      </p:sp>
      <p:sp>
        <p:nvSpPr>
          <p:cNvPr id="39" name="Cylinder 38">
            <a:extLst>
              <a:ext uri="{FF2B5EF4-FFF2-40B4-BE49-F238E27FC236}">
                <a16:creationId xmlns:a16="http://schemas.microsoft.com/office/drawing/2014/main" id="{454F3B6B-FB08-4C5F-A787-C7F02A1A49D9}"/>
              </a:ext>
            </a:extLst>
          </p:cNvPr>
          <p:cNvSpPr/>
          <p:nvPr/>
        </p:nvSpPr>
        <p:spPr>
          <a:xfrm>
            <a:off x="7728606" y="5390719"/>
            <a:ext cx="1878560" cy="1216152"/>
          </a:xfrm>
          <a:prstGeom prst="ca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-Timestamp</a:t>
            </a:r>
          </a:p>
          <a:p>
            <a:pPr algn="ctr"/>
            <a:r>
              <a:rPr lang="en-US" sz="1400" dirty="0"/>
              <a:t>-User</a:t>
            </a:r>
          </a:p>
          <a:p>
            <a:pPr algn="ctr"/>
            <a:r>
              <a:rPr lang="en-US" sz="1400" dirty="0"/>
              <a:t>-User Type</a:t>
            </a:r>
          </a:p>
          <a:p>
            <a:pPr algn="ctr"/>
            <a:r>
              <a:rPr lang="en-US" sz="1400" dirty="0"/>
              <a:t>-Feedback</a:t>
            </a:r>
            <a:endParaRPr lang="en-IN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CB3724-E82A-4A53-B340-BAA117CD4E15}"/>
              </a:ext>
            </a:extLst>
          </p:cNvPr>
          <p:cNvSpPr txBox="1"/>
          <p:nvPr/>
        </p:nvSpPr>
        <p:spPr>
          <a:xfrm>
            <a:off x="7735829" y="5380785"/>
            <a:ext cx="1878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Feedback Table</a:t>
            </a:r>
          </a:p>
        </p:txBody>
      </p:sp>
      <p:sp>
        <p:nvSpPr>
          <p:cNvPr id="23" name="Flowchart: Card 22">
            <a:extLst>
              <a:ext uri="{FF2B5EF4-FFF2-40B4-BE49-F238E27FC236}">
                <a16:creationId xmlns:a16="http://schemas.microsoft.com/office/drawing/2014/main" id="{D58B963F-BA99-4968-A72C-7C2F43EA082B}"/>
              </a:ext>
            </a:extLst>
          </p:cNvPr>
          <p:cNvSpPr/>
          <p:nvPr/>
        </p:nvSpPr>
        <p:spPr>
          <a:xfrm>
            <a:off x="5715612" y="4042476"/>
            <a:ext cx="1211568" cy="615815"/>
          </a:xfrm>
          <a:prstGeom prst="flowChartPunchedCar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Adapter</a:t>
            </a:r>
          </a:p>
          <a:p>
            <a:pPr algn="ctr"/>
            <a:r>
              <a:rPr lang="en-US" dirty="0"/>
              <a:t>Service</a:t>
            </a:r>
            <a:endParaRPr lang="en-IN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2C5B8A2-9169-4E39-B4C0-4F2ED62986F8}"/>
              </a:ext>
            </a:extLst>
          </p:cNvPr>
          <p:cNvCxnSpPr>
            <a:cxnSpLocks/>
            <a:stCxn id="2" idx="3"/>
            <a:endCxn id="6" idx="0"/>
          </p:cNvCxnSpPr>
          <p:nvPr/>
        </p:nvCxnSpPr>
        <p:spPr>
          <a:xfrm>
            <a:off x="1876234" y="2330247"/>
            <a:ext cx="8451754" cy="359657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E95877-225B-44B9-A265-EA2798C9F1A0}"/>
              </a:ext>
            </a:extLst>
          </p:cNvPr>
          <p:cNvCxnSpPr>
            <a:endCxn id="7" idx="0"/>
          </p:cNvCxnSpPr>
          <p:nvPr/>
        </p:nvCxnSpPr>
        <p:spPr>
          <a:xfrm>
            <a:off x="7665292" y="2341552"/>
            <a:ext cx="0" cy="34257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FE3E22B-76AD-4EE1-9F66-07C9C76A6A3E}"/>
              </a:ext>
            </a:extLst>
          </p:cNvPr>
          <p:cNvCxnSpPr/>
          <p:nvPr/>
        </p:nvCxnSpPr>
        <p:spPr>
          <a:xfrm>
            <a:off x="5152636" y="2341552"/>
            <a:ext cx="0" cy="34257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9A8E3FC-9EE7-4A45-8622-2B2F6FF821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23714" y="3225114"/>
            <a:ext cx="443954" cy="1176506"/>
          </a:xfrm>
          <a:prstGeom prst="bentConnector3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A4A9CA7-11FF-46C2-AFBA-CBE5F9322FED}"/>
              </a:ext>
            </a:extLst>
          </p:cNvPr>
          <p:cNvCxnSpPr>
            <a:cxnSpLocks/>
          </p:cNvCxnSpPr>
          <p:nvPr/>
        </p:nvCxnSpPr>
        <p:spPr>
          <a:xfrm rot="5400000">
            <a:off x="8118154" y="1812571"/>
            <a:ext cx="438172" cy="4006592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D4C917C-E780-40A4-99CC-2845AE36247D}"/>
              </a:ext>
            </a:extLst>
          </p:cNvPr>
          <p:cNvCxnSpPr>
            <a:cxnSpLocks/>
          </p:cNvCxnSpPr>
          <p:nvPr/>
        </p:nvCxnSpPr>
        <p:spPr>
          <a:xfrm rot="5400000">
            <a:off x="6783915" y="3141028"/>
            <a:ext cx="443954" cy="134389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9EFF772-E03F-4E6F-A99B-4CEDEA621FF1}"/>
              </a:ext>
            </a:extLst>
          </p:cNvPr>
          <p:cNvCxnSpPr>
            <a:cxnSpLocks/>
          </p:cNvCxnSpPr>
          <p:nvPr/>
        </p:nvCxnSpPr>
        <p:spPr>
          <a:xfrm>
            <a:off x="1632525" y="3811996"/>
            <a:ext cx="4705368" cy="230480"/>
          </a:xfrm>
          <a:prstGeom prst="bentConnector2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4C0E776-7BF0-47D1-8450-EBCDC67E09FA}"/>
              </a:ext>
            </a:extLst>
          </p:cNvPr>
          <p:cNvCxnSpPr>
            <a:cxnSpLocks/>
            <a:stCxn id="23" idx="2"/>
            <a:endCxn id="36" idx="1"/>
          </p:cNvCxnSpPr>
          <p:nvPr/>
        </p:nvCxnSpPr>
        <p:spPr>
          <a:xfrm rot="5400000">
            <a:off x="4759305" y="3799120"/>
            <a:ext cx="702921" cy="242126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C2A65E6D-9755-48AE-981D-3F35A1FCEED8}"/>
              </a:ext>
            </a:extLst>
          </p:cNvPr>
          <p:cNvCxnSpPr>
            <a:cxnSpLocks/>
            <a:stCxn id="23" idx="2"/>
            <a:endCxn id="81" idx="0"/>
          </p:cNvCxnSpPr>
          <p:nvPr/>
        </p:nvCxnSpPr>
        <p:spPr>
          <a:xfrm rot="16200000" flipH="1">
            <a:off x="5968203" y="5011484"/>
            <a:ext cx="709470" cy="308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6E2974A-DDC8-4D49-9DFF-516D81BF4643}"/>
              </a:ext>
            </a:extLst>
          </p:cNvPr>
          <p:cNvCxnSpPr>
            <a:cxnSpLocks/>
            <a:stCxn id="23" idx="2"/>
            <a:endCxn id="40" idx="0"/>
          </p:cNvCxnSpPr>
          <p:nvPr/>
        </p:nvCxnSpPr>
        <p:spPr>
          <a:xfrm rot="16200000" flipH="1">
            <a:off x="7137005" y="3842681"/>
            <a:ext cx="722494" cy="2353713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C38AB3B-E1B6-49ED-88D3-A149F3879083}"/>
              </a:ext>
            </a:extLst>
          </p:cNvPr>
          <p:cNvCxnSpPr>
            <a:cxnSpLocks/>
            <a:stCxn id="31" idx="0"/>
            <a:endCxn id="2" idx="2"/>
          </p:cNvCxnSpPr>
          <p:nvPr/>
        </p:nvCxnSpPr>
        <p:spPr>
          <a:xfrm rot="16200000" flipV="1">
            <a:off x="763711" y="3144191"/>
            <a:ext cx="946794" cy="40"/>
          </a:xfrm>
          <a:prstGeom prst="bentConnector3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4BCA8315-9002-40D3-B11A-CFB9EE692A97}"/>
              </a:ext>
            </a:extLst>
          </p:cNvPr>
          <p:cNvCxnSpPr>
            <a:cxnSpLocks/>
            <a:stCxn id="2" idx="0"/>
            <a:endCxn id="9" idx="2"/>
          </p:cNvCxnSpPr>
          <p:nvPr/>
        </p:nvCxnSpPr>
        <p:spPr>
          <a:xfrm rot="5400000" flipH="1" flipV="1">
            <a:off x="1095053" y="1847644"/>
            <a:ext cx="284070" cy="1"/>
          </a:xfrm>
          <a:prstGeom prst="bentConnector3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F22134C6-881F-4169-9AD9-7C30BF451F2E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2066241" y="1248409"/>
            <a:ext cx="334186" cy="1783"/>
          </a:xfrm>
          <a:prstGeom prst="bentConnector3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57E4DF1B-A794-41F3-8CDB-6ACBD4D3F619}"/>
              </a:ext>
            </a:extLst>
          </p:cNvPr>
          <p:cNvCxnSpPr>
            <a:cxnSpLocks/>
            <a:stCxn id="1026" idx="0"/>
            <a:endCxn id="31" idx="2"/>
          </p:cNvCxnSpPr>
          <p:nvPr/>
        </p:nvCxnSpPr>
        <p:spPr>
          <a:xfrm rot="5400000" flipH="1" flipV="1">
            <a:off x="654841" y="3950450"/>
            <a:ext cx="526353" cy="638222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14020010-ACD7-4D8E-A718-91301D9054F9}"/>
              </a:ext>
            </a:extLst>
          </p:cNvPr>
          <p:cNvCxnSpPr>
            <a:cxnSpLocks/>
            <a:stCxn id="1032" idx="0"/>
            <a:endCxn id="31" idx="2"/>
          </p:cNvCxnSpPr>
          <p:nvPr/>
        </p:nvCxnSpPr>
        <p:spPr>
          <a:xfrm rot="16200000" flipV="1">
            <a:off x="1304873" y="3938640"/>
            <a:ext cx="526353" cy="661842"/>
          </a:xfrm>
          <a:prstGeom prst="bentConnector3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DB375ABE-F2C6-4E00-9D15-6C9CF748E5FC}"/>
              </a:ext>
            </a:extLst>
          </p:cNvPr>
          <p:cNvCxnSpPr>
            <a:stCxn id="5" idx="2"/>
            <a:endCxn id="8" idx="3"/>
          </p:cNvCxnSpPr>
          <p:nvPr/>
        </p:nvCxnSpPr>
        <p:spPr>
          <a:xfrm rot="16200000" flipH="1">
            <a:off x="4699353" y="2125062"/>
            <a:ext cx="1461797" cy="570722"/>
          </a:xfrm>
          <a:prstGeom prst="bentConnector4">
            <a:avLst>
              <a:gd name="adj1" fmla="val 34362"/>
              <a:gd name="adj2" fmla="val 205858"/>
            </a:avLst>
          </a:prstGeom>
          <a:ln w="19050">
            <a:solidFill>
              <a:schemeClr val="accent5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17051899-B8AE-4AA0-BCA0-FCD89970A040}"/>
              </a:ext>
            </a:extLst>
          </p:cNvPr>
          <p:cNvCxnSpPr>
            <a:cxnSpLocks/>
            <a:stCxn id="3" idx="2"/>
            <a:endCxn id="6" idx="3"/>
          </p:cNvCxnSpPr>
          <p:nvPr/>
        </p:nvCxnSpPr>
        <p:spPr>
          <a:xfrm rot="16200000" flipH="1">
            <a:off x="9875670" y="2124065"/>
            <a:ext cx="1475358" cy="570720"/>
          </a:xfrm>
          <a:prstGeom prst="bentConnector4">
            <a:avLst>
              <a:gd name="adj1" fmla="val 34505"/>
              <a:gd name="adj2" fmla="val 230792"/>
            </a:avLst>
          </a:prstGeom>
          <a:ln w="19050">
            <a:solidFill>
              <a:schemeClr val="accent5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B03E267C-2DE9-488A-A9C9-5E32C84AE46D}"/>
              </a:ext>
            </a:extLst>
          </p:cNvPr>
          <p:cNvCxnSpPr>
            <a:cxnSpLocks/>
            <a:stCxn id="4" idx="2"/>
            <a:endCxn id="7" idx="3"/>
          </p:cNvCxnSpPr>
          <p:nvPr/>
        </p:nvCxnSpPr>
        <p:spPr>
          <a:xfrm rot="16200000" flipH="1">
            <a:off x="7216256" y="2121563"/>
            <a:ext cx="1468795" cy="570721"/>
          </a:xfrm>
          <a:prstGeom prst="bentConnector4">
            <a:avLst>
              <a:gd name="adj1" fmla="val 34436"/>
              <a:gd name="adj2" fmla="val 198877"/>
            </a:avLst>
          </a:prstGeom>
          <a:ln w="19050">
            <a:solidFill>
              <a:schemeClr val="accent5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2E340A4-66C5-4A5F-90CB-C0C44406AF64}"/>
              </a:ext>
            </a:extLst>
          </p:cNvPr>
          <p:cNvSpPr txBox="1"/>
          <p:nvPr/>
        </p:nvSpPr>
        <p:spPr>
          <a:xfrm>
            <a:off x="9670178" y="6467101"/>
            <a:ext cx="2457062" cy="33855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Suggested Frontend Design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10356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0FF2E4-B5BC-40E4-BFCC-38893FA2C1EE}"/>
              </a:ext>
            </a:extLst>
          </p:cNvPr>
          <p:cNvSpPr/>
          <p:nvPr/>
        </p:nvSpPr>
        <p:spPr>
          <a:xfrm>
            <a:off x="4038599" y="1537995"/>
            <a:ext cx="1371600" cy="765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Front End UI</a:t>
            </a:r>
          </a:p>
          <a:p>
            <a:pPr algn="ctr"/>
            <a:r>
              <a:rPr lang="en-US" sz="1200" dirty="0"/>
              <a:t>With Java Script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13E88F-B48A-421D-B650-EF3D34230EA3}"/>
              </a:ext>
            </a:extLst>
          </p:cNvPr>
          <p:cNvSpPr/>
          <p:nvPr/>
        </p:nvSpPr>
        <p:spPr>
          <a:xfrm>
            <a:off x="6386023" y="825026"/>
            <a:ext cx="2200469" cy="2191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Web Server</a:t>
            </a:r>
          </a:p>
          <a:p>
            <a:pPr algn="ctr"/>
            <a:r>
              <a:rPr lang="en-US" sz="1800" dirty="0"/>
              <a:t>Contains App Logic</a:t>
            </a:r>
          </a:p>
          <a:p>
            <a:pPr algn="ctr"/>
            <a:r>
              <a:rPr lang="en-US" sz="1600" dirty="0"/>
              <a:t>JS, Java</a:t>
            </a:r>
          </a:p>
          <a:p>
            <a:pPr algn="ctr"/>
            <a:r>
              <a:rPr lang="en-US" sz="1600" dirty="0"/>
              <a:t>--------------------------------</a:t>
            </a:r>
            <a:endParaRPr lang="en-US" dirty="0"/>
          </a:p>
          <a:p>
            <a:pPr algn="ctr"/>
            <a:r>
              <a:rPr lang="en-US" dirty="0"/>
              <a:t>Spring Boot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E508D4-19D9-4EF8-9250-8030D09196CC}"/>
              </a:ext>
            </a:extLst>
          </p:cNvPr>
          <p:cNvSpPr/>
          <p:nvPr/>
        </p:nvSpPr>
        <p:spPr>
          <a:xfrm>
            <a:off x="9781587" y="2303106"/>
            <a:ext cx="1265855" cy="712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mySql</a:t>
            </a:r>
            <a:endParaRPr lang="en-US" dirty="0"/>
          </a:p>
          <a:p>
            <a:pPr algn="ctr"/>
            <a:r>
              <a:rPr lang="en-US" dirty="0"/>
              <a:t>Data Base</a:t>
            </a:r>
          </a:p>
          <a:p>
            <a:pPr algn="ctr"/>
            <a:r>
              <a:rPr lang="en-US" sz="1600" dirty="0"/>
              <a:t>Master-Slave</a:t>
            </a:r>
            <a:endParaRPr lang="en-IN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0A1432-4FD8-4CD8-8095-609494A76CF1}"/>
              </a:ext>
            </a:extLst>
          </p:cNvPr>
          <p:cNvSpPr/>
          <p:nvPr/>
        </p:nvSpPr>
        <p:spPr>
          <a:xfrm>
            <a:off x="9781588" y="825026"/>
            <a:ext cx="1265855" cy="5893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System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2EC008-45D9-4A93-99CF-504B0FA96E7E}"/>
              </a:ext>
            </a:extLst>
          </p:cNvPr>
          <p:cNvSpPr/>
          <p:nvPr/>
        </p:nvSpPr>
        <p:spPr>
          <a:xfrm>
            <a:off x="1286068" y="1292853"/>
            <a:ext cx="1066800" cy="1255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  <a:p>
            <a:pPr algn="ctr"/>
            <a:r>
              <a:rPr lang="en-US" sz="1200" dirty="0"/>
              <a:t>Admin</a:t>
            </a:r>
          </a:p>
          <a:p>
            <a:pPr algn="ctr"/>
            <a:r>
              <a:rPr lang="en-US" sz="1200" dirty="0"/>
              <a:t>Consumers</a:t>
            </a:r>
          </a:p>
          <a:p>
            <a:pPr algn="ctr"/>
            <a:r>
              <a:rPr lang="en-US" sz="1200" dirty="0"/>
              <a:t>Providers</a:t>
            </a:r>
          </a:p>
          <a:p>
            <a:pPr algn="ctr"/>
            <a:r>
              <a:rPr lang="en-US" sz="1200" dirty="0"/>
              <a:t>Solution Managers</a:t>
            </a:r>
            <a:endParaRPr lang="en-IN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E430C7-1EF9-46AA-98CA-E48E95709B4E}"/>
              </a:ext>
            </a:extLst>
          </p:cNvPr>
          <p:cNvSpPr/>
          <p:nvPr/>
        </p:nvSpPr>
        <p:spPr>
          <a:xfrm>
            <a:off x="6479327" y="2273427"/>
            <a:ext cx="914400" cy="644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RESTful API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D6F8DE-FB8E-4FDE-8257-61D6931DDCC9}"/>
              </a:ext>
            </a:extLst>
          </p:cNvPr>
          <p:cNvSpPr/>
          <p:nvPr/>
        </p:nvSpPr>
        <p:spPr>
          <a:xfrm>
            <a:off x="7567122" y="2273427"/>
            <a:ext cx="914400" cy="644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Spring</a:t>
            </a:r>
          </a:p>
          <a:p>
            <a:pPr algn="ctr"/>
            <a:r>
              <a:rPr lang="en-US" dirty="0"/>
              <a:t>JPA</a:t>
            </a:r>
            <a:endParaRPr lang="en-IN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F37A561-7E51-4AD6-94D4-DBD690F1F9B1}"/>
              </a:ext>
            </a:extLst>
          </p:cNvPr>
          <p:cNvCxnSpPr>
            <a:cxnSpLocks/>
            <a:stCxn id="12" idx="3"/>
            <a:endCxn id="2" idx="1"/>
          </p:cNvCxnSpPr>
          <p:nvPr/>
        </p:nvCxnSpPr>
        <p:spPr>
          <a:xfrm>
            <a:off x="2352868" y="1920549"/>
            <a:ext cx="1685731" cy="1"/>
          </a:xfrm>
          <a:prstGeom prst="bentConnector3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170CD51-DF08-4E2D-AACE-1567170172A0}"/>
              </a:ext>
            </a:extLst>
          </p:cNvPr>
          <p:cNvCxnSpPr>
            <a:cxnSpLocks/>
            <a:stCxn id="9" idx="0"/>
            <a:endCxn id="11" idx="0"/>
          </p:cNvCxnSpPr>
          <p:nvPr/>
        </p:nvCxnSpPr>
        <p:spPr>
          <a:xfrm rot="5400000" flipH="1" flipV="1">
            <a:off x="8950387" y="-639103"/>
            <a:ext cx="12700" cy="2928258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AEFE699-6C39-4F25-8D5C-7FF4CC9CE945}"/>
              </a:ext>
            </a:extLst>
          </p:cNvPr>
          <p:cNvCxnSpPr>
            <a:cxnSpLocks/>
            <a:stCxn id="9" idx="2"/>
            <a:endCxn id="10" idx="2"/>
          </p:cNvCxnSpPr>
          <p:nvPr/>
        </p:nvCxnSpPr>
        <p:spPr>
          <a:xfrm rot="16200000" flipH="1">
            <a:off x="8950386" y="1551942"/>
            <a:ext cx="1" cy="2928257"/>
          </a:xfrm>
          <a:prstGeom prst="bentConnector3">
            <a:avLst>
              <a:gd name="adj1" fmla="val 2286010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DE0C876-3FAB-44F5-9ACE-C23F3E1C5FD7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5410199" y="1920549"/>
            <a:ext cx="9758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0909A8A-3369-434C-9AA6-0A83F62A372E}"/>
              </a:ext>
            </a:extLst>
          </p:cNvPr>
          <p:cNvCxnSpPr>
            <a:cxnSpLocks/>
          </p:cNvCxnSpPr>
          <p:nvPr/>
        </p:nvCxnSpPr>
        <p:spPr>
          <a:xfrm flipV="1">
            <a:off x="6986289" y="3016071"/>
            <a:ext cx="0" cy="94094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325CCEA-4C1E-482C-9BCD-C2B3BFCEC779}"/>
              </a:ext>
            </a:extLst>
          </p:cNvPr>
          <p:cNvSpPr txBox="1"/>
          <p:nvPr/>
        </p:nvSpPr>
        <p:spPr>
          <a:xfrm>
            <a:off x="3361854" y="5617103"/>
            <a:ext cx="546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we use Backend as a Service? E.g.: Baqend, Firebase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6DB2E1-BE73-4663-9E53-977443A36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7"/>
          <a:stretch/>
        </p:blipFill>
        <p:spPr bwMode="auto">
          <a:xfrm>
            <a:off x="6479327" y="3957013"/>
            <a:ext cx="1321432" cy="122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64B2442-0D76-4FCE-8A8F-C71D4D539E6E}"/>
              </a:ext>
            </a:extLst>
          </p:cNvPr>
          <p:cNvSpPr txBox="1"/>
          <p:nvPr/>
        </p:nvSpPr>
        <p:spPr>
          <a:xfrm>
            <a:off x="6651112" y="4723370"/>
            <a:ext cx="9778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Bitbucket</a:t>
            </a:r>
            <a:endParaRPr lang="en-IN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EF451A-4DB6-45B7-830B-02604010B3DD}"/>
              </a:ext>
            </a:extLst>
          </p:cNvPr>
          <p:cNvSpPr txBox="1"/>
          <p:nvPr/>
        </p:nvSpPr>
        <p:spPr>
          <a:xfrm>
            <a:off x="9654073" y="6443635"/>
            <a:ext cx="2457062" cy="33855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Suggested Backend Design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622400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EB3B64-CA00-4B09-A76C-DB01B7F4B9BE}"/>
              </a:ext>
            </a:extLst>
          </p:cNvPr>
          <p:cNvSpPr txBox="1"/>
          <p:nvPr/>
        </p:nvSpPr>
        <p:spPr>
          <a:xfrm>
            <a:off x="1733161" y="698537"/>
            <a:ext cx="6097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Useful Links and Documents:</a:t>
            </a:r>
          </a:p>
          <a:p>
            <a:r>
              <a:rPr lang="en-IN" dirty="0">
                <a:hlinkClick r:id="rId3"/>
              </a:rPr>
              <a:t>https://medium.baqend.com/how-to-develop-a-backend-as-a-service-from-scratch-lessons-learned-a9fac618c2ce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4"/>
              </a:rPr>
              <a:t>https://www.evertop.pl/en/frontend-vs-backend/</a:t>
            </a:r>
            <a:endParaRPr lang="en-IN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08A16E1-0D0B-455C-922C-F0F5042ACA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292083"/>
              </p:ext>
            </p:extLst>
          </p:nvPr>
        </p:nvGraphicFramePr>
        <p:xfrm>
          <a:off x="1733161" y="2440570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showAsIcon="1" r:id="rId5" imgW="914400" imgH="792360" progId="Word.Document.12">
                  <p:embed/>
                </p:oleObj>
              </mc:Choice>
              <mc:Fallback>
                <p:oleObj name="Document" showAsIcon="1" r:id="rId5" imgW="914400" imgH="7923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33161" y="2440570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BF4C7D8-44EE-4CDE-ADF6-C249E9593D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664952"/>
              </p:ext>
            </p:extLst>
          </p:nvPr>
        </p:nvGraphicFramePr>
        <p:xfrm>
          <a:off x="3147527" y="2440570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Acrobat Document" showAsIcon="1" r:id="rId7" imgW="914400" imgH="792360" progId="AcroExch.Document.DC">
                  <p:embed/>
                </p:oleObj>
              </mc:Choice>
              <mc:Fallback>
                <p:oleObj name="Acrobat Document" showAsIcon="1" r:id="rId7" imgW="914400" imgH="79236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47527" y="2440570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9879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181</Words>
  <Application>Microsoft Office PowerPoint</Application>
  <PresentationFormat>Widescreen</PresentationFormat>
  <Paragraphs>73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Microsoft Word Document</vt:lpstr>
      <vt:lpstr>Adobe Acrobat Document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Sourav Majumder</dc:creator>
  <cp:lastModifiedBy>Sourav Majumder</cp:lastModifiedBy>
  <cp:revision>5</cp:revision>
  <dcterms:created xsi:type="dcterms:W3CDTF">2022-01-25T12:32:13Z</dcterms:created>
  <dcterms:modified xsi:type="dcterms:W3CDTF">2022-02-23T05:10:44Z</dcterms:modified>
</cp:coreProperties>
</file>