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1B2C-7F60-D24D-8078-7403BE87F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C8102-ED1A-3748-9C9E-28B0AC0A0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CD653-B2CA-7141-9DF0-62412B96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B2C-024C-1545-B47D-0681AF893A40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8E8C5-078B-E945-9413-D61CE5BFC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E6C4A-148E-9241-B05B-C9176E11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9150-3649-2F40-B4B5-9CD244B2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3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640D-92FB-EF4B-9EEE-405EC71A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13804-76AB-0D49-8702-4FACB9764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9B5F8-FD9B-B846-A252-7A365077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B2C-024C-1545-B47D-0681AF893A40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AD366-5D48-464D-BA55-7B183D3C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6E830-CBEA-1A46-AEF7-CE1A5002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9150-3649-2F40-B4B5-9CD244B2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9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ADBAD-FBA7-4445-888C-B331E0D17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60A3D-7C3E-6B49-9FC2-F0684A4B7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29DD9-9127-B940-9F30-53F61447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B2C-024C-1545-B47D-0681AF893A40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096E7-8095-034C-A8B0-DD437DED8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AFF63-F214-3C4F-B426-91407EFD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9150-3649-2F40-B4B5-9CD244B2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5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E42E-BB54-9847-96E4-C8ED4A82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EF56-B671-644E-BF28-9AB40807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9320F-5BDC-4C4B-9B82-B9B15851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B2C-024C-1545-B47D-0681AF893A40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AE00E-C4A1-0C4C-8B25-11E7B462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7067-33AC-3A49-98AC-D8772BDF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9150-3649-2F40-B4B5-9CD244B2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FAAF-8488-1D4B-A77F-A61FC8C7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58A7B-75E9-334B-A1FD-01C9A5A64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65104-B2BF-0643-A1E0-C3DEC2EE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B2C-024C-1545-B47D-0681AF893A40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ACE2E-E118-B440-977A-39C14BA5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9159A-8482-1F48-BA62-CA9E1574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9150-3649-2F40-B4B5-9CD244B2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9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553F-05F4-0F45-9F95-1E64B168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7589-4693-9747-BF08-62D631207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0D39B-F6F4-094E-BCDA-7B3BF649F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94BF2-13F2-C847-9667-2E05E752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B2C-024C-1545-B47D-0681AF893A40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F2C1B-B653-DA4C-B2D7-F9E77F93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6AFC9-A49C-CA47-A15B-D693FB16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9150-3649-2F40-B4B5-9CD244B2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3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CF8F-ECEB-E64E-8813-27C92D0D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2F552-CD23-BE4B-91C0-1359A80B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DB641-ECA1-AC48-9801-AC0E3949F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E5A08-1BCB-ED4D-A0E7-494452D5B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16C2C-139D-A84A-9098-C7863E821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22D17-D059-A04B-B06B-F3350A6B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B2C-024C-1545-B47D-0681AF893A40}" type="datetimeFigureOut">
              <a:rPr lang="en-US" smtClean="0"/>
              <a:t>3/9/21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A79FDF-A51F-9B4D-847A-66750974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A935B0-E76F-DA4C-A1A4-AAB174F8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9150-3649-2F40-B4B5-9CD244B2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1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14D8-208B-284F-A5EB-BF93623A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D787A2-EAE8-1D48-8AEF-CBA15EF8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B2C-024C-1545-B47D-0681AF893A40}" type="datetimeFigureOut">
              <a:rPr lang="en-US" smtClean="0"/>
              <a:t>3/9/21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8BD02E-BA24-1A41-BD62-22E297B8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C4D5D-949B-3040-B600-3672610E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9150-3649-2F40-B4B5-9CD244B2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0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A0FBD-B4C7-B646-85C2-77BBEE1B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B2C-024C-1545-B47D-0681AF893A40}" type="datetimeFigureOut">
              <a:rPr lang="en-US" smtClean="0"/>
              <a:t>3/9/21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E875E-1718-244D-A91B-FD2C6970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58DDF-F2A4-F542-A582-4DDABC72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9150-3649-2F40-B4B5-9CD244B2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8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4FF6-E69B-F645-96E2-BBAF6285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9F0A9-74DD-D846-9FF5-771725AC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528A1-B6E6-4647-977A-599EE9D9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9D8F5-9B27-AB40-8ADB-1E2CE668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B2C-024C-1545-B47D-0681AF893A40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2FC60-4126-AE4E-86EC-AA5692D8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DFFD1-3406-B94E-A8B4-921F4E84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9150-3649-2F40-B4B5-9CD244B2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1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D98F-544F-EA45-B61D-200D55054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F921A-0218-544C-B91D-5A5ED4045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F46B7-EF80-944F-9BE9-BC8DB2083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4D162-75F6-4743-B888-BCB4CEAF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4DB2C-024C-1545-B47D-0681AF893A40}" type="datetimeFigureOut">
              <a:rPr lang="en-US" smtClean="0"/>
              <a:t>3/9/21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50897-8F6E-574F-BF54-5AE207BA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90668-DBF5-B94F-84ED-A5324720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9150-3649-2F40-B4B5-9CD244B2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3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7ABDC-7E5A-964B-93E4-B39689F07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2E46E-C119-A74C-B008-934B4B612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52426-939F-2141-9520-B9BB03896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4DB2C-024C-1545-B47D-0681AF893A40}" type="datetimeFigureOut">
              <a:rPr lang="en-US" smtClean="0"/>
              <a:t>3/9/21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D60C-AE70-784E-A162-0173DF0D7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CC41B-C28C-BA47-AF1E-0C9508F5C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89150-3649-2F40-B4B5-9CD244B20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5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AF6F2-BEA8-1442-AAD2-CC8E4A293FA6}"/>
              </a:ext>
            </a:extLst>
          </p:cNvPr>
          <p:cNvSpPr txBox="1"/>
          <p:nvPr/>
        </p:nvSpPr>
        <p:spPr>
          <a:xfrm>
            <a:off x="0" y="0"/>
            <a:ext cx="886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  <a:r>
              <a:rPr lang="en-US" b="1" dirty="0"/>
              <a:t>: Intro screen </a:t>
            </a:r>
            <a:r>
              <a:rPr lang="en-US" dirty="0"/>
              <a:t>(seen whether starting with Practice 1, Practice 3, or just Main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F336FB-72C1-8D49-B510-8B6B05958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927" y="1487971"/>
            <a:ext cx="5715000" cy="1765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A7B25F-7532-CF4D-9E04-F4759D999893}"/>
              </a:ext>
            </a:extLst>
          </p:cNvPr>
          <p:cNvSpPr/>
          <p:nvPr/>
        </p:nvSpPr>
        <p:spPr>
          <a:xfrm>
            <a:off x="1458685" y="478971"/>
            <a:ext cx="9274629" cy="62810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1B844-7ADC-8649-8676-A029069069EF}"/>
              </a:ext>
            </a:extLst>
          </p:cNvPr>
          <p:cNvSpPr txBox="1"/>
          <p:nvPr/>
        </p:nvSpPr>
        <p:spPr>
          <a:xfrm>
            <a:off x="3366684" y="843674"/>
            <a:ext cx="556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task, you will see one of the following on each trial: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7CB7FF-F4B8-F148-BBAD-7B03AB9B7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42" y="4519129"/>
            <a:ext cx="3048000" cy="1701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85FEF0-4D86-EF41-B33E-DAB35F7B7534}"/>
              </a:ext>
            </a:extLst>
          </p:cNvPr>
          <p:cNvSpPr txBox="1"/>
          <p:nvPr/>
        </p:nvSpPr>
        <p:spPr>
          <a:xfrm>
            <a:off x="3255991" y="3563034"/>
            <a:ext cx="5680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You will indicate either the small letters or the large shape,</a:t>
            </a:r>
          </a:p>
          <a:p>
            <a:pPr algn="ctr"/>
            <a:r>
              <a:rPr lang="en-US" dirty="0"/>
              <a:t>based on the color of the rectangle around the letters.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B1824F-FA8D-154F-8492-BF524E42E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860" y="4519129"/>
            <a:ext cx="3048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7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AF6F2-BEA8-1442-AAD2-CC8E4A293FA6}"/>
              </a:ext>
            </a:extLst>
          </p:cNvPr>
          <p:cNvSpPr txBox="1"/>
          <p:nvPr/>
        </p:nvSpPr>
        <p:spPr>
          <a:xfrm>
            <a:off x="0" y="0"/>
            <a:ext cx="260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Instructions: </a:t>
            </a:r>
            <a:r>
              <a:rPr lang="en-US" b="1" dirty="0"/>
              <a:t>First Practice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7B25F-7532-CF4D-9E04-F4759D999893}"/>
              </a:ext>
            </a:extLst>
          </p:cNvPr>
          <p:cNvSpPr/>
          <p:nvPr/>
        </p:nvSpPr>
        <p:spPr>
          <a:xfrm>
            <a:off x="1458685" y="478971"/>
            <a:ext cx="9274629" cy="62810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5FEF0-4D86-EF41-B33E-DAB35F7B7534}"/>
              </a:ext>
            </a:extLst>
          </p:cNvPr>
          <p:cNvSpPr txBox="1"/>
          <p:nvPr/>
        </p:nvSpPr>
        <p:spPr>
          <a:xfrm>
            <a:off x="2534121" y="2753697"/>
            <a:ext cx="7128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this practice task, indicate if the large shape of the letter is an S or an H,</a:t>
            </a:r>
          </a:p>
          <a:p>
            <a:pPr algn="ctr"/>
            <a:r>
              <a:rPr lang="en-US" dirty="0"/>
              <a:t>using the left and right arrow keys.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DD018-A748-2747-B3A2-3D655159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4" y="877015"/>
            <a:ext cx="3048000" cy="170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382FC8-2982-6C48-8E82-67A906A24A22}"/>
              </a:ext>
            </a:extLst>
          </p:cNvPr>
          <p:cNvSpPr txBox="1"/>
          <p:nvPr/>
        </p:nvSpPr>
        <p:spPr>
          <a:xfrm>
            <a:off x="6040358" y="3783498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C561B-932D-CB46-B451-CCD9864EE1F7}"/>
              </a:ext>
            </a:extLst>
          </p:cNvPr>
          <p:cNvSpPr txBox="1"/>
          <p:nvPr/>
        </p:nvSpPr>
        <p:spPr>
          <a:xfrm>
            <a:off x="9641388" y="3783498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</a:t>
            </a:r>
            <a:endParaRPr lang="en-US" dirty="0"/>
          </a:p>
        </p:txBody>
      </p:sp>
      <p:pic>
        <p:nvPicPr>
          <p:cNvPr id="1026" name="Picture 2" descr="Free Arrow Key Cliparts, Download Free Clip Art, Free Clip Art on Clipart  Library">
            <a:extLst>
              <a:ext uri="{FF2B5EF4-FFF2-40B4-BE49-F238E27FC236}">
                <a16:creationId xmlns:a16="http://schemas.microsoft.com/office/drawing/2014/main" id="{2AFF5C67-8192-A148-9634-D6D49A1D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217" y="3805739"/>
            <a:ext cx="2022340" cy="13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B45062-7363-D24B-970C-663914CC7DD1}"/>
              </a:ext>
            </a:extLst>
          </p:cNvPr>
          <p:cNvCxnSpPr>
            <a:cxnSpLocks/>
          </p:cNvCxnSpPr>
          <p:nvPr/>
        </p:nvCxnSpPr>
        <p:spPr>
          <a:xfrm flipV="1">
            <a:off x="8944705" y="4277858"/>
            <a:ext cx="696683" cy="3847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3668382-7768-9144-8DC5-D8988F86C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944" y="3805739"/>
            <a:ext cx="3889155" cy="191357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45FB7C-A63D-7544-A9F3-6FEF07BE84B9}"/>
              </a:ext>
            </a:extLst>
          </p:cNvPr>
          <p:cNvCxnSpPr>
            <a:cxnSpLocks/>
          </p:cNvCxnSpPr>
          <p:nvPr/>
        </p:nvCxnSpPr>
        <p:spPr>
          <a:xfrm flipH="1" flipV="1">
            <a:off x="6648802" y="4277858"/>
            <a:ext cx="696683" cy="3847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56AE51-C214-404A-9657-5A1B273B8B96}"/>
              </a:ext>
            </a:extLst>
          </p:cNvPr>
          <p:cNvSpPr txBox="1"/>
          <p:nvPr/>
        </p:nvSpPr>
        <p:spPr>
          <a:xfrm>
            <a:off x="5008998" y="6009697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Press space to begin.</a:t>
            </a:r>
          </a:p>
        </p:txBody>
      </p:sp>
    </p:spTree>
    <p:extLst>
      <p:ext uri="{BB962C8B-B14F-4D97-AF65-F5344CB8AC3E}">
        <p14:creationId xmlns:p14="http://schemas.microsoft.com/office/powerpoint/2010/main" val="154101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AF6F2-BEA8-1442-AAD2-CC8E4A293FA6}"/>
              </a:ext>
            </a:extLst>
          </p:cNvPr>
          <p:cNvSpPr txBox="1"/>
          <p:nvPr/>
        </p:nvSpPr>
        <p:spPr>
          <a:xfrm>
            <a:off x="0" y="0"/>
            <a:ext cx="288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Instructions: </a:t>
            </a:r>
            <a:r>
              <a:rPr lang="en-US" b="1" dirty="0"/>
              <a:t>Second Practice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7B25F-7532-CF4D-9E04-F4759D999893}"/>
              </a:ext>
            </a:extLst>
          </p:cNvPr>
          <p:cNvSpPr/>
          <p:nvPr/>
        </p:nvSpPr>
        <p:spPr>
          <a:xfrm>
            <a:off x="1458685" y="478971"/>
            <a:ext cx="9274629" cy="62810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5FEF0-4D86-EF41-B33E-DAB35F7B7534}"/>
              </a:ext>
            </a:extLst>
          </p:cNvPr>
          <p:cNvSpPr txBox="1"/>
          <p:nvPr/>
        </p:nvSpPr>
        <p:spPr>
          <a:xfrm>
            <a:off x="3009580" y="2753697"/>
            <a:ext cx="6177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this practice task, indicate if the small letters are an S or an H,</a:t>
            </a:r>
          </a:p>
          <a:p>
            <a:pPr algn="ctr"/>
            <a:r>
              <a:rPr lang="en-US" dirty="0"/>
              <a:t>using the left and right arrow keys.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82FC8-2982-6C48-8E82-67A906A24A22}"/>
              </a:ext>
            </a:extLst>
          </p:cNvPr>
          <p:cNvSpPr txBox="1"/>
          <p:nvPr/>
        </p:nvSpPr>
        <p:spPr>
          <a:xfrm>
            <a:off x="6040358" y="3783498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C561B-932D-CB46-B451-CCD9864EE1F7}"/>
              </a:ext>
            </a:extLst>
          </p:cNvPr>
          <p:cNvSpPr txBox="1"/>
          <p:nvPr/>
        </p:nvSpPr>
        <p:spPr>
          <a:xfrm>
            <a:off x="9641388" y="3783498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</a:t>
            </a:r>
            <a:endParaRPr lang="en-US" dirty="0"/>
          </a:p>
        </p:txBody>
      </p:sp>
      <p:pic>
        <p:nvPicPr>
          <p:cNvPr id="1026" name="Picture 2" descr="Free Arrow Key Cliparts, Download Free Clip Art, Free Clip Art on Clipart  Library">
            <a:extLst>
              <a:ext uri="{FF2B5EF4-FFF2-40B4-BE49-F238E27FC236}">
                <a16:creationId xmlns:a16="http://schemas.microsoft.com/office/drawing/2014/main" id="{2AFF5C67-8192-A148-9634-D6D49A1D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217" y="3805739"/>
            <a:ext cx="2022340" cy="13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B45062-7363-D24B-970C-663914CC7DD1}"/>
              </a:ext>
            </a:extLst>
          </p:cNvPr>
          <p:cNvCxnSpPr>
            <a:cxnSpLocks/>
          </p:cNvCxnSpPr>
          <p:nvPr/>
        </p:nvCxnSpPr>
        <p:spPr>
          <a:xfrm flipV="1">
            <a:off x="8944705" y="4277858"/>
            <a:ext cx="696683" cy="3847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3668382-7768-9144-8DC5-D8988F86C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44" y="3805739"/>
            <a:ext cx="3889155" cy="191357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45FB7C-A63D-7544-A9F3-6FEF07BE84B9}"/>
              </a:ext>
            </a:extLst>
          </p:cNvPr>
          <p:cNvCxnSpPr>
            <a:cxnSpLocks/>
          </p:cNvCxnSpPr>
          <p:nvPr/>
        </p:nvCxnSpPr>
        <p:spPr>
          <a:xfrm flipH="1" flipV="1">
            <a:off x="6648802" y="4277858"/>
            <a:ext cx="696683" cy="3847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56AE51-C214-404A-9657-5A1B273B8B96}"/>
              </a:ext>
            </a:extLst>
          </p:cNvPr>
          <p:cNvSpPr txBox="1"/>
          <p:nvPr/>
        </p:nvSpPr>
        <p:spPr>
          <a:xfrm>
            <a:off x="5008998" y="6009697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Press space to begin.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6639FB-F2AB-A54C-9A4D-B7924D3C3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358" y="796662"/>
            <a:ext cx="3048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8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AF6F2-BEA8-1442-AAD2-CC8E4A293FA6}"/>
              </a:ext>
            </a:extLst>
          </p:cNvPr>
          <p:cNvSpPr txBox="1"/>
          <p:nvPr/>
        </p:nvSpPr>
        <p:spPr>
          <a:xfrm>
            <a:off x="0" y="0"/>
            <a:ext cx="2690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Instructions: </a:t>
            </a:r>
            <a:r>
              <a:rPr lang="en-US" b="1" dirty="0"/>
              <a:t>Third Practice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7B25F-7532-CF4D-9E04-F4759D999893}"/>
              </a:ext>
            </a:extLst>
          </p:cNvPr>
          <p:cNvSpPr/>
          <p:nvPr/>
        </p:nvSpPr>
        <p:spPr>
          <a:xfrm>
            <a:off x="1458685" y="478971"/>
            <a:ext cx="9274629" cy="62810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5FEF0-4D86-EF41-B33E-DAB35F7B7534}"/>
              </a:ext>
            </a:extLst>
          </p:cNvPr>
          <p:cNvSpPr txBox="1"/>
          <p:nvPr/>
        </p:nvSpPr>
        <p:spPr>
          <a:xfrm>
            <a:off x="2897083" y="2837059"/>
            <a:ext cx="6397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this practice, indicate either the large shape or the small letters,</a:t>
            </a:r>
          </a:p>
          <a:p>
            <a:pPr algn="ctr"/>
            <a:r>
              <a:rPr lang="en-US" dirty="0"/>
              <a:t>based on the color of the rectangle.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82FC8-2982-6C48-8E82-67A906A24A22}"/>
              </a:ext>
            </a:extLst>
          </p:cNvPr>
          <p:cNvSpPr txBox="1"/>
          <p:nvPr/>
        </p:nvSpPr>
        <p:spPr>
          <a:xfrm>
            <a:off x="6040358" y="3783498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C561B-932D-CB46-B451-CCD9864EE1F7}"/>
              </a:ext>
            </a:extLst>
          </p:cNvPr>
          <p:cNvSpPr txBox="1"/>
          <p:nvPr/>
        </p:nvSpPr>
        <p:spPr>
          <a:xfrm>
            <a:off x="9641388" y="3783498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</a:t>
            </a:r>
            <a:endParaRPr lang="en-US" dirty="0"/>
          </a:p>
        </p:txBody>
      </p:sp>
      <p:pic>
        <p:nvPicPr>
          <p:cNvPr id="1026" name="Picture 2" descr="Free Arrow Key Cliparts, Download Free Clip Art, Free Clip Art on Clipart  Library">
            <a:extLst>
              <a:ext uri="{FF2B5EF4-FFF2-40B4-BE49-F238E27FC236}">
                <a16:creationId xmlns:a16="http://schemas.microsoft.com/office/drawing/2014/main" id="{2AFF5C67-8192-A148-9634-D6D49A1D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217" y="3805739"/>
            <a:ext cx="2022340" cy="13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B45062-7363-D24B-970C-663914CC7DD1}"/>
              </a:ext>
            </a:extLst>
          </p:cNvPr>
          <p:cNvCxnSpPr>
            <a:cxnSpLocks/>
          </p:cNvCxnSpPr>
          <p:nvPr/>
        </p:nvCxnSpPr>
        <p:spPr>
          <a:xfrm flipV="1">
            <a:off x="8944705" y="4277858"/>
            <a:ext cx="696683" cy="3847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3668382-7768-9144-8DC5-D8988F86C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44" y="3805739"/>
            <a:ext cx="3889155" cy="191357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45FB7C-A63D-7544-A9F3-6FEF07BE84B9}"/>
              </a:ext>
            </a:extLst>
          </p:cNvPr>
          <p:cNvCxnSpPr>
            <a:cxnSpLocks/>
          </p:cNvCxnSpPr>
          <p:nvPr/>
        </p:nvCxnSpPr>
        <p:spPr>
          <a:xfrm flipH="1" flipV="1">
            <a:off x="6648802" y="4277858"/>
            <a:ext cx="696683" cy="3847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56AE51-C214-404A-9657-5A1B273B8B96}"/>
              </a:ext>
            </a:extLst>
          </p:cNvPr>
          <p:cNvSpPr txBox="1"/>
          <p:nvPr/>
        </p:nvSpPr>
        <p:spPr>
          <a:xfrm>
            <a:off x="5008998" y="6009697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Press space to begin.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6639FB-F2AB-A54C-9A4D-B7924D3C3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534" y="857391"/>
            <a:ext cx="3048000" cy="1701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809708-3BCF-D94E-8BCE-DA2A79D53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0782" y="865549"/>
            <a:ext cx="30480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3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AF6F2-BEA8-1442-AAD2-CC8E4A293FA6}"/>
              </a:ext>
            </a:extLst>
          </p:cNvPr>
          <p:cNvSpPr txBox="1"/>
          <p:nvPr/>
        </p:nvSpPr>
        <p:spPr>
          <a:xfrm>
            <a:off x="0" y="0"/>
            <a:ext cx="236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Instructions: </a:t>
            </a:r>
            <a:r>
              <a:rPr lang="en-US" b="1" dirty="0"/>
              <a:t>Main Task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7B25F-7532-CF4D-9E04-F4759D999893}"/>
              </a:ext>
            </a:extLst>
          </p:cNvPr>
          <p:cNvSpPr/>
          <p:nvPr/>
        </p:nvSpPr>
        <p:spPr>
          <a:xfrm>
            <a:off x="1458685" y="478971"/>
            <a:ext cx="9274629" cy="62810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82FC8-2982-6C48-8E82-67A906A24A22}"/>
              </a:ext>
            </a:extLst>
          </p:cNvPr>
          <p:cNvSpPr txBox="1"/>
          <p:nvPr/>
        </p:nvSpPr>
        <p:spPr>
          <a:xfrm>
            <a:off x="6040358" y="3783498"/>
            <a:ext cx="444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C561B-932D-CB46-B451-CCD9864EE1F7}"/>
              </a:ext>
            </a:extLst>
          </p:cNvPr>
          <p:cNvSpPr txBox="1"/>
          <p:nvPr/>
        </p:nvSpPr>
        <p:spPr>
          <a:xfrm>
            <a:off x="9641388" y="3783498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</a:t>
            </a:r>
            <a:endParaRPr lang="en-US" dirty="0"/>
          </a:p>
        </p:txBody>
      </p:sp>
      <p:pic>
        <p:nvPicPr>
          <p:cNvPr id="1026" name="Picture 2" descr="Free Arrow Key Cliparts, Download Free Clip Art, Free Clip Art on Clipart  Library">
            <a:extLst>
              <a:ext uri="{FF2B5EF4-FFF2-40B4-BE49-F238E27FC236}">
                <a16:creationId xmlns:a16="http://schemas.microsoft.com/office/drawing/2014/main" id="{2AFF5C67-8192-A148-9634-D6D49A1D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217" y="3805739"/>
            <a:ext cx="2022340" cy="138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B45062-7363-D24B-970C-663914CC7DD1}"/>
              </a:ext>
            </a:extLst>
          </p:cNvPr>
          <p:cNvCxnSpPr>
            <a:cxnSpLocks/>
          </p:cNvCxnSpPr>
          <p:nvPr/>
        </p:nvCxnSpPr>
        <p:spPr>
          <a:xfrm flipV="1">
            <a:off x="8944705" y="4277858"/>
            <a:ext cx="696683" cy="3847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3668382-7768-9144-8DC5-D8988F86C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44" y="3805739"/>
            <a:ext cx="3889155" cy="191357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45FB7C-A63D-7544-A9F3-6FEF07BE84B9}"/>
              </a:ext>
            </a:extLst>
          </p:cNvPr>
          <p:cNvCxnSpPr>
            <a:cxnSpLocks/>
          </p:cNvCxnSpPr>
          <p:nvPr/>
        </p:nvCxnSpPr>
        <p:spPr>
          <a:xfrm flipH="1" flipV="1">
            <a:off x="6648802" y="4277858"/>
            <a:ext cx="696683" cy="38472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56AE51-C214-404A-9657-5A1B273B8B96}"/>
              </a:ext>
            </a:extLst>
          </p:cNvPr>
          <p:cNvSpPr txBox="1"/>
          <p:nvPr/>
        </p:nvSpPr>
        <p:spPr>
          <a:xfrm>
            <a:off x="5008998" y="6009697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Press space to begin.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6639FB-F2AB-A54C-9A4D-B7924D3C3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534" y="857391"/>
            <a:ext cx="3048000" cy="1701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809708-3BCF-D94E-8BCE-DA2A79D53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0782" y="865549"/>
            <a:ext cx="3048000" cy="1701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81248C-1A48-7E4E-BFC5-69AD663F3116}"/>
              </a:ext>
            </a:extLst>
          </p:cNvPr>
          <p:cNvSpPr txBox="1"/>
          <p:nvPr/>
        </p:nvSpPr>
        <p:spPr>
          <a:xfrm>
            <a:off x="3082070" y="2837059"/>
            <a:ext cx="6027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this task, indicate either the large shape or the small letters,</a:t>
            </a:r>
          </a:p>
          <a:p>
            <a:pPr algn="ctr"/>
            <a:r>
              <a:rPr lang="en-US" dirty="0"/>
              <a:t>based on the color of the rectangle.</a:t>
            </a:r>
          </a:p>
        </p:txBody>
      </p:sp>
    </p:spTree>
    <p:extLst>
      <p:ext uri="{BB962C8B-B14F-4D97-AF65-F5344CB8AC3E}">
        <p14:creationId xmlns:p14="http://schemas.microsoft.com/office/powerpoint/2010/main" val="65638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198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Geddert</dc:creator>
  <cp:lastModifiedBy>Raphael Geddert</cp:lastModifiedBy>
  <cp:revision>5</cp:revision>
  <dcterms:created xsi:type="dcterms:W3CDTF">2021-03-09T13:24:03Z</dcterms:created>
  <dcterms:modified xsi:type="dcterms:W3CDTF">2021-03-09T18:27:31Z</dcterms:modified>
</cp:coreProperties>
</file>