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3" autoAdjust="0"/>
    <p:restoredTop sz="94660"/>
  </p:normalViewPr>
  <p:slideViewPr>
    <p:cSldViewPr snapToGrid="0">
      <p:cViewPr varScale="1">
        <p:scale>
          <a:sx n="87" d="100"/>
          <a:sy n="87" d="100"/>
        </p:scale>
        <p:origin x="8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DE506-9203-4C40-8C7D-02F3055CD983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F434-E5EE-40B2-A4C7-C23BC2A0D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12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DE506-9203-4C40-8C7D-02F3055CD983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F434-E5EE-40B2-A4C7-C23BC2A0D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09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DE506-9203-4C40-8C7D-02F3055CD983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F434-E5EE-40B2-A4C7-C23BC2A0D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61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DE506-9203-4C40-8C7D-02F3055CD983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F434-E5EE-40B2-A4C7-C23BC2A0D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82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DE506-9203-4C40-8C7D-02F3055CD983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F434-E5EE-40B2-A4C7-C23BC2A0D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DE506-9203-4C40-8C7D-02F3055CD983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F434-E5EE-40B2-A4C7-C23BC2A0D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61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DE506-9203-4C40-8C7D-02F3055CD983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F434-E5EE-40B2-A4C7-C23BC2A0D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06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DE506-9203-4C40-8C7D-02F3055CD983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F434-E5EE-40B2-A4C7-C23BC2A0D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0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DE506-9203-4C40-8C7D-02F3055CD983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F434-E5EE-40B2-A4C7-C23BC2A0D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98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DE506-9203-4C40-8C7D-02F3055CD983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F434-E5EE-40B2-A4C7-C23BC2A0D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DE506-9203-4C40-8C7D-02F3055CD983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F434-E5EE-40B2-A4C7-C23BC2A0D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92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DE506-9203-4C40-8C7D-02F3055CD983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4F434-E5EE-40B2-A4C7-C23BC2A0D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44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[Name]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611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Lab Tasks and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01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Tasks for Next Week &amp; Upcoming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73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05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Lab Tasks and 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40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Tasks for Next Week &amp; Upcoming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33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[Name]</vt:lpstr>
      <vt:lpstr>Lab Tasks and Updates</vt:lpstr>
      <vt:lpstr>Tasks for Next Week &amp; Upcoming Events</vt:lpstr>
      <vt:lpstr>Date</vt:lpstr>
      <vt:lpstr>Lab Tasks and Updates</vt:lpstr>
      <vt:lpstr>Tasks for Next Week &amp; Upcoming Events</vt:lpstr>
    </vt:vector>
  </TitlesOfParts>
  <Company>Duke University School of Medicine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[Name]</dc:title>
  <dc:creator>Anna Thirakul</dc:creator>
  <cp:lastModifiedBy>Anna Thirakul</cp:lastModifiedBy>
  <cp:revision>2</cp:revision>
  <dcterms:created xsi:type="dcterms:W3CDTF">2017-10-11T15:42:02Z</dcterms:created>
  <dcterms:modified xsi:type="dcterms:W3CDTF">2017-10-11T15:42:59Z</dcterms:modified>
</cp:coreProperties>
</file>