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64" r:id="rId4"/>
    <p:sldId id="265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7C8E-AD22-05B7-4F8C-4277CF7C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0AE9B-261D-3DE7-0E59-0771310A0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FCF6-C73E-2A90-87AA-48293571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C44E-5F03-E5E1-3344-78DE84A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0C18-2F9E-5CAF-598F-FA926043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7AE-D0D6-FE66-B128-5B80147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AD64-5FAB-C39A-8F41-A61501E3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BFA5E-28AF-E557-E12D-01F7E1D6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60376-9AD3-0374-33DC-6E3DEAA1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9D61-658B-6965-3638-80ACA2ED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0BF5-CC8F-CFCD-9D3F-E1FDF795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E22B-9264-8B4A-D197-CA75D523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0338-CBDE-9855-51A6-AC8D8859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D0FE-0B11-6DF7-16B3-9323B3AF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8AB4-6735-76ED-1FE2-8ED79C0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7B1F-7EF4-430F-64EA-ACD34825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173A-FFB8-4242-06D3-244E9C12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D8F6-4C71-3C9E-3700-D86D51B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E84C-A16A-5511-9BAC-1FA63E71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6C0EC-BC6F-BE84-9459-5F34EBF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9772-7208-F96E-6531-411479F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6F43-D98A-BFC6-BDDE-B5E9C3B8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9DFF-F3DF-BC7A-9C91-D0591AEC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B864-A2FE-FB4E-8CAA-1F36773F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D4A1-6B02-C5DF-9452-C59CFDA1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7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BA4A-41B8-157E-7795-454E091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3043-08BE-1507-AAA3-47E0D318F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6A67C-5997-E01C-DEA8-9BAD4A11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B24F-036C-B626-2877-0129C175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97E1-0700-92D7-7F3A-1893DC5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79A-6965-97AF-3EC6-ACAB05C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7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80C-6C4A-326A-FF8B-D526EE21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2C99-D11C-4051-D7E6-870A4648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530A-25C2-2165-A6E7-0FF39E1E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31A1F-21D9-A8C0-18E2-EBD9934B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C9F90-AC6D-2F1F-6B2E-90D8F3403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8DE47-50FA-A582-814B-B8C998C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56B7-3611-310D-A068-4BDBE021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7F5B8-1963-8D41-0CD1-9AE56457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BFA-D8DF-0FC1-BA76-19D33496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4534F-4F01-AD01-4CCF-95CF9DA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04E0B-F59F-1245-703D-5E888DE4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50A5C-9519-3DDF-3B75-DB89ABF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A864B-78E7-295D-5FFE-3B02133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4312-9DF1-944C-2068-DE9E95B9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4A26-D73C-93C7-58D7-20786706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6013-86FF-2541-4447-059C501A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A3E2-90F1-F038-F8C1-844F98BD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DB10-20F2-DD7B-2C71-E0C39546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77F5D-6B70-08E9-141C-A90A7E1E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9DD9-72EB-9F09-0043-2B190B21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8C41-6E08-DE97-D064-C548831D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1F1-B7A2-16C1-2EA6-8A488872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74B7-2CAD-9FF2-2DE3-50C6AB0E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B14E-2E5D-4D96-A8FD-4CD343F9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23E51-DF79-19BE-829A-D60A5942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83CB-D60A-3A2E-7D73-E7B6C78A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6C09-53FE-7247-BA0F-41F98A3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04BB4-52B1-9E71-9C4E-20B018B8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61CF-6D48-4243-9092-1823576C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20FA-8E50-3AE1-E3A0-459E938EE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644FE-562C-401D-8F4D-8C6CAC9B5F7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655A-651D-7832-3AE2-126F2D37A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14EF-6D45-F89F-0EA9-E36282C1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1F316-87CA-4478-B1BD-F1204D8A0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E10C-BE19-1D23-59D5-62361372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BEE7E71-B81D-BCC9-95F8-7317F3C2893E}"/>
              </a:ext>
            </a:extLst>
          </p:cNvPr>
          <p:cNvSpPr txBox="1"/>
          <p:nvPr/>
        </p:nvSpPr>
        <p:spPr>
          <a:xfrm>
            <a:off x="715942" y="4351239"/>
            <a:ext cx="1076012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等线" panose="02010600030101010101" pitchFamily="2" charset="-122"/>
                <a:cs typeface="+mn-cs"/>
              </a:rPr>
              <a:t>another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delay, you will see a </a:t>
            </a:r>
            <a:r>
              <a:rPr kumimoji="0" lang="en-US" altLang="zh-CN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green circle (      )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Repeat the sounds</a:t>
            </a: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 once the circle appears.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84B08-B8FB-59B0-31BC-A18F5B12DC9C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You will hear two sounds (sounds 1 and 2).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Keep them in mind.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After a delay, you will see a cue on screen:</a:t>
            </a:r>
          </a:p>
        </p:txBody>
      </p:sp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88556D1D-AFE5-621F-EE4F-C5B0145F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414" y="4418332"/>
            <a:ext cx="579238" cy="579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ED8666-0EFD-2FB9-FC52-CDC6F97D3803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398829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CEF44-648D-AAF2-3B96-893380A2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846E69-43A6-7DEA-F35E-8E13C43F29D5}"/>
              </a:ext>
            </a:extLst>
          </p:cNvPr>
          <p:cNvGrpSpPr/>
          <p:nvPr/>
        </p:nvGrpSpPr>
        <p:grpSpPr>
          <a:xfrm>
            <a:off x="5350594" y="2820998"/>
            <a:ext cx="1452646" cy="1785104"/>
            <a:chOff x="5350594" y="2768838"/>
            <a:chExt cx="1452646" cy="17851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0A865A-FCA7-8730-5701-E4E61B7833F3}"/>
                </a:ext>
              </a:extLst>
            </p:cNvPr>
            <p:cNvSpPr txBox="1"/>
            <p:nvPr/>
          </p:nvSpPr>
          <p:spPr>
            <a:xfrm>
              <a:off x="6120040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0DDDC-BBF6-D819-F8F7-0FC0DF5C1E9D}"/>
                </a:ext>
              </a:extLst>
            </p:cNvPr>
            <p:cNvSpPr txBox="1"/>
            <p:nvPr/>
          </p:nvSpPr>
          <p:spPr>
            <a:xfrm>
              <a:off x="5350594" y="276883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5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BD361-B9B3-F588-ECDE-F44FAD935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56DBEF-F291-CA7C-A52C-6C164F5FAB5D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56166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0A006-C213-63E7-7897-01D33C90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93CB7FC-093F-A7C9-6CD5-CFD5CAB467E1}"/>
              </a:ext>
            </a:extLst>
          </p:cNvPr>
          <p:cNvGrpSpPr/>
          <p:nvPr/>
        </p:nvGrpSpPr>
        <p:grpSpPr>
          <a:xfrm>
            <a:off x="5350594" y="2820998"/>
            <a:ext cx="1479595" cy="1786120"/>
            <a:chOff x="5350594" y="2820998"/>
            <a:chExt cx="1479595" cy="1786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6DD41-82F9-3BA2-D1C7-50F43DF0B48C}"/>
                </a:ext>
              </a:extLst>
            </p:cNvPr>
            <p:cNvSpPr txBox="1"/>
            <p:nvPr/>
          </p:nvSpPr>
          <p:spPr>
            <a:xfrm>
              <a:off x="6097296" y="2822014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04AB66-2CF6-2E49-8A87-2648284A739D}"/>
                </a:ext>
              </a:extLst>
            </p:cNvPr>
            <p:cNvSpPr txBox="1"/>
            <p:nvPr/>
          </p:nvSpPr>
          <p:spPr>
            <a:xfrm>
              <a:off x="5350594" y="282099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51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2BD35-DE96-EB7D-FE30-DBA682D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1B0259A-00EB-F713-4CCF-A287CDCF0820}"/>
              </a:ext>
            </a:extLst>
          </p:cNvPr>
          <p:cNvGrpSpPr/>
          <p:nvPr/>
        </p:nvGrpSpPr>
        <p:grpSpPr>
          <a:xfrm>
            <a:off x="5380098" y="2817823"/>
            <a:ext cx="1450091" cy="1785104"/>
            <a:chOff x="5380098" y="2765663"/>
            <a:chExt cx="1450091" cy="17851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460054-E2FC-2DFC-7C06-DC649C4F8027}"/>
                </a:ext>
              </a:extLst>
            </p:cNvPr>
            <p:cNvSpPr txBox="1"/>
            <p:nvPr/>
          </p:nvSpPr>
          <p:spPr>
            <a:xfrm>
              <a:off x="5380098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4ABF1-F54D-2E67-62DF-0F1E50EABA3E}"/>
                </a:ext>
              </a:extLst>
            </p:cNvPr>
            <p:cNvSpPr txBox="1"/>
            <p:nvPr/>
          </p:nvSpPr>
          <p:spPr>
            <a:xfrm>
              <a:off x="6097296" y="2765663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7A1FAA1-97C7-4888-DD6F-12C411928B93}"/>
              </a:ext>
            </a:extLst>
          </p:cNvPr>
          <p:cNvSpPr txBox="1"/>
          <p:nvPr/>
        </p:nvSpPr>
        <p:spPr>
          <a:xfrm>
            <a:off x="602129" y="4351239"/>
            <a:ext cx="109877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green circle (      )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first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8D9B0-02A9-66F3-F158-2F24BD9232C0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5AED9760-52BA-E03E-CCB8-1D7BC0F4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37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920D-4398-D3FC-310B-63C8ABB6B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6B99828-D22C-B9DD-4D83-A45CF30FBE29}"/>
              </a:ext>
            </a:extLst>
          </p:cNvPr>
          <p:cNvGrpSpPr/>
          <p:nvPr/>
        </p:nvGrpSpPr>
        <p:grpSpPr>
          <a:xfrm>
            <a:off x="5350594" y="2820998"/>
            <a:ext cx="1452646" cy="1785104"/>
            <a:chOff x="5350594" y="2768838"/>
            <a:chExt cx="1452646" cy="17851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03163-521D-4DF3-C6DD-A0E6688C148E}"/>
                </a:ext>
              </a:extLst>
            </p:cNvPr>
            <p:cNvSpPr txBox="1"/>
            <p:nvPr/>
          </p:nvSpPr>
          <p:spPr>
            <a:xfrm>
              <a:off x="6120040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DA3F0-658F-E11D-646C-7E1E3F2703F0}"/>
                </a:ext>
              </a:extLst>
            </p:cNvPr>
            <p:cNvSpPr txBox="1"/>
            <p:nvPr/>
          </p:nvSpPr>
          <p:spPr>
            <a:xfrm>
              <a:off x="5350594" y="276883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C2575D-FF43-EEEF-45B0-F1A53E984FB9}"/>
              </a:ext>
            </a:extLst>
          </p:cNvPr>
          <p:cNvSpPr txBox="1"/>
          <p:nvPr/>
        </p:nvSpPr>
        <p:spPr>
          <a:xfrm>
            <a:off x="659032" y="4351239"/>
            <a:ext cx="108739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green circle (      ).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Repeat the </a:t>
            </a:r>
            <a:r>
              <a:rPr lang="en-US" altLang="zh-CN" sz="3900" u="sng" dirty="0">
                <a:solidFill>
                  <a:schemeClr val="bg1"/>
                </a:solidFill>
                <a:latin typeface="Menlo"/>
              </a:rPr>
              <a:t>second</a:t>
            </a:r>
            <a:r>
              <a:rPr lang="en-US" sz="3900" u="sng" dirty="0">
                <a:solidFill>
                  <a:schemeClr val="bg1"/>
                </a:solidFill>
                <a:latin typeface="Menlo"/>
              </a:rPr>
              <a:t> sound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F9187-B376-732A-9130-2767CB214478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2" name="Picture 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F46E411-0732-7C59-D4EA-546A260C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20" y="4418332"/>
            <a:ext cx="579238" cy="5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57FAA-12C6-B7B9-40AB-1F88346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5AE4E81-E3E1-8F68-413C-404506E5E00A}"/>
              </a:ext>
            </a:extLst>
          </p:cNvPr>
          <p:cNvSpPr txBox="1"/>
          <p:nvPr/>
        </p:nvSpPr>
        <p:spPr>
          <a:xfrm>
            <a:off x="545222" y="4351239"/>
            <a:ext cx="1110156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</a:t>
            </a:r>
            <a:r>
              <a:rPr lang="en-US" altLang="zh-CN" sz="3900" b="0" i="0" dirty="0">
                <a:solidFill>
                  <a:schemeClr val="bg1"/>
                </a:solidFill>
                <a:effectLst/>
                <a:latin typeface="Menlo"/>
              </a:rPr>
              <a:t>another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 delay, you will see a green circle (      )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.</a:t>
            </a:r>
          </a:p>
          <a:p>
            <a:pPr algn="ctr"/>
            <a:r>
              <a:rPr lang="en-US" sz="3900" u="sng" dirty="0">
                <a:solidFill>
                  <a:schemeClr val="bg1"/>
                </a:solidFill>
                <a:latin typeface="Menlo"/>
              </a:rPr>
              <a:t>Reverse the order of sounds and say them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 </a:t>
            </a:r>
          </a:p>
          <a:p>
            <a:pPr algn="ctr"/>
            <a:r>
              <a:rPr lang="en-US" sz="3900" dirty="0">
                <a:solidFill>
                  <a:schemeClr val="bg1"/>
                </a:solidFill>
                <a:latin typeface="Menlo"/>
              </a:rPr>
              <a:t>once the circle appears.</a:t>
            </a:r>
            <a:endParaRPr lang="en-US" sz="3900" b="0" i="0" dirty="0">
              <a:solidFill>
                <a:schemeClr val="bg1"/>
              </a:solidFill>
              <a:effectLst/>
              <a:latin typeface="Menl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4B31-97DC-B7B5-E6AC-8177CC7B7919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B669571-6612-132B-E03C-A933DB07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10" y="4432519"/>
            <a:ext cx="579238" cy="5792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3A64D-5569-D3CE-7086-2AD27046B36C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32050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7330F-ACEA-3D7B-D9E8-5456D3CA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203A73B-4464-4217-5C1E-17A2C0778F44}"/>
              </a:ext>
            </a:extLst>
          </p:cNvPr>
          <p:cNvSpPr txBox="1"/>
          <p:nvPr/>
        </p:nvSpPr>
        <p:spPr>
          <a:xfrm>
            <a:off x="2537686" y="4351239"/>
            <a:ext cx="711662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Once you see the cue, </a:t>
            </a:r>
            <a:r>
              <a:rPr lang="en-US" sz="3900" b="0" i="0" u="sng" dirty="0">
                <a:solidFill>
                  <a:schemeClr val="bg1"/>
                </a:solidFill>
                <a:effectLst/>
                <a:latin typeface="Menlo"/>
              </a:rPr>
              <a:t>do nothing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CAE30-03FE-881F-6DA4-44CFFF2CB207}"/>
              </a:ext>
            </a:extLst>
          </p:cNvPr>
          <p:cNvSpPr txBox="1"/>
          <p:nvPr/>
        </p:nvSpPr>
        <p:spPr>
          <a:xfrm>
            <a:off x="1622021" y="583457"/>
            <a:ext cx="894796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You will hear two sounds (sounds 1 and 2). 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Keep them in mind.</a:t>
            </a:r>
          </a:p>
          <a:p>
            <a:pPr algn="ctr"/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After a delay, you will see a cue on screen: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F8EDB5-DA24-001D-6F50-5BA416C5ACED}"/>
              </a:ext>
            </a:extLst>
          </p:cNvPr>
          <p:cNvGrpSpPr/>
          <p:nvPr/>
        </p:nvGrpSpPr>
        <p:grpSpPr>
          <a:xfrm>
            <a:off x="5350594" y="2820998"/>
            <a:ext cx="1479595" cy="1786120"/>
            <a:chOff x="5350594" y="2820998"/>
            <a:chExt cx="1479595" cy="17861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A73344-849A-B70D-9B32-A888D994252E}"/>
                </a:ext>
              </a:extLst>
            </p:cNvPr>
            <p:cNvSpPr txBox="1"/>
            <p:nvPr/>
          </p:nvSpPr>
          <p:spPr>
            <a:xfrm>
              <a:off x="6097296" y="2822014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CB8EF7-867E-D947-6B8C-FDEF1EACBC35}"/>
                </a:ext>
              </a:extLst>
            </p:cNvPr>
            <p:cNvSpPr txBox="1"/>
            <p:nvPr/>
          </p:nvSpPr>
          <p:spPr>
            <a:xfrm>
              <a:off x="5350594" y="282099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95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AA06E-E03B-73D9-757E-28D4AC0C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6ECF57-2AD8-2869-76D6-B72E6EF3461E}"/>
              </a:ext>
            </a:extLst>
          </p:cNvPr>
          <p:cNvSpPr txBox="1"/>
          <p:nvPr/>
        </p:nvSpPr>
        <p:spPr>
          <a:xfrm>
            <a:off x="4834239" y="540132"/>
            <a:ext cx="4609019" cy="577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both.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Repeat the first.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 </a:t>
            </a: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Repeat the second.</a:t>
            </a:r>
          </a:p>
          <a:p>
            <a:pPr>
              <a:lnSpc>
                <a:spcPct val="125000"/>
              </a:lnSpc>
            </a:pPr>
            <a:r>
              <a:rPr lang="en-US" sz="6000" dirty="0">
                <a:solidFill>
                  <a:schemeClr val="bg1"/>
                </a:solidFill>
                <a:latin typeface="Menlo"/>
              </a:rPr>
              <a:t>   </a:t>
            </a:r>
            <a:r>
              <a:rPr lang="en-US" sz="3900" dirty="0">
                <a:solidFill>
                  <a:schemeClr val="bg1"/>
                </a:solidFill>
                <a:latin typeface="Menlo"/>
              </a:rPr>
              <a:t>Reverse and say.</a:t>
            </a:r>
          </a:p>
          <a:p>
            <a:pPr>
              <a:lnSpc>
                <a:spcPct val="125000"/>
              </a:lnSpc>
            </a:pPr>
            <a:r>
              <a:rPr lang="en-US" sz="6000" b="0" i="0" dirty="0">
                <a:solidFill>
                  <a:schemeClr val="bg1"/>
                </a:solidFill>
                <a:effectLst/>
                <a:latin typeface="Menlo"/>
              </a:rPr>
              <a:t>   </a:t>
            </a:r>
            <a:r>
              <a:rPr lang="en-US" sz="3900" b="0" i="0" dirty="0">
                <a:solidFill>
                  <a:schemeClr val="bg1"/>
                </a:solidFill>
                <a:effectLst/>
                <a:latin typeface="Menlo"/>
              </a:rPr>
              <a:t>Do nothing.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7FE6F-5A6D-B3A4-5FCF-F7EA8AF12352}"/>
              </a:ext>
            </a:extLst>
          </p:cNvPr>
          <p:cNvSpPr txBox="1"/>
          <p:nvPr/>
        </p:nvSpPr>
        <p:spPr>
          <a:xfrm>
            <a:off x="3491438" y="6598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D0841F-8CCD-2B4B-37C8-F2671ADB4E72}"/>
              </a:ext>
            </a:extLst>
          </p:cNvPr>
          <p:cNvGrpSpPr/>
          <p:nvPr/>
        </p:nvGrpSpPr>
        <p:grpSpPr>
          <a:xfrm>
            <a:off x="3502614" y="1840439"/>
            <a:ext cx="1450091" cy="1785104"/>
            <a:chOff x="5380098" y="2765663"/>
            <a:chExt cx="1450091" cy="17851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862D04-534C-275E-990C-681317EC0006}"/>
                </a:ext>
              </a:extLst>
            </p:cNvPr>
            <p:cNvSpPr txBox="1"/>
            <p:nvPr/>
          </p:nvSpPr>
          <p:spPr>
            <a:xfrm>
              <a:off x="5380098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143DE6-748B-2408-6707-40D560B1FABD}"/>
                </a:ext>
              </a:extLst>
            </p:cNvPr>
            <p:cNvSpPr txBox="1"/>
            <p:nvPr/>
          </p:nvSpPr>
          <p:spPr>
            <a:xfrm>
              <a:off x="6097296" y="2765663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4E0588-9D4A-AF50-59E6-6D460C86056D}"/>
              </a:ext>
            </a:extLst>
          </p:cNvPr>
          <p:cNvGrpSpPr/>
          <p:nvPr/>
        </p:nvGrpSpPr>
        <p:grpSpPr>
          <a:xfrm>
            <a:off x="3501336" y="2978186"/>
            <a:ext cx="1452646" cy="1785104"/>
            <a:chOff x="5350594" y="2768838"/>
            <a:chExt cx="1452646" cy="17851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CC8F63-8A94-8DDA-5986-BE84057D55C3}"/>
                </a:ext>
              </a:extLst>
            </p:cNvPr>
            <p:cNvSpPr txBox="1"/>
            <p:nvPr/>
          </p:nvSpPr>
          <p:spPr>
            <a:xfrm>
              <a:off x="6120040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C5BDAB-88C7-7306-3E96-1436BE144C12}"/>
                </a:ext>
              </a:extLst>
            </p:cNvPr>
            <p:cNvSpPr txBox="1"/>
            <p:nvPr/>
          </p:nvSpPr>
          <p:spPr>
            <a:xfrm>
              <a:off x="5350594" y="276883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A1A7EC-C14A-DB0F-D286-093A0B6B176F}"/>
              </a:ext>
            </a:extLst>
          </p:cNvPr>
          <p:cNvSpPr txBox="1"/>
          <p:nvPr/>
        </p:nvSpPr>
        <p:spPr>
          <a:xfrm>
            <a:off x="3511758" y="4118962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36BC23-7823-B44F-983D-211D41D6B947}"/>
              </a:ext>
            </a:extLst>
          </p:cNvPr>
          <p:cNvGrpSpPr/>
          <p:nvPr/>
        </p:nvGrpSpPr>
        <p:grpSpPr>
          <a:xfrm>
            <a:off x="3487862" y="5262388"/>
            <a:ext cx="1479595" cy="1786120"/>
            <a:chOff x="5350594" y="2820998"/>
            <a:chExt cx="1479595" cy="17861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52C9DF-5659-786E-2E76-88959D24B871}"/>
                </a:ext>
              </a:extLst>
            </p:cNvPr>
            <p:cNvSpPr txBox="1"/>
            <p:nvPr/>
          </p:nvSpPr>
          <p:spPr>
            <a:xfrm>
              <a:off x="6097296" y="2822014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8E4539-6047-F48E-9A68-DC9CD2653D29}"/>
                </a:ext>
              </a:extLst>
            </p:cNvPr>
            <p:cNvSpPr txBox="1"/>
            <p:nvPr/>
          </p:nvSpPr>
          <p:spPr>
            <a:xfrm>
              <a:off x="5350594" y="2820998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7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B012-ED7A-67D5-CDF1-DB923572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DA2FA-E2ED-9099-5DEF-BA558F83BB5E}"/>
              </a:ext>
            </a:extLst>
          </p:cNvPr>
          <p:cNvSpPr txBox="1"/>
          <p:nvPr/>
        </p:nvSpPr>
        <p:spPr>
          <a:xfrm>
            <a:off x="2532172" y="1570350"/>
            <a:ext cx="7127657" cy="371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Space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Continue the experiment.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Q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Quit.</a:t>
            </a:r>
          </a:p>
          <a:p>
            <a:pPr>
              <a:lnSpc>
                <a:spcPct val="125000"/>
              </a:lnSpc>
            </a:pPr>
            <a:r>
              <a:rPr lang="en-US" sz="4800" b="0" i="0" dirty="0">
                <a:solidFill>
                  <a:schemeClr val="bg1"/>
                </a:solidFill>
                <a:effectLst/>
                <a:latin typeface="Menlo"/>
              </a:rPr>
              <a:t>R        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Repeat the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whole practice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Menlo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sz="4800" dirty="0">
                <a:solidFill>
                  <a:schemeClr val="bg1"/>
                </a:solidFill>
                <a:latin typeface="Menlo"/>
              </a:rPr>
              <a:t>P          </a:t>
            </a:r>
            <a:r>
              <a:rPr lang="en-US" sz="3200" dirty="0">
                <a:solidFill>
                  <a:schemeClr val="bg1"/>
                </a:solidFill>
                <a:latin typeface="Menlo"/>
              </a:rPr>
              <a:t>Repeat the mixed practice only.</a:t>
            </a:r>
          </a:p>
        </p:txBody>
      </p:sp>
    </p:spTree>
    <p:extLst>
      <p:ext uri="{BB962C8B-B14F-4D97-AF65-F5344CB8AC3E}">
        <p14:creationId xmlns:p14="http://schemas.microsoft.com/office/powerpoint/2010/main" val="158484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4C0AC-C3CD-8E7E-EF09-BB039956A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DA5035-1F92-D29D-24B4-B350B0F02AB2}"/>
              </a:ext>
            </a:extLst>
          </p:cNvPr>
          <p:cNvSpPr txBox="1"/>
          <p:nvPr/>
        </p:nvSpPr>
        <p:spPr>
          <a:xfrm>
            <a:off x="5380099" y="2844225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33315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9688-EE1C-4862-3F61-B66F728D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803A9D-7595-BF0E-1160-950F84653BD3}"/>
              </a:ext>
            </a:extLst>
          </p:cNvPr>
          <p:cNvGrpSpPr/>
          <p:nvPr/>
        </p:nvGrpSpPr>
        <p:grpSpPr>
          <a:xfrm>
            <a:off x="5380098" y="2817823"/>
            <a:ext cx="1450091" cy="1785104"/>
            <a:chOff x="5380098" y="2765663"/>
            <a:chExt cx="1450091" cy="178510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F1973B-85A8-3B04-009D-F04C6DE74364}"/>
                </a:ext>
              </a:extLst>
            </p:cNvPr>
            <p:cNvSpPr txBox="1"/>
            <p:nvPr/>
          </p:nvSpPr>
          <p:spPr>
            <a:xfrm>
              <a:off x="5380098" y="2792850"/>
              <a:ext cx="68320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3211FB-ABF0-F4F7-3700-67EFCA82FF8C}"/>
                </a:ext>
              </a:extLst>
            </p:cNvPr>
            <p:cNvSpPr txBox="1"/>
            <p:nvPr/>
          </p:nvSpPr>
          <p:spPr>
            <a:xfrm>
              <a:off x="6097296" y="2765663"/>
              <a:ext cx="73289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0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311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Menlo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Baishen Liang, Ph.D.</dc:creator>
  <cp:lastModifiedBy>Baishen Liang, Ph.D.</cp:lastModifiedBy>
  <cp:revision>20</cp:revision>
  <dcterms:created xsi:type="dcterms:W3CDTF">2024-11-21T20:21:04Z</dcterms:created>
  <dcterms:modified xsi:type="dcterms:W3CDTF">2024-12-09T15:39:12Z</dcterms:modified>
</cp:coreProperties>
</file>