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3" r:id="rId11"/>
    <p:sldId id="268" r:id="rId12"/>
    <p:sldId id="264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22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92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12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2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81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43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4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2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F87A-837A-42BD-9C8F-5AC11ED5321F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7642-ED34-44DD-8FB7-C5DFE6543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2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ゆるロジらじお</a:t>
            </a:r>
            <a:r>
              <a:rPr kumimoji="1" lang="en-US" altLang="ja-JP" smtClean="0"/>
              <a:t>8.14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今日も今日とてロジ作だ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4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君の父は学校で何を教えていますか？ー数学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lo patfu be mi : </a:t>
            </a:r>
            <a:r>
              <a:rPr kumimoji="1" lang="ja-JP" altLang="en-US" smtClean="0"/>
              <a:t>私の父</a:t>
            </a:r>
            <a:endParaRPr kumimoji="1" lang="en-US" altLang="ja-JP" smtClean="0"/>
          </a:p>
          <a:p>
            <a:r>
              <a:rPr lang="en-US" altLang="ja-JP"/>
              <a:t>ctuca : 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（生徒／門下生）に</a:t>
            </a:r>
            <a:r>
              <a:rPr lang="en-US" altLang="ja-JP"/>
              <a:t>x3</a:t>
            </a:r>
            <a:r>
              <a:rPr lang="ja-JP" altLang="en-US"/>
              <a:t>（命題）・</a:t>
            </a:r>
            <a:r>
              <a:rPr lang="en-US" altLang="ja-JP">
                <a:solidFill>
                  <a:schemeClr val="accent2"/>
                </a:solidFill>
              </a:rPr>
              <a:t>x4</a:t>
            </a:r>
            <a:r>
              <a:rPr lang="ja-JP" altLang="en-US">
                <a:solidFill>
                  <a:schemeClr val="accent2"/>
                </a:solidFill>
              </a:rPr>
              <a:t>（</a:t>
            </a:r>
            <a:r>
              <a:rPr lang="ja-JP" altLang="en-US" smtClean="0">
                <a:solidFill>
                  <a:schemeClr val="accent2"/>
                </a:solidFill>
              </a:rPr>
              <a:t>題目</a:t>
            </a:r>
            <a:r>
              <a:rPr lang="ja-JP" altLang="en-US">
                <a:solidFill>
                  <a:schemeClr val="accent2"/>
                </a:solidFill>
              </a:rPr>
              <a:t>）</a:t>
            </a:r>
            <a:r>
              <a:rPr lang="ja-JP" altLang="en-US"/>
              <a:t>を</a:t>
            </a:r>
            <a:r>
              <a:rPr lang="en-US" altLang="ja-JP"/>
              <a:t>x5</a:t>
            </a:r>
            <a:r>
              <a:rPr lang="ja-JP" altLang="en-US"/>
              <a:t>（方法）</a:t>
            </a:r>
            <a:r>
              <a:rPr lang="ja-JP" altLang="en-US"/>
              <a:t>で</a:t>
            </a:r>
            <a:r>
              <a:rPr lang="ja-JP" altLang="en-US" smtClean="0"/>
              <a:t>教える</a:t>
            </a:r>
            <a:endParaRPr lang="en-US" altLang="ja-JP" smtClean="0"/>
          </a:p>
          <a:p>
            <a:r>
              <a:rPr lang="ja-JP" altLang="en-US" smtClean="0"/>
              <a:t>学校 </a:t>
            </a:r>
            <a:r>
              <a:rPr lang="en-US" altLang="ja-JP" smtClean="0"/>
              <a:t>: ckule </a:t>
            </a:r>
          </a:p>
          <a:p>
            <a:r>
              <a:rPr kumimoji="1" lang="ja-JP" altLang="en-US" smtClean="0"/>
              <a:t>（場所）で </a:t>
            </a:r>
            <a:r>
              <a:rPr kumimoji="1" lang="en-US" altLang="ja-JP" smtClean="0"/>
              <a:t>: sumtcita : bu’u SUMTI [ku]</a:t>
            </a:r>
          </a:p>
          <a:p>
            <a:r>
              <a:rPr lang="en-US" altLang="ja-JP" smtClean="0"/>
              <a:t>[pau] lo patfu be mi cu ctuca </a:t>
            </a:r>
            <a:r>
              <a:rPr lang="en-US" altLang="ja-JP" smtClean="0">
                <a:solidFill>
                  <a:schemeClr val="accent2"/>
                </a:solidFill>
              </a:rPr>
              <a:t>fo</a:t>
            </a:r>
            <a:r>
              <a:rPr lang="en-US" altLang="ja-JP" smtClean="0"/>
              <a:t> ma </a:t>
            </a:r>
            <a:r>
              <a:rPr lang="en-US" altLang="ja-JP" smtClean="0">
                <a:solidFill>
                  <a:schemeClr val="tx2"/>
                </a:solidFill>
              </a:rPr>
              <a:t>bu’u lo ckule</a:t>
            </a:r>
          </a:p>
          <a:p>
            <a:r>
              <a:rPr kumimoji="1" lang="ja-JP" altLang="en-US" smtClean="0"/>
              <a:t>数学 </a:t>
            </a:r>
            <a:r>
              <a:rPr kumimoji="1" lang="en-US" altLang="ja-JP" smtClean="0"/>
              <a:t>: lo cmaci</a:t>
            </a:r>
          </a:p>
          <a:p>
            <a:r>
              <a:rPr lang="en-US" altLang="ja-JP" smtClean="0"/>
              <a:t>pau : </a:t>
            </a:r>
            <a:r>
              <a:rPr lang="ja-JP" altLang="en-US" smtClean="0"/>
              <a:t>その文が疑問文であることを表す心態詞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3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kumimoji="1" lang="ja-JP" altLang="en-US" smtClean="0"/>
              <a:t>学問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7347"/>
              </p:ext>
            </p:extLst>
          </p:nvPr>
        </p:nvGraphicFramePr>
        <p:xfrm>
          <a:off x="0" y="1052736"/>
          <a:ext cx="9017423" cy="5481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9467"/>
                <a:gridCol w="2052747"/>
                <a:gridCol w="4895209"/>
              </a:tblGrid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科学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saske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/>
                        <a:buNone/>
                      </a:pPr>
                      <a:r>
                        <a:rPr lang="en-US" altLang="ja-JP" sz="3200" smtClean="0"/>
                        <a:t>&gt;</a:t>
                      </a:r>
                      <a:r>
                        <a:rPr lang="en-US" altLang="ja-JP" sz="3200" baseline="0" smtClean="0"/>
                        <a:t> </a:t>
                      </a:r>
                      <a:r>
                        <a:rPr lang="en-US" altLang="ja-JP" sz="3200" smtClean="0"/>
                        <a:t>ske</a:t>
                      </a:r>
                      <a:endParaRPr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化学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xumske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xum</a:t>
                      </a:r>
                      <a:r>
                        <a:rPr lang="en-US" altLang="ja-JP" sz="3200" baseline="0" smtClean="0"/>
                        <a:t> &lt; xukmi = </a:t>
                      </a:r>
                      <a:r>
                        <a:rPr lang="ja-JP" altLang="en-US" sz="3200" baseline="0" smtClean="0"/>
                        <a:t>化学物質</a:t>
                      </a:r>
                      <a:r>
                        <a:rPr lang="en-US" altLang="ja-JP" sz="3200" baseline="0" smtClean="0"/>
                        <a:t>/</a:t>
                      </a:r>
                      <a:r>
                        <a:rPr lang="ja-JP" altLang="en-US" sz="3200" baseline="0" smtClean="0"/>
                        <a:t>薬</a:t>
                      </a:r>
                      <a:endParaRPr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物理学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termu’eske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smtClean="0"/>
                        <a:t>termu’e (te munje) = </a:t>
                      </a:r>
                      <a:r>
                        <a:rPr lang="ja-JP" altLang="en-US" sz="2800" smtClean="0"/>
                        <a:t>宇宙法則</a:t>
                      </a:r>
                      <a:endParaRPr lang="ja-JP" altLang="en-US" sz="28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生物学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mivyske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miv</a:t>
                      </a:r>
                      <a:r>
                        <a:rPr lang="en-US" altLang="ja-JP" sz="3200" baseline="0" smtClean="0"/>
                        <a:t> &lt; </a:t>
                      </a:r>
                      <a:r>
                        <a:rPr lang="en-US" altLang="ja-JP" sz="3200" smtClean="0"/>
                        <a:t>jmive = </a:t>
                      </a:r>
                      <a:r>
                        <a:rPr lang="ja-JP" altLang="en-US" sz="3200" smtClean="0"/>
                        <a:t>生きる</a:t>
                      </a:r>
                      <a:endParaRPr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医学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micyske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mic &lt; mikce = </a:t>
                      </a:r>
                      <a:r>
                        <a:rPr lang="ja-JP" altLang="en-US" sz="3200" smtClean="0"/>
                        <a:t>医者</a:t>
                      </a:r>
                      <a:endParaRPr lang="en-US" altLang="ja-JP" sz="3200" smtClean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心理学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menske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men &lt; menli = </a:t>
                      </a:r>
                      <a:r>
                        <a:rPr lang="ja-JP" altLang="en-US" sz="3200" smtClean="0"/>
                        <a:t>精神</a:t>
                      </a:r>
                      <a:r>
                        <a:rPr lang="en-US" altLang="ja-JP" sz="3200" baseline="0" smtClean="0"/>
                        <a:t> </a:t>
                      </a:r>
                      <a:endParaRPr lang="en-US" altLang="ja-JP" sz="3200" smtClean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歴史学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cirske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cir &lt; citri = </a:t>
                      </a:r>
                      <a:r>
                        <a:rPr lang="ja-JP" altLang="en-US" sz="3200" smtClean="0"/>
                        <a:t>歴史</a:t>
                      </a:r>
                      <a:endParaRPr lang="en-US" altLang="ja-JP" sz="3200" smtClean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ja-JP" altLang="en-US" sz="2800" smtClean="0"/>
                        <a:t>コンピュータサイエンス</a:t>
                      </a:r>
                      <a:endParaRPr lang="en-US" altLang="ja-JP" sz="2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samske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sam &lt; skami = </a:t>
                      </a:r>
                      <a:r>
                        <a:rPr lang="ja-JP" altLang="en-US" sz="3200" smtClean="0"/>
                        <a:t>コンピュータ</a:t>
                      </a:r>
                      <a:endParaRPr lang="en-US" altLang="ja-JP" sz="32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8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彼は毎日野球をする。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kumimoji="1" lang="ja-JP" altLang="en-US" smtClean="0"/>
              <a:t>彼 </a:t>
            </a:r>
            <a:r>
              <a:rPr kumimoji="1" lang="en-US" altLang="ja-JP" smtClean="0"/>
              <a:t>: ra</a:t>
            </a:r>
          </a:p>
          <a:p>
            <a:r>
              <a:rPr lang="ja-JP" altLang="en-US" smtClean="0"/>
              <a:t>野球をする 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: ga’arboijvi = grana + bolci + jivna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 = </a:t>
            </a:r>
            <a:r>
              <a:rPr lang="ja-JP" altLang="en-US" smtClean="0"/>
              <a:t>棒 </a:t>
            </a:r>
            <a:r>
              <a:rPr lang="en-US" altLang="ja-JP" smtClean="0"/>
              <a:t>+ </a:t>
            </a:r>
            <a:r>
              <a:rPr lang="ja-JP" altLang="en-US" smtClean="0"/>
              <a:t>球 </a:t>
            </a:r>
            <a:r>
              <a:rPr lang="en-US" altLang="ja-JP" smtClean="0"/>
              <a:t>+ </a:t>
            </a:r>
            <a:r>
              <a:rPr lang="ja-JP" altLang="en-US" smtClean="0"/>
              <a:t>競争</a:t>
            </a:r>
            <a:r>
              <a:rPr lang="en-US" altLang="ja-JP" smtClean="0"/>
              <a:t>/</a:t>
            </a:r>
            <a:r>
              <a:rPr lang="ja-JP" altLang="en-US" smtClean="0"/>
              <a:t>試合する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・毎日</a:t>
            </a:r>
            <a:r>
              <a:rPr lang="ja-JP" altLang="en-US"/>
              <a:t>、</a:t>
            </a:r>
            <a:r>
              <a:rPr kumimoji="1" lang="en-US" altLang="ja-JP" smtClean="0"/>
              <a:t>:  ca lo roldei = ro + djedi</a:t>
            </a:r>
          </a:p>
          <a:p>
            <a:r>
              <a:rPr lang="en-US" altLang="ja-JP" smtClean="0"/>
              <a:t>ra ga’arboijvi ca lo roldei</a:t>
            </a:r>
          </a:p>
          <a:p>
            <a:r>
              <a:rPr kumimoji="1" lang="ja-JP" altLang="en-US" smtClean="0"/>
              <a:t>サッカーをする </a:t>
            </a:r>
            <a:r>
              <a:rPr kumimoji="1" lang="en-US" altLang="ja-JP" smtClean="0"/>
              <a:t>: boltipyjvi = bolci + </a:t>
            </a:r>
            <a:r>
              <a:rPr kumimoji="1" lang="en-US" altLang="ja-JP" smtClean="0">
                <a:solidFill>
                  <a:schemeClr val="accent2"/>
                </a:solidFill>
              </a:rPr>
              <a:t>tikpa</a:t>
            </a:r>
            <a:r>
              <a:rPr kumimoji="1" lang="en-US" altLang="ja-JP" smtClean="0"/>
              <a:t> + jivna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= </a:t>
            </a:r>
            <a:r>
              <a:rPr lang="ja-JP" altLang="en-US" smtClean="0"/>
              <a:t>ボール </a:t>
            </a:r>
            <a:r>
              <a:rPr lang="en-US" altLang="ja-JP" smtClean="0"/>
              <a:t>+ </a:t>
            </a:r>
            <a:r>
              <a:rPr lang="ja-JP" altLang="en-US" smtClean="0"/>
              <a:t>蹴る </a:t>
            </a:r>
            <a:r>
              <a:rPr lang="en-US" altLang="ja-JP" smtClean="0"/>
              <a:t>+ </a:t>
            </a:r>
            <a:r>
              <a:rPr lang="ja-JP" altLang="en-US" smtClean="0"/>
              <a:t>試合する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おまけ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latcmo = mlatu + cmoni = </a:t>
            </a:r>
            <a:r>
              <a:rPr kumimoji="1" lang="ja-JP" altLang="en-US" smtClean="0"/>
              <a:t>猫 </a:t>
            </a:r>
            <a:r>
              <a:rPr kumimoji="1" lang="en-US" altLang="ja-JP" smtClean="0"/>
              <a:t>+ </a:t>
            </a:r>
            <a:r>
              <a:rPr kumimoji="1" lang="ja-JP" altLang="en-US" smtClean="0"/>
              <a:t>鳴く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/>
              <a:t>= x1 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という表現のためにニャーと鳴く</a:t>
            </a:r>
            <a:endParaRPr kumimoji="1" lang="en-US" altLang="ja-JP" smtClean="0"/>
          </a:p>
          <a:p>
            <a:r>
              <a:rPr lang="en-US" altLang="ja-JP" smtClean="0"/>
              <a:t>gercmo = gerku + cmoni =</a:t>
            </a:r>
            <a:r>
              <a:rPr lang="ja-JP" altLang="en-US"/>
              <a:t> </a:t>
            </a:r>
            <a:r>
              <a:rPr lang="ja-JP" altLang="en-US" smtClean="0"/>
              <a:t>犬 </a:t>
            </a:r>
            <a:r>
              <a:rPr lang="en-US" altLang="ja-JP" smtClean="0"/>
              <a:t>+ </a:t>
            </a:r>
            <a:r>
              <a:rPr lang="ja-JP" altLang="en-US" smtClean="0"/>
              <a:t>鳴く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/>
              <a:t>=</a:t>
            </a:r>
            <a:r>
              <a:rPr lang="en-US" altLang="ja-JP" smtClean="0"/>
              <a:t>x1 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という表現の</a:t>
            </a:r>
            <a:r>
              <a:rPr lang="ja-JP" altLang="en-US"/>
              <a:t>ため</a:t>
            </a:r>
            <a:r>
              <a:rPr lang="ja-JP" altLang="en-US" smtClean="0"/>
              <a:t>にワンと鳴く</a:t>
            </a:r>
            <a:endParaRPr lang="en-US" altLang="ja-JP" smtClean="0"/>
          </a:p>
          <a:p>
            <a:r>
              <a:rPr lang="ja-JP" altLang="en-US" smtClean="0"/>
              <a:t>ツイッターで呟く </a:t>
            </a:r>
            <a:r>
              <a:rPr lang="en-US" altLang="ja-JP" smtClean="0"/>
              <a:t>: tuitsku = tuitr + cusku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 smtClean="0"/>
              <a:t>とぅぃつく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	mi tuitsku lu coi li’u – </a:t>
            </a:r>
            <a:r>
              <a:rPr lang="ja-JP" altLang="en-US" smtClean="0"/>
              <a:t>私は「</a:t>
            </a:r>
            <a:r>
              <a:rPr lang="en-US" altLang="ja-JP" smtClean="0"/>
              <a:t>coi</a:t>
            </a:r>
            <a:r>
              <a:rPr lang="ja-JP" altLang="en-US" smtClean="0"/>
              <a:t>」と呟く</a:t>
            </a: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09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お題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07" y="1412776"/>
            <a:ext cx="8856984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この男の人たちは誰ですか？ー僕の父と兄です。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あの背の高い男は誰ですか？ーレンです。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あなた</a:t>
            </a:r>
            <a:r>
              <a:rPr kumimoji="1" lang="ja-JP" altLang="en-US" smtClean="0"/>
              <a:t>は誰？ーコナンです。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君は動物が好きですか？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彼ら</a:t>
            </a:r>
            <a:r>
              <a:rPr lang="ja-JP" altLang="en-US" smtClean="0"/>
              <a:t>は</a:t>
            </a:r>
            <a:r>
              <a:rPr lang="ja-JP" altLang="en-US"/>
              <a:t>日本語</a:t>
            </a:r>
            <a:r>
              <a:rPr lang="ja-JP" altLang="en-US" smtClean="0"/>
              <a:t>を上手</a:t>
            </a:r>
            <a:r>
              <a:rPr lang="ja-JP" altLang="en-US"/>
              <a:t>に</a:t>
            </a:r>
            <a:r>
              <a:rPr lang="ja-JP" altLang="en-US" smtClean="0"/>
              <a:t>話す。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君</a:t>
            </a:r>
            <a:r>
              <a:rPr kumimoji="1" lang="ja-JP" altLang="en-US" smtClean="0"/>
              <a:t>の父は学校で何を教えていますか？ー数学。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彼</a:t>
            </a:r>
            <a:r>
              <a:rPr lang="ja-JP" altLang="en-US" smtClean="0"/>
              <a:t>は毎日野球</a:t>
            </a:r>
            <a:r>
              <a:rPr lang="ja-JP" altLang="en-US"/>
              <a:t>を</a:t>
            </a:r>
            <a:r>
              <a:rPr lang="ja-JP" altLang="en-US" smtClean="0"/>
              <a:t>する。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この男の人たちは誰ですか</a:t>
            </a:r>
            <a:r>
              <a:rPr lang="ja-JP" altLang="en-US" smtClean="0"/>
              <a:t>？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ー</a:t>
            </a:r>
            <a:r>
              <a:rPr lang="ja-JP" altLang="en-US"/>
              <a:t>僕の父と兄です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smtClean="0"/>
              <a:t>この男の人たち </a:t>
            </a:r>
            <a:r>
              <a:rPr kumimoji="1" lang="en-US" altLang="ja-JP" smtClean="0"/>
              <a:t>: ti noi nanmu, lo vi nanmu</a:t>
            </a:r>
          </a:p>
          <a:p>
            <a:r>
              <a:rPr lang="ja-JP" altLang="en-US"/>
              <a:t>誰</a:t>
            </a:r>
            <a:r>
              <a:rPr lang="ja-JP" altLang="en-US"/>
              <a:t>です</a:t>
            </a:r>
            <a:r>
              <a:rPr lang="ja-JP" altLang="en-US" smtClean="0"/>
              <a:t>か？ </a:t>
            </a:r>
            <a:r>
              <a:rPr lang="en-US" altLang="ja-JP" smtClean="0"/>
              <a:t>:</a:t>
            </a:r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/>
              <a:t>mo, ko ciksi </a:t>
            </a:r>
            <a:r>
              <a:rPr kumimoji="1" lang="ja-JP" altLang="en-US" smtClean="0"/>
              <a:t>～</a:t>
            </a:r>
            <a:endParaRPr kumimoji="1" lang="en-US" altLang="ja-JP" smtClean="0"/>
          </a:p>
          <a:p>
            <a:r>
              <a:rPr lang="en-US" altLang="ja-JP" smtClean="0"/>
              <a:t>lo vi nanmu cu mo / .e’o ko ciksi ti noi nanmu</a:t>
            </a:r>
          </a:p>
          <a:p>
            <a:r>
              <a:rPr lang="ja-JP" altLang="en-US" smtClean="0"/>
              <a:t>父 </a:t>
            </a:r>
            <a:r>
              <a:rPr lang="en-US" altLang="ja-JP" smtClean="0"/>
              <a:t>: patfu, </a:t>
            </a:r>
            <a:r>
              <a:rPr lang="ja-JP" altLang="en-US" smtClean="0"/>
              <a:t>兄</a:t>
            </a:r>
            <a:r>
              <a:rPr lang="en-US" altLang="ja-JP"/>
              <a:t> </a:t>
            </a:r>
            <a:r>
              <a:rPr lang="en-US" altLang="ja-JP" smtClean="0"/>
              <a:t>: bruna</a:t>
            </a:r>
          </a:p>
          <a:p>
            <a:r>
              <a:rPr lang="ja-JP" altLang="en-US" smtClean="0"/>
              <a:t>「と」 </a:t>
            </a:r>
            <a:r>
              <a:rPr lang="en-US" altLang="ja-JP" smtClean="0"/>
              <a:t>-&gt; je (</a:t>
            </a:r>
            <a:r>
              <a:rPr lang="ja-JP" altLang="en-US" smtClean="0"/>
              <a:t>かつ</a:t>
            </a:r>
            <a:r>
              <a:rPr lang="en-US" altLang="ja-JP" smtClean="0"/>
              <a:t>,</a:t>
            </a:r>
            <a:r>
              <a:rPr lang="ja-JP" altLang="en-US" smtClean="0"/>
              <a:t>論理積</a:t>
            </a:r>
            <a:r>
              <a:rPr lang="en-US" altLang="ja-JP" smtClean="0"/>
              <a:t>), joi (</a:t>
            </a:r>
            <a:r>
              <a:rPr lang="ja-JP" altLang="en-US" smtClean="0"/>
              <a:t>個→群変換語</a:t>
            </a:r>
            <a:r>
              <a:rPr lang="en-US" altLang="ja-JP" smtClean="0"/>
              <a:t>)</a:t>
            </a:r>
          </a:p>
          <a:p>
            <a:r>
              <a:rPr lang="en-US" altLang="ja-JP" smtClean="0"/>
              <a:t>× ti cu patfu je bruna = ti patfu .ije ti bruna</a:t>
            </a:r>
          </a:p>
          <a:p>
            <a:r>
              <a:rPr lang="ja-JP" altLang="en-US" smtClean="0"/>
              <a:t>◯ </a:t>
            </a:r>
            <a:r>
              <a:rPr lang="en-US" altLang="ja-JP" smtClean="0">
                <a:solidFill>
                  <a:srgbClr val="FF0000"/>
                </a:solidFill>
              </a:rPr>
              <a:t>ti cu patfu be mi be’u joi bruna be mi </a:t>
            </a:r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	</a:t>
            </a:r>
            <a:r>
              <a:rPr lang="en-US" altLang="ja-JP" smtClean="0">
                <a:solidFill>
                  <a:srgbClr val="FF0000"/>
                </a:solidFill>
              </a:rPr>
              <a:t>			(</a:t>
            </a:r>
            <a:r>
              <a:rPr lang="ja-JP" altLang="en-US" smtClean="0">
                <a:solidFill>
                  <a:srgbClr val="FF0000"/>
                </a:solidFill>
              </a:rPr>
              <a:t>父と兄の混合集団だ</a:t>
            </a:r>
            <a:r>
              <a:rPr lang="en-US" altLang="ja-JP" smtClean="0">
                <a:solidFill>
                  <a:srgbClr val="FF0000"/>
                </a:solidFill>
              </a:rPr>
              <a:t>)</a:t>
            </a:r>
          </a:p>
          <a:p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35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親族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1832"/>
              </p:ext>
            </p:extLst>
          </p:nvPr>
        </p:nvGraphicFramePr>
        <p:xfrm>
          <a:off x="251520" y="1556792"/>
          <a:ext cx="8712968" cy="3888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8192"/>
                <a:gridCol w="2592288"/>
                <a:gridCol w="2214246"/>
                <a:gridCol w="2178242"/>
              </a:tblGrid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母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mamta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兄弟姉妹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tunba</a:t>
                      </a:r>
                      <a:endParaRPr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父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patfu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いとこ</a:t>
                      </a:r>
                      <a:endParaRPr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tamne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息子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bersa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おじ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おば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famti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娘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tixnu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親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育てる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rirni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兄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弟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bruna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家族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lanzu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姉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妹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mensi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85780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smtClean="0"/>
              <a:t>lo junla pe lo patfu be mi : </a:t>
            </a:r>
            <a:r>
              <a:rPr kumimoji="1" lang="ja-JP" altLang="en-US" sz="3600" smtClean="0"/>
              <a:t>私の父の時計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2786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あの背の高い男は誰ですか？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ーレンです。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tu noi rajycla nanmu</a:t>
            </a:r>
          </a:p>
          <a:p>
            <a:r>
              <a:rPr lang="en-US" altLang="ja-JP" smtClean="0"/>
              <a:t>lo vu nanmu noi(poi) rajycla [ku’o]</a:t>
            </a:r>
            <a:endParaRPr kumimoji="1" lang="en-US" altLang="ja-JP" smtClean="0"/>
          </a:p>
          <a:p>
            <a:r>
              <a:rPr lang="ja-JP" altLang="en-US"/>
              <a:t>背</a:t>
            </a:r>
            <a:r>
              <a:rPr lang="ja-JP" altLang="en-US"/>
              <a:t>の</a:t>
            </a:r>
            <a:r>
              <a:rPr lang="ja-JP" altLang="en-US" smtClean="0"/>
              <a:t>高い </a:t>
            </a:r>
            <a:r>
              <a:rPr lang="en-US" altLang="ja-JP" smtClean="0"/>
              <a:t>: </a:t>
            </a:r>
            <a:r>
              <a:rPr lang="en-US" altLang="ja-JP" smtClean="0">
                <a:solidFill>
                  <a:schemeClr val="accent1"/>
                </a:solidFill>
              </a:rPr>
              <a:t>rajycla</a:t>
            </a:r>
            <a:r>
              <a:rPr lang="en-US" altLang="ja-JP" smtClean="0"/>
              <a:t> = sraji + clani = </a:t>
            </a:r>
            <a:r>
              <a:rPr lang="ja-JP" altLang="en-US" smtClean="0"/>
              <a:t>垂直 </a:t>
            </a:r>
            <a:r>
              <a:rPr lang="en-US" altLang="ja-JP" smtClean="0"/>
              <a:t>+ </a:t>
            </a:r>
            <a:r>
              <a:rPr lang="ja-JP" altLang="en-US" smtClean="0"/>
              <a:t>長い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	to’e &gt; tol, </a:t>
            </a:r>
            <a:r>
              <a:rPr kumimoji="1" lang="en-US" altLang="ja-JP" smtClean="0">
                <a:solidFill>
                  <a:schemeClr val="accent1"/>
                </a:solidFill>
              </a:rPr>
              <a:t>rajytolcla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≒ 背が低い</a:t>
            </a:r>
            <a:endParaRPr kumimoji="1" lang="en-US" altLang="ja-JP"/>
          </a:p>
          <a:p>
            <a:r>
              <a:rPr lang="en-US" altLang="ja-JP" smtClean="0"/>
              <a:t>tu noi rajycla nanmu [ku’o] cu mo</a:t>
            </a:r>
          </a:p>
          <a:p>
            <a:r>
              <a:rPr kumimoji="1" lang="en-US" altLang="ja-JP" smtClean="0"/>
              <a:t>[tu / ri] du la .ren.</a:t>
            </a:r>
          </a:p>
          <a:p>
            <a:r>
              <a:rPr lang="en-US" altLang="ja-JP" smtClean="0"/>
              <a:t>du : </a:t>
            </a:r>
            <a:r>
              <a:rPr lang="ja-JP" altLang="en-US" smtClean="0"/>
              <a:t>イコール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9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あなたは誰？ーコナンです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do mo</a:t>
            </a:r>
          </a:p>
          <a:p>
            <a:endParaRPr lang="en-US" altLang="ja-JP"/>
          </a:p>
          <a:p>
            <a:r>
              <a:rPr kumimoji="1" lang="en-US" altLang="ja-JP" smtClean="0"/>
              <a:t>mi du la .konan.</a:t>
            </a:r>
          </a:p>
          <a:p>
            <a:r>
              <a:rPr lang="en-US" altLang="ja-JP" smtClean="0"/>
              <a:t>mi’e : </a:t>
            </a:r>
            <a:r>
              <a:rPr lang="ja-JP" altLang="en-US" smtClean="0"/>
              <a:t>自己紹介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/>
              <a:t>mi’e [la] .mik. – </a:t>
            </a:r>
            <a:r>
              <a:rPr kumimoji="1" lang="ja-JP" altLang="en-US" smtClean="0"/>
              <a:t>私はミクです。</a:t>
            </a:r>
            <a:endParaRPr kumimoji="1" lang="en-US" altLang="ja-JP" smtClean="0"/>
          </a:p>
          <a:p>
            <a:r>
              <a:rPr lang="en-US" altLang="ja-JP" smtClean="0"/>
              <a:t>mi’e .konan.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2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君は動物が好きですか</a:t>
            </a:r>
            <a:r>
              <a:rPr lang="ja-JP" altLang="en-US" smtClean="0"/>
              <a:t>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mtClean="0"/>
              <a:t>動物 </a:t>
            </a:r>
            <a:r>
              <a:rPr kumimoji="1" lang="en-US" altLang="ja-JP" smtClean="0"/>
              <a:t>: lo danlu</a:t>
            </a:r>
          </a:p>
          <a:p>
            <a:r>
              <a:rPr lang="ja-JP" altLang="en-US" smtClean="0"/>
              <a:t>好き</a:t>
            </a:r>
            <a:r>
              <a:rPr lang="en-US" altLang="ja-JP" smtClean="0"/>
              <a:t>: nelci = </a:t>
            </a:r>
            <a:r>
              <a:rPr lang="en-US" altLang="ja-JP"/>
              <a:t>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（物／事）を好む／好き／</a:t>
            </a:r>
            <a:r>
              <a:rPr lang="ja-JP" altLang="en-US"/>
              <a:t>気に入って</a:t>
            </a:r>
            <a:r>
              <a:rPr lang="ja-JP" altLang="en-US" smtClean="0"/>
              <a:t>いる</a:t>
            </a:r>
            <a:endParaRPr lang="en-US" altLang="ja-JP" smtClean="0"/>
          </a:p>
          <a:p>
            <a:r>
              <a:rPr kumimoji="1" lang="ja-JP" altLang="en-US"/>
              <a:t>動物</a:t>
            </a:r>
            <a:r>
              <a:rPr kumimoji="1" lang="ja-JP" altLang="en-US" smtClean="0"/>
              <a:t>が</a:t>
            </a:r>
            <a:r>
              <a:rPr kumimoji="1" lang="ja-JP" altLang="en-US"/>
              <a:t>好き</a:t>
            </a:r>
            <a:r>
              <a:rPr kumimoji="1" lang="ja-JP" altLang="en-US" smtClean="0"/>
              <a:t>だ </a:t>
            </a:r>
            <a:r>
              <a:rPr kumimoji="1" lang="en-US" altLang="ja-JP" smtClean="0"/>
              <a:t>= nelci lo danlu</a:t>
            </a:r>
          </a:p>
          <a:p>
            <a:r>
              <a:rPr lang="en-US" altLang="ja-JP" b="1" smtClean="0">
                <a:solidFill>
                  <a:schemeClr val="accent2"/>
                </a:solidFill>
              </a:rPr>
              <a:t>xu do nelci lo danlu</a:t>
            </a:r>
          </a:p>
          <a:p>
            <a:r>
              <a:rPr lang="en-US" altLang="ja-JP" smtClean="0"/>
              <a:t>danlu : x1</a:t>
            </a:r>
            <a:r>
              <a:rPr lang="ja-JP" altLang="en-US"/>
              <a:t>は</a:t>
            </a:r>
            <a:r>
              <a:rPr lang="en-US" altLang="ja-JP">
                <a:solidFill>
                  <a:schemeClr val="accent2"/>
                </a:solidFill>
              </a:rPr>
              <a:t>x2</a:t>
            </a:r>
            <a:r>
              <a:rPr lang="ja-JP" altLang="en-US">
                <a:solidFill>
                  <a:schemeClr val="accent2"/>
                </a:solidFill>
              </a:rPr>
              <a:t>（種類）</a:t>
            </a:r>
            <a:r>
              <a:rPr lang="ja-JP" altLang="en-US"/>
              <a:t>の</a:t>
            </a:r>
            <a:r>
              <a:rPr lang="ja-JP" altLang="en-US" smtClean="0"/>
              <a:t>動物</a:t>
            </a:r>
            <a:endParaRPr lang="en-US" altLang="ja-JP" smtClean="0"/>
          </a:p>
          <a:p>
            <a:r>
              <a:rPr lang="ja-JP" altLang="en-US"/>
              <a:t>これ</a:t>
            </a:r>
            <a:r>
              <a:rPr lang="ja-JP" altLang="en-US" smtClean="0"/>
              <a:t>はどんな種類の動物ですか？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	ti danlu ma</a:t>
            </a:r>
          </a:p>
          <a:p>
            <a:r>
              <a:rPr lang="ja-JP" altLang="en-US"/>
              <a:t>君</a:t>
            </a:r>
            <a:r>
              <a:rPr lang="ja-JP" altLang="en-US" smtClean="0"/>
              <a:t>はどんな動物が</a:t>
            </a:r>
            <a:r>
              <a:rPr lang="ja-JP" altLang="en-US"/>
              <a:t>好き</a:t>
            </a:r>
            <a:r>
              <a:rPr lang="ja-JP" altLang="en-US"/>
              <a:t>です</a:t>
            </a:r>
            <a:r>
              <a:rPr lang="ja-JP" altLang="en-US" smtClean="0"/>
              <a:t>か？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	do nelci lo danlu  </a:t>
            </a:r>
            <a:r>
              <a:rPr lang="en-US" altLang="ja-JP" smtClean="0">
                <a:solidFill>
                  <a:schemeClr val="accent2"/>
                </a:solidFill>
              </a:rPr>
              <a:t>be ma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kumimoji="1" lang="ja-JP" altLang="en-US" smtClean="0"/>
              <a:t>動物</a:t>
            </a:r>
            <a:r>
              <a:rPr kumimoji="1" lang="en-US" altLang="ja-JP" smtClean="0"/>
              <a:t>(danlu)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97306"/>
              </p:ext>
            </p:extLst>
          </p:nvPr>
        </p:nvGraphicFramePr>
        <p:xfrm>
          <a:off x="251520" y="980728"/>
          <a:ext cx="8712968" cy="46085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8192"/>
                <a:gridCol w="2592288"/>
                <a:gridCol w="2214246"/>
                <a:gridCol w="2178242"/>
              </a:tblGrid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>
                          <a:solidFill>
                            <a:schemeClr val="accent2"/>
                          </a:solidFill>
                        </a:rPr>
                        <a:t>猫</a:t>
                      </a:r>
                      <a:endParaRPr kumimoji="1" lang="en-US" altLang="ja-JP" sz="320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>
                          <a:solidFill>
                            <a:schemeClr val="accent2"/>
                          </a:solidFill>
                        </a:rPr>
                        <a:t>mlatu</a:t>
                      </a:r>
                      <a:endParaRPr kumimoji="1" lang="ja-JP" altLang="en-US" sz="32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アヒル</a:t>
                      </a:r>
                      <a:endParaRPr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datka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ライオン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cinfo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>
                          <a:solidFill>
                            <a:schemeClr val="accent2"/>
                          </a:solidFill>
                        </a:rPr>
                        <a:t>ニワトリ</a:t>
                      </a:r>
                      <a:endParaRPr kumimoji="1" lang="ja-JP" altLang="en-US" sz="32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>
                          <a:solidFill>
                            <a:schemeClr val="accent2"/>
                          </a:solidFill>
                        </a:rPr>
                        <a:t>jipci</a:t>
                      </a:r>
                      <a:endParaRPr kumimoji="1" lang="ja-JP" altLang="en-US" sz="32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トラ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tirxu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爬虫類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respa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>
                          <a:solidFill>
                            <a:schemeClr val="accent2"/>
                          </a:solidFill>
                        </a:rPr>
                        <a:t>犬</a:t>
                      </a:r>
                      <a:endParaRPr kumimoji="1" lang="ja-JP" altLang="en-US" sz="32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>
                          <a:solidFill>
                            <a:schemeClr val="accent2"/>
                          </a:solidFill>
                        </a:rPr>
                        <a:t>gerku</a:t>
                      </a:r>
                      <a:endParaRPr kumimoji="1" lang="ja-JP" altLang="en-US" sz="32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両生類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banfi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狼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labro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トカゲ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rebyrespa</a:t>
                      </a:r>
                      <a:endParaRPr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キツネ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lorxu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カメ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cakyrespa</a:t>
                      </a:r>
                      <a:endParaRPr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ja-JP" altLang="en-US" sz="3200" smtClean="0">
                          <a:solidFill>
                            <a:schemeClr val="accent2"/>
                          </a:solidFill>
                        </a:rPr>
                        <a:t>鳥</a:t>
                      </a:r>
                      <a:endParaRPr lang="ja-JP" altLang="en-US" sz="32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>
                          <a:solidFill>
                            <a:schemeClr val="accent2"/>
                          </a:solidFill>
                        </a:rPr>
                        <a:t>cipni</a:t>
                      </a:r>
                      <a:endParaRPr lang="ja-JP" altLang="en-US" sz="320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カエル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pipybanfi</a:t>
                      </a:r>
                      <a:endParaRPr kumimoji="1" lang="ja-JP" altLang="en-US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タイトル 1"/>
          <p:cNvSpPr txBox="1">
            <a:spLocks/>
          </p:cNvSpPr>
          <p:nvPr/>
        </p:nvSpPr>
        <p:spPr>
          <a:xfrm>
            <a:off x="467544" y="571280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smtClean="0"/>
              <a:t>reb &lt; rebna(</a:t>
            </a:r>
            <a:r>
              <a:rPr lang="ja-JP" altLang="en-US" sz="3200" smtClean="0"/>
              <a:t>尻尾</a:t>
            </a:r>
            <a:r>
              <a:rPr lang="en-US" altLang="ja-JP" sz="3200" smtClean="0"/>
              <a:t>), cak &lt; calku(</a:t>
            </a:r>
            <a:r>
              <a:rPr lang="ja-JP" altLang="en-US" sz="3200" smtClean="0"/>
              <a:t>殻</a:t>
            </a:r>
            <a:r>
              <a:rPr lang="en-US" altLang="ja-JP" sz="3200" smtClean="0"/>
              <a:t>), pip &lt; </a:t>
            </a:r>
            <a:r>
              <a:rPr lang="en-US" altLang="ja-JP" sz="3200" smtClean="0">
                <a:solidFill>
                  <a:schemeClr val="accent2"/>
                </a:solidFill>
              </a:rPr>
              <a:t>plipe(</a:t>
            </a:r>
            <a:r>
              <a:rPr lang="ja-JP" altLang="en-US" sz="3200" smtClean="0">
                <a:solidFill>
                  <a:schemeClr val="accent2"/>
                </a:solidFill>
              </a:rPr>
              <a:t>跳ぶ</a:t>
            </a:r>
            <a:r>
              <a:rPr lang="en-US" altLang="ja-JP" sz="3200" smtClean="0">
                <a:solidFill>
                  <a:schemeClr val="accent2"/>
                </a:solidFill>
              </a:rPr>
              <a:t>)</a:t>
            </a:r>
            <a:endParaRPr lang="ja-JP" alt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彼らは日本語を上手に話す。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84576"/>
          </a:xfrm>
        </p:spPr>
        <p:txBody>
          <a:bodyPr/>
          <a:lstStyle/>
          <a:p>
            <a:r>
              <a:rPr kumimoji="1" lang="en-US" altLang="ja-JP" smtClean="0"/>
              <a:t>ra : </a:t>
            </a:r>
            <a:r>
              <a:rPr kumimoji="1" lang="ja-JP" altLang="en-US" smtClean="0"/>
              <a:t>彼ら（以前までの話に出てきたあの人ら）</a:t>
            </a:r>
            <a:endParaRPr kumimoji="1" lang="en-US" altLang="ja-JP" smtClean="0"/>
          </a:p>
          <a:p>
            <a:r>
              <a:rPr lang="ja-JP" altLang="en-US" smtClean="0"/>
              <a:t>日本語 </a:t>
            </a:r>
            <a:r>
              <a:rPr lang="en-US" altLang="ja-JP" smtClean="0"/>
              <a:t>: ponjo + bangu = ponbau</a:t>
            </a:r>
          </a:p>
          <a:p>
            <a:r>
              <a:rPr kumimoji="1" lang="ja-JP" altLang="en-US" smtClean="0"/>
              <a:t>英語 </a:t>
            </a:r>
            <a:r>
              <a:rPr kumimoji="1" lang="en-US" altLang="ja-JP" smtClean="0"/>
              <a:t>: glico + bangu = glibau</a:t>
            </a:r>
          </a:p>
          <a:p>
            <a:r>
              <a:rPr lang="ja-JP" altLang="en-US" smtClean="0"/>
              <a:t>ロジバン </a:t>
            </a:r>
            <a:r>
              <a:rPr lang="en-US" altLang="ja-JP" smtClean="0"/>
              <a:t>: lojbo + bangu = lojbau</a:t>
            </a:r>
          </a:p>
          <a:p>
            <a:r>
              <a:rPr kumimoji="1" lang="ja-JP" altLang="en-US" smtClean="0"/>
              <a:t>話す</a:t>
            </a:r>
            <a:r>
              <a:rPr kumimoji="1" lang="en-US" altLang="ja-JP" smtClean="0"/>
              <a:t>: tavla (x4 = </a:t>
            </a:r>
            <a:r>
              <a:rPr kumimoji="1" lang="ja-JP" altLang="en-US" smtClean="0"/>
              <a:t>言語</a:t>
            </a:r>
            <a:r>
              <a:rPr kumimoji="1" lang="en-US" altLang="ja-JP" smtClean="0"/>
              <a:t>) -&gt; tavla fo lo ponbau</a:t>
            </a:r>
          </a:p>
          <a:p>
            <a:r>
              <a:rPr lang="ja-JP" altLang="en-US"/>
              <a:t>上手</a:t>
            </a:r>
            <a:r>
              <a:rPr lang="ja-JP" altLang="en-US" smtClean="0"/>
              <a:t>に： 簡単に</a:t>
            </a:r>
            <a:r>
              <a:rPr lang="en-US" altLang="ja-JP" smtClean="0"/>
              <a:t>(frili), </a:t>
            </a:r>
            <a:r>
              <a:rPr lang="ja-JP" altLang="en-US" smtClean="0"/>
              <a:t>良く</a:t>
            </a:r>
            <a:r>
              <a:rPr lang="en-US" altLang="ja-JP" smtClean="0"/>
              <a:t>(xamgu)</a:t>
            </a:r>
          </a:p>
          <a:p>
            <a:r>
              <a:rPr kumimoji="1" lang="ja-JP" altLang="en-US"/>
              <a:t>流暢</a:t>
            </a:r>
            <a:r>
              <a:rPr kumimoji="1" lang="ja-JP" altLang="en-US"/>
              <a:t>に</a:t>
            </a:r>
            <a:r>
              <a:rPr kumimoji="1" lang="ja-JP" altLang="en-US" smtClean="0"/>
              <a:t>話す </a:t>
            </a:r>
            <a:r>
              <a:rPr kumimoji="1" lang="en-US" altLang="ja-JP" smtClean="0"/>
              <a:t>-&gt; filta’a = frili + tavla (x4=</a:t>
            </a:r>
            <a:r>
              <a:rPr kumimoji="1" lang="ja-JP" altLang="en-US" smtClean="0"/>
              <a:t>言語</a:t>
            </a:r>
            <a:r>
              <a:rPr kumimoji="1" lang="en-US" altLang="ja-JP" smtClean="0"/>
              <a:t>)</a:t>
            </a:r>
          </a:p>
          <a:p>
            <a:r>
              <a:rPr lang="en-US" altLang="ja-JP" smtClean="0"/>
              <a:t>ra filta’a(</a:t>
            </a:r>
            <a:r>
              <a:rPr lang="ja-JP" altLang="en-US" smtClean="0"/>
              <a:t>△ </a:t>
            </a:r>
            <a:r>
              <a:rPr lang="en-US" altLang="ja-JP" smtClean="0"/>
              <a:t>xamgu tavla) fo lo ponbau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604</Words>
  <Application>Microsoft Office PowerPoint</Application>
  <PresentationFormat>画面に合わせる 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ゆるロジらじお8.14</vt:lpstr>
      <vt:lpstr>お題</vt:lpstr>
      <vt:lpstr>この男の人たちは誰ですか？ ー僕の父と兄です</vt:lpstr>
      <vt:lpstr>親族</vt:lpstr>
      <vt:lpstr>あの背の高い男は誰ですか？ ーレンです。</vt:lpstr>
      <vt:lpstr>あなたは誰？ーコナンです。</vt:lpstr>
      <vt:lpstr>君は動物が好きですか？</vt:lpstr>
      <vt:lpstr>動物(danlu)</vt:lpstr>
      <vt:lpstr>彼らは日本語を上手に話す。</vt:lpstr>
      <vt:lpstr>君の父は学校で何を教えていますか？ー数学。</vt:lpstr>
      <vt:lpstr>学問</vt:lpstr>
      <vt:lpstr>彼は毎日野球をする。</vt:lpstr>
      <vt:lpstr>おまけ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ゆるロジらじお8.14</dc:title>
  <dc:creator>Shotaro</dc:creator>
  <cp:lastModifiedBy>Shotaro</cp:lastModifiedBy>
  <cp:revision>10</cp:revision>
  <dcterms:created xsi:type="dcterms:W3CDTF">2013-08-13T12:46:40Z</dcterms:created>
  <dcterms:modified xsi:type="dcterms:W3CDTF">2013-08-14T12:10:28Z</dcterms:modified>
</cp:coreProperties>
</file>