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FDD6-A883-4055-BBFE-D8747F08C754}" type="datetimeFigureOut">
              <a:rPr kumimoji="1" lang="ja-JP" altLang="en-US" smtClean="0"/>
              <a:t>2013/8/15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556-8E35-4D9C-B50E-122D5F2FB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09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FDD6-A883-4055-BBFE-D8747F08C754}" type="datetimeFigureOut">
              <a:rPr kumimoji="1" lang="ja-JP" altLang="en-US" smtClean="0"/>
              <a:t>2013/8/15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556-8E35-4D9C-B50E-122D5F2FB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75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FDD6-A883-4055-BBFE-D8747F08C754}" type="datetimeFigureOut">
              <a:rPr kumimoji="1" lang="ja-JP" altLang="en-US" smtClean="0"/>
              <a:t>2013/8/15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556-8E35-4D9C-B50E-122D5F2FB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06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FDD6-A883-4055-BBFE-D8747F08C754}" type="datetimeFigureOut">
              <a:rPr kumimoji="1" lang="ja-JP" altLang="en-US" smtClean="0"/>
              <a:t>2013/8/15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556-8E35-4D9C-B50E-122D5F2FB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59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FDD6-A883-4055-BBFE-D8747F08C754}" type="datetimeFigureOut">
              <a:rPr kumimoji="1" lang="ja-JP" altLang="en-US" smtClean="0"/>
              <a:t>2013/8/15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556-8E35-4D9C-B50E-122D5F2FB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44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FDD6-A883-4055-BBFE-D8747F08C754}" type="datetimeFigureOut">
              <a:rPr kumimoji="1" lang="ja-JP" altLang="en-US" smtClean="0"/>
              <a:t>2013/8/15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556-8E35-4D9C-B50E-122D5F2FB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08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FDD6-A883-4055-BBFE-D8747F08C754}" type="datetimeFigureOut">
              <a:rPr kumimoji="1" lang="ja-JP" altLang="en-US" smtClean="0"/>
              <a:t>2013/8/15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556-8E35-4D9C-B50E-122D5F2FB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91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FDD6-A883-4055-BBFE-D8747F08C754}" type="datetimeFigureOut">
              <a:rPr kumimoji="1" lang="ja-JP" altLang="en-US" smtClean="0"/>
              <a:t>2013/8/15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556-8E35-4D9C-B50E-122D5F2FB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FDD6-A883-4055-BBFE-D8747F08C754}" type="datetimeFigureOut">
              <a:rPr kumimoji="1" lang="ja-JP" altLang="en-US" smtClean="0"/>
              <a:t>2013/8/15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556-8E35-4D9C-B50E-122D5F2FB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27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FDD6-A883-4055-BBFE-D8747F08C754}" type="datetimeFigureOut">
              <a:rPr kumimoji="1" lang="ja-JP" altLang="en-US" smtClean="0"/>
              <a:t>2013/8/15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556-8E35-4D9C-B50E-122D5F2FB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39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FDD6-A883-4055-BBFE-D8747F08C754}" type="datetimeFigureOut">
              <a:rPr kumimoji="1" lang="ja-JP" altLang="en-US" smtClean="0"/>
              <a:t>2013/8/15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556-8E35-4D9C-B50E-122D5F2FB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50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8FDD6-A883-4055-BBFE-D8747F08C754}" type="datetimeFigureOut">
              <a:rPr kumimoji="1" lang="ja-JP" altLang="en-US" smtClean="0"/>
              <a:t>2013/8/15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2556-8E35-4D9C-B50E-122D5F2FB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1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ゆるロジらじお</a:t>
            </a:r>
            <a:r>
              <a:rPr kumimoji="1" lang="en-US" altLang="ja-JP" smtClean="0"/>
              <a:t>8.15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今日はすぐおわるよ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1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この男の人たちは誰ですか</a:t>
            </a:r>
            <a:r>
              <a:rPr lang="ja-JP" altLang="en-US" smtClean="0"/>
              <a:t>？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ー</a:t>
            </a:r>
            <a:r>
              <a:rPr lang="ja-JP" altLang="en-US"/>
              <a:t>僕の父と兄</a:t>
            </a:r>
            <a:r>
              <a:rPr lang="ja-JP" altLang="en-US" smtClean="0"/>
              <a:t>です　＊</a:t>
            </a:r>
            <a:r>
              <a:rPr lang="ja-JP" altLang="en-US"/>
              <a:t>訂正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mtClean="0"/>
              <a:t>この男の人たち </a:t>
            </a:r>
            <a:r>
              <a:rPr kumimoji="1" lang="en-US" altLang="ja-JP" smtClean="0"/>
              <a:t>: ti noi nanmu, lo vi nanmu</a:t>
            </a:r>
          </a:p>
          <a:p>
            <a:r>
              <a:rPr lang="ja-JP" altLang="en-US"/>
              <a:t>誰です</a:t>
            </a:r>
            <a:r>
              <a:rPr lang="ja-JP" altLang="en-US" smtClean="0"/>
              <a:t>か？ </a:t>
            </a:r>
            <a:r>
              <a:rPr lang="en-US" altLang="ja-JP" smtClean="0"/>
              <a:t>:</a:t>
            </a:r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en-US" altLang="ja-JP" smtClean="0"/>
              <a:t>mo, ko ciksi </a:t>
            </a:r>
            <a:r>
              <a:rPr kumimoji="1" lang="ja-JP" altLang="en-US" smtClean="0"/>
              <a:t>～</a:t>
            </a:r>
            <a:endParaRPr kumimoji="1" lang="en-US" altLang="ja-JP" smtClean="0"/>
          </a:p>
          <a:p>
            <a:r>
              <a:rPr lang="en-US" altLang="ja-JP" smtClean="0"/>
              <a:t>lo vi nanmu cu mo / .e’o ko ciksi ti noi nanmu</a:t>
            </a:r>
          </a:p>
          <a:p>
            <a:r>
              <a:rPr lang="ja-JP" altLang="en-US" smtClean="0"/>
              <a:t>父 </a:t>
            </a:r>
            <a:r>
              <a:rPr lang="en-US" altLang="ja-JP" smtClean="0"/>
              <a:t>: patfu, </a:t>
            </a:r>
            <a:r>
              <a:rPr lang="ja-JP" altLang="en-US" smtClean="0"/>
              <a:t>兄</a:t>
            </a:r>
            <a:r>
              <a:rPr lang="en-US" altLang="ja-JP"/>
              <a:t> </a:t>
            </a:r>
            <a:r>
              <a:rPr lang="en-US" altLang="ja-JP" smtClean="0"/>
              <a:t>: bruna</a:t>
            </a:r>
          </a:p>
          <a:p>
            <a:r>
              <a:rPr lang="ja-JP" altLang="en-US" smtClean="0"/>
              <a:t>「と」 </a:t>
            </a:r>
            <a:r>
              <a:rPr lang="en-US" altLang="ja-JP" smtClean="0"/>
              <a:t>-&gt; je (</a:t>
            </a:r>
            <a:r>
              <a:rPr lang="ja-JP" altLang="en-US" smtClean="0"/>
              <a:t>かつ</a:t>
            </a:r>
            <a:r>
              <a:rPr lang="en-US" altLang="ja-JP" smtClean="0"/>
              <a:t>,</a:t>
            </a:r>
            <a:r>
              <a:rPr lang="ja-JP" altLang="en-US" smtClean="0"/>
              <a:t>論理積</a:t>
            </a:r>
            <a:r>
              <a:rPr lang="en-US" altLang="ja-JP" smtClean="0"/>
              <a:t>), </a:t>
            </a:r>
            <a:r>
              <a:rPr lang="en-US" altLang="ja-JP" smtClean="0"/>
              <a:t>jo’u </a:t>
            </a:r>
            <a:r>
              <a:rPr lang="en-US" altLang="ja-JP" smtClean="0"/>
              <a:t>(</a:t>
            </a:r>
            <a:r>
              <a:rPr lang="ja-JP" altLang="en-US" smtClean="0"/>
              <a:t>個</a:t>
            </a:r>
            <a:r>
              <a:rPr lang="ja-JP" altLang="en-US" smtClean="0"/>
              <a:t>→分配群</a:t>
            </a:r>
            <a:r>
              <a:rPr lang="ja-JP" altLang="en-US" smtClean="0"/>
              <a:t>変換語</a:t>
            </a:r>
            <a:r>
              <a:rPr lang="en-US" altLang="ja-JP" smtClean="0"/>
              <a:t>)</a:t>
            </a:r>
          </a:p>
          <a:p>
            <a:r>
              <a:rPr lang="en-US" altLang="ja-JP" smtClean="0"/>
              <a:t>× ti cu patfu je bruna = ti patfu .ije ti bruna</a:t>
            </a:r>
          </a:p>
          <a:p>
            <a:r>
              <a:rPr lang="ja-JP" altLang="en-US" smtClean="0"/>
              <a:t>◯ </a:t>
            </a:r>
            <a:r>
              <a:rPr lang="en-US" altLang="ja-JP" smtClean="0">
                <a:solidFill>
                  <a:srgbClr val="FF0000"/>
                </a:solidFill>
              </a:rPr>
              <a:t>ti cu patfu be mi be’u</a:t>
            </a:r>
            <a:r>
              <a:rPr lang="en-US" altLang="ja-JP" u="sng" smtClean="0">
                <a:solidFill>
                  <a:srgbClr val="FF0000"/>
                </a:solidFill>
              </a:rPr>
              <a:t> </a:t>
            </a:r>
            <a:r>
              <a:rPr lang="en-US" altLang="ja-JP" u="sng" smtClean="0">
                <a:solidFill>
                  <a:srgbClr val="FF0000"/>
                </a:solidFill>
              </a:rPr>
              <a:t>jo’u</a:t>
            </a:r>
            <a:r>
              <a:rPr lang="en-US" altLang="ja-JP" u="sng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FF0000"/>
                </a:solidFill>
              </a:rPr>
              <a:t>bruna be mi </a:t>
            </a:r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	</a:t>
            </a:r>
            <a:r>
              <a:rPr lang="en-US" altLang="ja-JP" smtClean="0">
                <a:solidFill>
                  <a:srgbClr val="FF0000"/>
                </a:solidFill>
              </a:rPr>
              <a:t>			(</a:t>
            </a:r>
            <a:r>
              <a:rPr lang="ja-JP" altLang="en-US" smtClean="0">
                <a:solidFill>
                  <a:srgbClr val="FF0000"/>
                </a:solidFill>
              </a:rPr>
              <a:t>父と兄</a:t>
            </a:r>
            <a:r>
              <a:rPr lang="ja-JP" altLang="en-US" smtClean="0">
                <a:solidFill>
                  <a:srgbClr val="FF0000"/>
                </a:solidFill>
              </a:rPr>
              <a:t>の集団</a:t>
            </a:r>
            <a:r>
              <a:rPr lang="ja-JP" altLang="en-US" smtClean="0">
                <a:solidFill>
                  <a:srgbClr val="FF0000"/>
                </a:solidFill>
              </a:rPr>
              <a:t>だ</a:t>
            </a:r>
            <a:r>
              <a:rPr lang="en-US" altLang="ja-JP" smtClean="0">
                <a:solidFill>
                  <a:srgbClr val="FF0000"/>
                </a:solidFill>
              </a:rPr>
              <a:t>)</a:t>
            </a:r>
          </a:p>
          <a:p>
            <a:endParaRPr lang="en-US" altLang="ja-JP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11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joi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jo’u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lnSpcReduction="10000"/>
          </a:bodyPr>
          <a:lstStyle/>
          <a:p>
            <a:r>
              <a:rPr kumimoji="1" lang="en-US" altLang="ja-JP" smtClean="0"/>
              <a:t>A joi B = </a:t>
            </a:r>
            <a:r>
              <a:rPr kumimoji="1" lang="ja-JP" altLang="en-US" smtClean="0"/>
              <a:t>それぞれは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でも</a:t>
            </a:r>
            <a:r>
              <a:rPr kumimoji="1" lang="en-US" altLang="ja-JP" smtClean="0"/>
              <a:t>B</a:t>
            </a:r>
            <a:r>
              <a:rPr kumimoji="1" lang="ja-JP" altLang="en-US" smtClean="0"/>
              <a:t>でもないが、全体としては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であり</a:t>
            </a:r>
            <a:r>
              <a:rPr kumimoji="1" lang="en-US" altLang="ja-JP" smtClean="0"/>
              <a:t>B</a:t>
            </a:r>
            <a:r>
              <a:rPr kumimoji="1" lang="ja-JP" altLang="en-US" smtClean="0"/>
              <a:t>である。</a:t>
            </a:r>
            <a:endParaRPr kumimoji="1" lang="en-US" altLang="ja-JP" smtClean="0"/>
          </a:p>
          <a:p>
            <a:r>
              <a:rPr lang="en-US" altLang="ja-JP" smtClean="0"/>
              <a:t>A jo’u B = </a:t>
            </a:r>
            <a:r>
              <a:rPr lang="ja-JP" altLang="en-US" smtClean="0"/>
              <a:t>それぞれは</a:t>
            </a:r>
            <a:r>
              <a:rPr lang="en-US" altLang="ja-JP" smtClean="0"/>
              <a:t>A</a:t>
            </a:r>
            <a:r>
              <a:rPr lang="ja-JP" altLang="en-US" smtClean="0"/>
              <a:t>と</a:t>
            </a:r>
            <a:r>
              <a:rPr lang="ja-JP" altLang="en-US" smtClean="0"/>
              <a:t>、</a:t>
            </a:r>
            <a:r>
              <a:rPr lang="en-US" altLang="ja-JP" smtClean="0"/>
              <a:t>B</a:t>
            </a:r>
            <a:r>
              <a:rPr lang="ja-JP" altLang="en-US"/>
              <a:t>で</a:t>
            </a:r>
            <a:r>
              <a:rPr lang="ja-JP" altLang="en-US"/>
              <a:t>ある</a:t>
            </a:r>
            <a:r>
              <a:rPr lang="ja-JP" altLang="en-US" smtClean="0"/>
              <a:t>。</a:t>
            </a:r>
            <a:endParaRPr lang="en-US" altLang="ja-JP" smtClean="0"/>
          </a:p>
          <a:p>
            <a:r>
              <a:rPr kumimoji="1" lang="en-US" altLang="ja-JP" smtClean="0"/>
              <a:t>patfu joi bruna = </a:t>
            </a:r>
            <a:r>
              <a:rPr kumimoji="1" lang="ja-JP" altLang="en-US" smtClean="0"/>
              <a:t>それぞれは父でも兄でもないが、全体としては父であり兄である。（？？）</a:t>
            </a:r>
            <a:endParaRPr kumimoji="1" lang="en-US" altLang="ja-JP" smtClean="0"/>
          </a:p>
          <a:p>
            <a:r>
              <a:rPr lang="en-US" altLang="ja-JP" smtClean="0"/>
              <a:t>be :  brivla</a:t>
            </a:r>
            <a:r>
              <a:rPr lang="ja-JP" altLang="en-US" smtClean="0"/>
              <a:t>に</a:t>
            </a:r>
            <a:r>
              <a:rPr lang="en-US" altLang="ja-JP" smtClean="0"/>
              <a:t>sumti</a:t>
            </a:r>
            <a:r>
              <a:rPr lang="ja-JP" altLang="en-US" smtClean="0"/>
              <a:t>をくっつける</a:t>
            </a:r>
            <a:r>
              <a:rPr lang="en-US" altLang="ja-JP" smtClean="0"/>
              <a:t>(tanru</a:t>
            </a:r>
            <a:r>
              <a:rPr lang="ja-JP" altLang="en-US" smtClean="0"/>
              <a:t>に</a:t>
            </a:r>
            <a:r>
              <a:rPr lang="en-US" altLang="ja-JP" smtClean="0"/>
              <a:t>sumti</a:t>
            </a:r>
            <a:r>
              <a:rPr lang="ja-JP" altLang="en-US" smtClean="0"/>
              <a:t>をくっつけることができる）</a:t>
            </a:r>
            <a:endParaRPr lang="en-US" altLang="ja-JP" smtClean="0"/>
          </a:p>
          <a:p>
            <a:r>
              <a:rPr lang="en-US" altLang="ja-JP" smtClean="0"/>
              <a:t>ti </a:t>
            </a:r>
            <a:r>
              <a:rPr lang="en-US" altLang="ja-JP" smtClean="0">
                <a:solidFill>
                  <a:schemeClr val="accent1"/>
                </a:solidFill>
              </a:rPr>
              <a:t>klama be la .tokion. </a:t>
            </a:r>
            <a:r>
              <a:rPr lang="en-US" altLang="ja-JP" smtClean="0">
                <a:solidFill>
                  <a:schemeClr val="accent2"/>
                </a:solidFill>
              </a:rPr>
              <a:t>mamta</a:t>
            </a:r>
            <a:r>
              <a:rPr lang="en-US" altLang="ja-JP" smtClean="0"/>
              <a:t> =</a:t>
            </a:r>
          </a:p>
          <a:p>
            <a:r>
              <a:rPr lang="ja-JP" altLang="en-US" smtClean="0"/>
              <a:t>これは、東京に行く </a:t>
            </a:r>
            <a:r>
              <a:rPr lang="en-US" altLang="ja-JP" smtClean="0"/>
              <a:t>+ </a:t>
            </a:r>
            <a:r>
              <a:rPr lang="ja-JP" altLang="en-US" smtClean="0"/>
              <a:t>母 だ</a:t>
            </a:r>
            <a:endParaRPr lang="en-US" altLang="ja-JP" smtClean="0"/>
          </a:p>
          <a:p>
            <a:endParaRPr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78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お題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私は車を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台持っている</a:t>
            </a:r>
            <a:endParaRPr kumimoji="1" lang="en-US" altLang="ja-JP" smtClean="0"/>
          </a:p>
          <a:p>
            <a:r>
              <a:rPr lang="ja-JP" altLang="en-US"/>
              <a:t>君</a:t>
            </a:r>
            <a:r>
              <a:rPr lang="ja-JP" altLang="en-US" smtClean="0"/>
              <a:t>は</a:t>
            </a:r>
            <a:r>
              <a:rPr lang="ja-JP" altLang="en-US"/>
              <a:t>鞄の</a:t>
            </a:r>
            <a:r>
              <a:rPr lang="ja-JP" altLang="en-US"/>
              <a:t>中</a:t>
            </a:r>
            <a:r>
              <a:rPr lang="ja-JP" altLang="en-US" smtClean="0"/>
              <a:t>に本を何冊持っていますか？</a:t>
            </a:r>
            <a:endParaRPr lang="en-US" altLang="ja-JP" smtClean="0"/>
          </a:p>
          <a:p>
            <a:r>
              <a:rPr kumimoji="1" lang="ja-JP" altLang="en-US"/>
              <a:t>あなた</a:t>
            </a:r>
            <a:r>
              <a:rPr kumimoji="1" lang="ja-JP" altLang="en-US" smtClean="0"/>
              <a:t>は毎日コーヒーをどれだけ飲みますか？</a:t>
            </a:r>
            <a:r>
              <a:rPr kumimoji="1" lang="en-US" altLang="ja-JP" smtClean="0"/>
              <a:t>―</a:t>
            </a:r>
            <a:r>
              <a:rPr kumimoji="1" lang="ja-JP" altLang="en-US" smtClean="0"/>
              <a:t>２，</a:t>
            </a:r>
            <a:r>
              <a:rPr lang="ja-JP" altLang="en-US" smtClean="0"/>
              <a:t>３</a:t>
            </a:r>
            <a:r>
              <a:rPr kumimoji="1" lang="ja-JP" altLang="en-US" smtClean="0"/>
              <a:t>杯飲みます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87532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私は車を</a:t>
            </a:r>
            <a:r>
              <a:rPr lang="en-US" altLang="ja-JP"/>
              <a:t>2</a:t>
            </a:r>
            <a:r>
              <a:rPr lang="ja-JP" altLang="en-US"/>
              <a:t>台</a:t>
            </a:r>
            <a:r>
              <a:rPr lang="ja-JP" altLang="en-US"/>
              <a:t>持って</a:t>
            </a:r>
            <a:r>
              <a:rPr lang="ja-JP" altLang="en-US" smtClean="0"/>
              <a:t>いる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２台の車 </a:t>
            </a:r>
            <a:r>
              <a:rPr kumimoji="1" lang="en-US" altLang="ja-JP" smtClean="0"/>
              <a:t>= re lo karce = re karce</a:t>
            </a:r>
          </a:p>
          <a:p>
            <a:r>
              <a:rPr lang="en-US" altLang="ja-JP" smtClean="0"/>
              <a:t>mi ponse re [lo] karce</a:t>
            </a:r>
          </a:p>
          <a:p>
            <a:r>
              <a:rPr kumimoji="1" lang="ja-JP" altLang="en-US" smtClean="0"/>
              <a:t>量化詞がある</a:t>
            </a:r>
            <a:r>
              <a:rPr kumimoji="1" lang="en-US" altLang="ja-JP" smtClean="0"/>
              <a:t>bridi</a:t>
            </a:r>
            <a:r>
              <a:rPr kumimoji="1" lang="ja-JP" altLang="en-US" smtClean="0"/>
              <a:t>は冠頭形で表せる。</a:t>
            </a:r>
            <a:endParaRPr kumimoji="1" lang="en-US" altLang="ja-JP" smtClean="0"/>
          </a:p>
          <a:p>
            <a:r>
              <a:rPr lang="en-US" altLang="ja-JP" smtClean="0"/>
              <a:t>re da poi karce ku’o </a:t>
            </a:r>
            <a:r>
              <a:rPr lang="en-US" altLang="ja-JP" smtClean="0">
                <a:solidFill>
                  <a:srgbClr val="FF0000"/>
                </a:solidFill>
              </a:rPr>
              <a:t>zo’u</a:t>
            </a:r>
            <a:r>
              <a:rPr lang="en-US" altLang="ja-JP" smtClean="0"/>
              <a:t> mi ponse da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11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君は鞄の中に本を何冊持っていますか？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12776"/>
            <a:ext cx="8640960" cy="5256584"/>
          </a:xfrm>
        </p:spPr>
        <p:txBody>
          <a:bodyPr>
            <a:normAutofit lnSpcReduction="10000"/>
          </a:bodyPr>
          <a:lstStyle/>
          <a:p>
            <a:r>
              <a:rPr kumimoji="1" lang="ja-JP" altLang="en-US" smtClean="0"/>
              <a:t>本 </a:t>
            </a:r>
            <a:r>
              <a:rPr kumimoji="1" lang="en-US" altLang="ja-JP" smtClean="0"/>
              <a:t>cukta</a:t>
            </a:r>
          </a:p>
          <a:p>
            <a:r>
              <a:rPr lang="ja-JP" altLang="en-US" smtClean="0"/>
              <a:t>鞄 </a:t>
            </a:r>
            <a:r>
              <a:rPr lang="en-US" altLang="ja-JP" smtClean="0"/>
              <a:t>dakli</a:t>
            </a:r>
          </a:p>
          <a:p>
            <a:r>
              <a:rPr kumimoji="1" lang="en-US" altLang="ja-JP" smtClean="0"/>
              <a:t>x1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x2</a:t>
            </a:r>
            <a:r>
              <a:rPr kumimoji="1" lang="ja-JP" altLang="en-US" smtClean="0"/>
              <a:t>をもつ：</a:t>
            </a:r>
            <a:r>
              <a:rPr kumimoji="1" lang="en-US" altLang="ja-JP" smtClean="0"/>
              <a:t>ponse</a:t>
            </a:r>
          </a:p>
          <a:p>
            <a:r>
              <a:rPr lang="ja-JP" altLang="en-US" smtClean="0"/>
              <a:t>何冊 </a:t>
            </a:r>
            <a:r>
              <a:rPr lang="en-US" altLang="ja-JP" smtClean="0"/>
              <a:t>: </a:t>
            </a:r>
            <a:r>
              <a:rPr lang="ja-JP" altLang="en-US" smtClean="0"/>
              <a:t>ある</a:t>
            </a:r>
            <a:r>
              <a:rPr lang="en-US" altLang="ja-JP" smtClean="0"/>
              <a:t>sumti</a:t>
            </a:r>
            <a:r>
              <a:rPr lang="ja-JP" altLang="en-US" smtClean="0"/>
              <a:t>の量化詞を聞いている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	</a:t>
            </a:r>
            <a:r>
              <a:rPr kumimoji="1" lang="ja-JP" altLang="en-US" smtClean="0"/>
              <a:t>→ </a:t>
            </a:r>
            <a:r>
              <a:rPr kumimoji="1" lang="en-US" altLang="ja-JP" smtClean="0"/>
              <a:t>xo</a:t>
            </a:r>
          </a:p>
          <a:p>
            <a:pPr marL="0" indent="0">
              <a:buNone/>
            </a:pPr>
            <a:r>
              <a:rPr lang="ja-JP" altLang="en-US" smtClean="0"/>
              <a:t>・～の中に </a:t>
            </a:r>
            <a:r>
              <a:rPr lang="en-US" altLang="ja-JP" smtClean="0"/>
              <a:t>: </a:t>
            </a:r>
            <a:r>
              <a:rPr lang="en-US" altLang="ja-JP" smtClean="0">
                <a:solidFill>
                  <a:srgbClr val="FF0000"/>
                </a:solidFill>
              </a:rPr>
              <a:t>ne’i</a:t>
            </a:r>
            <a:endParaRPr kumimoji="1" lang="en-US" altLang="ja-JP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mtClean="0"/>
              <a:t>・本何冊？＝</a:t>
            </a:r>
            <a:r>
              <a:rPr lang="en-US" altLang="ja-JP"/>
              <a:t> </a:t>
            </a:r>
            <a:r>
              <a:rPr lang="en-US" altLang="ja-JP" smtClean="0"/>
              <a:t>xo cukta</a:t>
            </a:r>
          </a:p>
          <a:p>
            <a:r>
              <a:rPr kumimoji="1" lang="en-US" altLang="ja-JP" smtClean="0"/>
              <a:t>do ponse xo cukta ne’i lo dakli [po’e do]</a:t>
            </a:r>
          </a:p>
          <a:p>
            <a:r>
              <a:rPr lang="en-US" altLang="ja-JP" smtClean="0"/>
              <a:t>do ne’i lo [do] dakli ku xo cukta cu ponse (SOV)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97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あなたは毎日コーヒーをどれだけ飲みますか？</a:t>
            </a:r>
            <a:r>
              <a:rPr lang="en-US" altLang="ja-JP"/>
              <a:t>―</a:t>
            </a:r>
            <a:r>
              <a:rPr lang="ja-JP" altLang="en-US"/>
              <a:t>２，</a:t>
            </a:r>
            <a:r>
              <a:rPr lang="ja-JP" altLang="en-US" smtClean="0"/>
              <a:t>３</a:t>
            </a:r>
            <a:r>
              <a:rPr lang="ja-JP" altLang="en-US"/>
              <a:t>杯</a:t>
            </a:r>
            <a:r>
              <a:rPr lang="ja-JP" altLang="en-US" smtClean="0"/>
              <a:t>飲みます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/>
          <a:lstStyle/>
          <a:p>
            <a:r>
              <a:rPr kumimoji="1" lang="ja-JP" altLang="en-US" smtClean="0"/>
              <a:t>量 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素朴に</a:t>
            </a:r>
            <a:r>
              <a:rPr kumimoji="1" lang="en-US" altLang="ja-JP" smtClean="0"/>
              <a:t>xo</a:t>
            </a:r>
            <a:r>
              <a:rPr kumimoji="1" lang="ja-JP" altLang="en-US" smtClean="0"/>
              <a:t>を使う（大雑把）</a:t>
            </a:r>
            <a:endParaRPr kumimoji="1" lang="en-US" altLang="ja-JP" smtClean="0"/>
          </a:p>
          <a:p>
            <a:r>
              <a:rPr lang="ja-JP" altLang="en-US" smtClean="0"/>
              <a:t>コーヒー </a:t>
            </a:r>
            <a:r>
              <a:rPr lang="en-US" altLang="ja-JP" smtClean="0"/>
              <a:t>: ckafi, </a:t>
            </a:r>
            <a:r>
              <a:rPr lang="ja-JP" altLang="en-US" smtClean="0"/>
              <a:t>お茶</a:t>
            </a:r>
            <a:r>
              <a:rPr lang="en-US" altLang="ja-JP" smtClean="0"/>
              <a:t>: tcati</a:t>
            </a:r>
          </a:p>
          <a:p>
            <a:r>
              <a:rPr lang="ja-JP" altLang="en-US"/>
              <a:t>どれ</a:t>
            </a:r>
            <a:r>
              <a:rPr lang="ja-JP" altLang="en-US"/>
              <a:t>だけ</a:t>
            </a:r>
            <a:r>
              <a:rPr lang="ja-JP" altLang="en-US" smtClean="0"/>
              <a:t>のコーヒー </a:t>
            </a:r>
            <a:r>
              <a:rPr lang="en-US" altLang="ja-JP" smtClean="0"/>
              <a:t>: xo lo ckafi (OK</a:t>
            </a:r>
            <a:r>
              <a:rPr lang="ja-JP" altLang="en-US" smtClean="0"/>
              <a:t>！</a:t>
            </a:r>
            <a:r>
              <a:rPr lang="en-US" altLang="ja-JP" smtClean="0"/>
              <a:t>)</a:t>
            </a:r>
          </a:p>
          <a:p>
            <a:r>
              <a:rPr lang="en-US" altLang="ja-JP" smtClean="0"/>
              <a:t>ckafi : x</a:t>
            </a:r>
            <a:r>
              <a:rPr lang="en-US" altLang="ja-JP" baseline="-25000" smtClean="0"/>
              <a:t>1</a:t>
            </a:r>
            <a:r>
              <a:rPr lang="en-US" altLang="ja-JP" smtClean="0"/>
              <a:t> </a:t>
            </a:r>
            <a:r>
              <a:rPr lang="en-US" altLang="ja-JP"/>
              <a:t>is made of/contains/is a quantity </a:t>
            </a:r>
            <a:r>
              <a:rPr lang="en-US" altLang="ja-JP"/>
              <a:t>of </a:t>
            </a:r>
            <a:r>
              <a:rPr lang="en-US" altLang="ja-JP" smtClean="0"/>
              <a:t>coffee</a:t>
            </a:r>
          </a:p>
          <a:p>
            <a:r>
              <a:rPr lang="en-US" altLang="ja-JP" smtClean="0"/>
              <a:t>lo ckafi </a:t>
            </a:r>
            <a:r>
              <a:rPr lang="ja-JP" altLang="en-US" smtClean="0"/>
              <a:t>≒</a:t>
            </a:r>
            <a:r>
              <a:rPr lang="en-US" altLang="ja-JP" smtClean="0"/>
              <a:t> </a:t>
            </a:r>
            <a:r>
              <a:rPr lang="ja-JP" altLang="en-US" smtClean="0"/>
              <a:t>コーヒーの入ったもの</a:t>
            </a:r>
            <a:endParaRPr lang="en-US" altLang="ja-JP" smtClean="0"/>
          </a:p>
          <a:p>
            <a:r>
              <a:rPr lang="ja-JP" altLang="en-US" smtClean="0"/>
              <a:t>毎日 </a:t>
            </a:r>
            <a:r>
              <a:rPr lang="en-US" altLang="ja-JP" smtClean="0"/>
              <a:t>: ca lo roldei, </a:t>
            </a:r>
            <a:r>
              <a:rPr lang="ja-JP" altLang="en-US" smtClean="0"/>
              <a:t>飲む </a:t>
            </a:r>
            <a:r>
              <a:rPr lang="en-US" altLang="ja-JP" smtClean="0"/>
              <a:t>: pinxe</a:t>
            </a:r>
          </a:p>
          <a:p>
            <a:r>
              <a:rPr lang="en-US" altLang="ja-JP" smtClean="0"/>
              <a:t>do pinxe xo [lo] ckafi ca lo roldei</a:t>
            </a:r>
          </a:p>
        </p:txBody>
      </p:sp>
    </p:spTree>
    <p:extLst>
      <p:ext uri="{BB962C8B-B14F-4D97-AF65-F5344CB8AC3E}">
        <p14:creationId xmlns:p14="http://schemas.microsoft.com/office/powerpoint/2010/main" val="48812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kumimoji="1" lang="ja-JP" altLang="en-US" smtClean="0"/>
              <a:t>コーヒーの続き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124744"/>
            <a:ext cx="8301608" cy="5473824"/>
          </a:xfrm>
        </p:spPr>
        <p:txBody>
          <a:bodyPr>
            <a:normAutofit lnSpcReduction="10000"/>
          </a:bodyPr>
          <a:lstStyle/>
          <a:p>
            <a:r>
              <a:rPr kumimoji="1" lang="ja-JP" altLang="en-US" smtClean="0"/>
              <a:t>「何杯のコーヒー」と聞きたいとき。</a:t>
            </a:r>
            <a:endParaRPr kumimoji="1" lang="en-US" altLang="ja-JP" smtClean="0"/>
          </a:p>
          <a:p>
            <a:r>
              <a:rPr lang="en-US" altLang="ja-JP" smtClean="0">
                <a:solidFill>
                  <a:srgbClr val="FF0000"/>
                </a:solidFill>
              </a:rPr>
              <a:t>la’u </a:t>
            </a:r>
            <a:r>
              <a:rPr lang="en-US" altLang="ja-JP" smtClean="0"/>
              <a:t>: </a:t>
            </a:r>
            <a:r>
              <a:rPr lang="ja-JP" altLang="en-US" smtClean="0"/>
              <a:t>～の量で</a:t>
            </a:r>
            <a:r>
              <a:rPr lang="en-US" altLang="ja-JP" smtClean="0"/>
              <a:t> </a:t>
            </a:r>
          </a:p>
          <a:p>
            <a:pPr marL="0" indent="0">
              <a:buNone/>
            </a:pPr>
            <a:r>
              <a:rPr lang="en-US" altLang="ja-JP" smtClean="0"/>
              <a:t>&gt; klani : x1</a:t>
            </a:r>
            <a:r>
              <a:rPr lang="ja-JP" altLang="en-US"/>
              <a:t>は</a:t>
            </a:r>
            <a:r>
              <a:rPr lang="en-US" altLang="ja-JP"/>
              <a:t>x2</a:t>
            </a:r>
            <a:r>
              <a:rPr lang="ja-JP" altLang="en-US"/>
              <a:t>によって</a:t>
            </a:r>
            <a:r>
              <a:rPr lang="en-US" altLang="ja-JP"/>
              <a:t>x3</a:t>
            </a:r>
            <a:r>
              <a:rPr lang="ja-JP" altLang="en-US"/>
              <a:t>（尺度）について測定</a:t>
            </a:r>
            <a:r>
              <a:rPr lang="ja-JP" altLang="en-US"/>
              <a:t>された</a:t>
            </a:r>
            <a:r>
              <a:rPr lang="ja-JP" altLang="en-US" smtClean="0"/>
              <a:t>量</a:t>
            </a:r>
            <a:endParaRPr lang="en-US" altLang="ja-JP" smtClean="0"/>
          </a:p>
          <a:p>
            <a:r>
              <a:rPr lang="en-US" altLang="ja-JP" smtClean="0"/>
              <a:t>kabri : </a:t>
            </a:r>
            <a:r>
              <a:rPr lang="ja-JP" altLang="en-US" smtClean="0"/>
              <a:t>コップ</a:t>
            </a:r>
            <a:endParaRPr lang="en-US" altLang="ja-JP" smtClean="0"/>
          </a:p>
          <a:p>
            <a:r>
              <a:rPr kumimoji="1" lang="ja-JP" altLang="en-US" smtClean="0"/>
              <a:t>何杯のコーヒー </a:t>
            </a:r>
            <a:r>
              <a:rPr kumimoji="1" lang="en-US" altLang="ja-JP" smtClean="0"/>
              <a:t>= lo ckafi </a:t>
            </a:r>
            <a:r>
              <a:rPr kumimoji="1" lang="en-US" altLang="ja-JP" smtClean="0">
                <a:solidFill>
                  <a:srgbClr val="FF0000"/>
                </a:solidFill>
              </a:rPr>
              <a:t>be</a:t>
            </a:r>
            <a:r>
              <a:rPr kumimoji="1" lang="en-US" altLang="ja-JP" smtClean="0"/>
              <a:t> la’u xo kabri</a:t>
            </a:r>
          </a:p>
          <a:p>
            <a:r>
              <a:rPr lang="ja-JP" altLang="en-US" smtClean="0"/>
              <a:t>◯ </a:t>
            </a:r>
            <a:r>
              <a:rPr lang="en-US" altLang="ja-JP" smtClean="0"/>
              <a:t>do pinxe lo ckafi </a:t>
            </a:r>
            <a:r>
              <a:rPr lang="en-US" altLang="ja-JP" smtClean="0">
                <a:solidFill>
                  <a:srgbClr val="FF0000"/>
                </a:solidFill>
              </a:rPr>
              <a:t>be</a:t>
            </a:r>
            <a:r>
              <a:rPr lang="en-US" altLang="ja-JP" smtClean="0"/>
              <a:t> la’u xo kabri ca lo roldei</a:t>
            </a:r>
          </a:p>
          <a:p>
            <a:r>
              <a:rPr kumimoji="1" lang="ja-JP" altLang="en-US" smtClean="0"/>
              <a:t>◯ </a:t>
            </a:r>
            <a:r>
              <a:rPr kumimoji="1" lang="en-US" altLang="ja-JP" smtClean="0"/>
              <a:t>do pinxe lo ckafi la’u xo kabri ca lo roldei</a:t>
            </a:r>
          </a:p>
          <a:p>
            <a:r>
              <a:rPr kumimoji="1" lang="ja-JP" altLang="en-US" smtClean="0"/>
              <a:t>あなたは（何杯のコーヒーを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コーヒーを何杯）</a:t>
            </a:r>
            <a:r>
              <a:rPr lang="ja-JP" altLang="en-US"/>
              <a:t>飲みます</a:t>
            </a:r>
            <a:r>
              <a:rPr lang="ja-JP" altLang="en-US" smtClean="0"/>
              <a:t>か</a:t>
            </a:r>
            <a:r>
              <a:rPr lang="ja-JP" altLang="en-US"/>
              <a:t>。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77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答え方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２，３杯　</a:t>
            </a:r>
            <a:r>
              <a:rPr lang="ja-JP" altLang="en-US" smtClean="0"/>
              <a:t>＝ 数杯</a:t>
            </a:r>
            <a:endParaRPr lang="en-US" altLang="ja-JP" smtClean="0"/>
          </a:p>
          <a:p>
            <a:r>
              <a:rPr lang="en-US" altLang="ja-JP" smtClean="0"/>
              <a:t>(xo ckafi) -&gt; so’o</a:t>
            </a:r>
          </a:p>
          <a:p>
            <a:r>
              <a:rPr lang="en-US" altLang="ja-JP" smtClean="0"/>
              <a:t>lo ckafi be la’u xo kabri -&gt; so’o</a:t>
            </a:r>
          </a:p>
          <a:p>
            <a:r>
              <a:rPr lang="en-US" altLang="ja-JP" smtClean="0"/>
              <a:t>lo ckafi be la’u ma -&gt; so’o kabri</a:t>
            </a:r>
          </a:p>
          <a:p>
            <a:r>
              <a:rPr lang="en-US" altLang="ja-JP" smtClean="0"/>
              <a:t>so’o re = </a:t>
            </a:r>
            <a:r>
              <a:rPr lang="ja-JP" altLang="en-US" smtClean="0"/>
              <a:t>数杯（２杯ほど）</a:t>
            </a:r>
            <a:endParaRPr lang="en-US" altLang="ja-JP" smtClean="0"/>
          </a:p>
          <a:p>
            <a:r>
              <a:rPr lang="en-US" altLang="ja-JP" smtClean="0"/>
              <a:t> 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75693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420</Words>
  <Application>Microsoft Office PowerPoint</Application>
  <PresentationFormat>画面に合わせる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ゆるロジらじお8.15</vt:lpstr>
      <vt:lpstr>この男の人たちは誰ですか？ ー僕の父と兄です　＊訂正</vt:lpstr>
      <vt:lpstr>joiとjo’u</vt:lpstr>
      <vt:lpstr>お題</vt:lpstr>
      <vt:lpstr>私は車を2台持っている</vt:lpstr>
      <vt:lpstr>君は鞄の中に本を何冊持っていますか？</vt:lpstr>
      <vt:lpstr>あなたは毎日コーヒーをどれだけ飲みますか？―２，３杯飲みます</vt:lpstr>
      <vt:lpstr>コーヒーの続き</vt:lpstr>
      <vt:lpstr>答え方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ゆるロジらじお8.15</dc:title>
  <dc:creator>Shotaro</dc:creator>
  <cp:lastModifiedBy>Shotaro</cp:lastModifiedBy>
  <cp:revision>5</cp:revision>
  <dcterms:created xsi:type="dcterms:W3CDTF">2013-08-15T12:44:43Z</dcterms:created>
  <dcterms:modified xsi:type="dcterms:W3CDTF">2013-08-15T13:17:21Z</dcterms:modified>
</cp:coreProperties>
</file>