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6" r:id="rId11"/>
    <p:sldId id="263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F705-72CA-4FE6-B747-C2B5D493611A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C5EF-EBE8-4602-B6B8-2C8CB83C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3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F705-72CA-4FE6-B747-C2B5D493611A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C5EF-EBE8-4602-B6B8-2C8CB83C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52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F705-72CA-4FE6-B747-C2B5D493611A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C5EF-EBE8-4602-B6B8-2C8CB83C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F705-72CA-4FE6-B747-C2B5D493611A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C5EF-EBE8-4602-B6B8-2C8CB83C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16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F705-72CA-4FE6-B747-C2B5D493611A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C5EF-EBE8-4602-B6B8-2C8CB83C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54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F705-72CA-4FE6-B747-C2B5D493611A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C5EF-EBE8-4602-B6B8-2C8CB83C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05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F705-72CA-4FE6-B747-C2B5D493611A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C5EF-EBE8-4602-B6B8-2C8CB83C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27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F705-72CA-4FE6-B747-C2B5D493611A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C5EF-EBE8-4602-B6B8-2C8CB83C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5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F705-72CA-4FE6-B747-C2B5D493611A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C5EF-EBE8-4602-B6B8-2C8CB83C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91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F705-72CA-4FE6-B747-C2B5D493611A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C5EF-EBE8-4602-B6B8-2C8CB83C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3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F705-72CA-4FE6-B747-C2B5D493611A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C5EF-EBE8-4602-B6B8-2C8CB83C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1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9F705-72CA-4FE6-B747-C2B5D493611A}" type="datetimeFigureOut">
              <a:rPr kumimoji="1" lang="ja-JP" altLang="en-US" smtClean="0"/>
              <a:t>2013/8/16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C5EF-EBE8-4602-B6B8-2C8CB83C7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68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sonikomilojban.blogspot.jp/search/label/%E5%BF%83%E6%85%8B%E8%A9%9E%E5%AE%9A%E7%BE%A9%E9%9B%8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ゆるロジらじお</a:t>
            </a:r>
            <a:r>
              <a:rPr kumimoji="1" lang="en-US" altLang="ja-JP" smtClean="0"/>
              <a:t>8.16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smtClean="0"/>
              <a:t>前回の適当さは</a:t>
            </a:r>
            <a:r>
              <a:rPr lang="en-US" altLang="ja-JP" smtClean="0"/>
              <a:t>u’u</a:t>
            </a:r>
            <a:r>
              <a:rPr lang="ja-JP" altLang="en-US" smtClean="0"/>
              <a:t>もの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08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smtClean="0"/>
              <a:t>まとめると</a:t>
            </a:r>
            <a:endParaRPr kumimoji="1" lang="ja-JP" altLang="en-US" sz="5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600201"/>
            <a:ext cx="8712968" cy="3484984"/>
          </a:xfrm>
        </p:spPr>
        <p:txBody>
          <a:bodyPr>
            <a:normAutofit/>
          </a:bodyPr>
          <a:lstStyle/>
          <a:p>
            <a:r>
              <a:rPr kumimoji="1" lang="en-US" altLang="ja-JP" sz="4800" smtClean="0"/>
              <a:t>mi </a:t>
            </a:r>
            <a:r>
              <a:rPr kumimoji="1" lang="en-US" altLang="ja-JP" sz="4800" smtClean="0">
                <a:solidFill>
                  <a:schemeClr val="accent1"/>
                </a:solidFill>
              </a:rPr>
              <a:t>suzroi zgipli </a:t>
            </a:r>
            <a:r>
              <a:rPr kumimoji="1" lang="en-US" altLang="ja-JP" sz="4800" smtClean="0"/>
              <a:t>lo pipno </a:t>
            </a:r>
            <a:r>
              <a:rPr kumimoji="1" lang="en-US" altLang="ja-JP" sz="4800" smtClean="0">
                <a:solidFill>
                  <a:schemeClr val="accent2"/>
                </a:solidFill>
              </a:rPr>
              <a:t>tezu’e tu’a lo mlatu </a:t>
            </a:r>
            <a:r>
              <a:rPr kumimoji="1" lang="en-US" altLang="ja-JP" sz="4800" u="sng" smtClean="0">
                <a:solidFill>
                  <a:schemeClr val="accent2"/>
                </a:solidFill>
              </a:rPr>
              <a:t>po’u lo </a:t>
            </a:r>
            <a:r>
              <a:rPr kumimoji="1" lang="en-US" altLang="ja-JP" sz="4800" u="sng" smtClean="0">
                <a:solidFill>
                  <a:schemeClr val="accent2"/>
                </a:solidFill>
              </a:rPr>
              <a:t>dalpe’o </a:t>
            </a:r>
            <a:r>
              <a:rPr kumimoji="1" lang="en-US" altLang="ja-JP" sz="4800" u="sng" smtClean="0">
                <a:solidFill>
                  <a:schemeClr val="accent2"/>
                </a:solidFill>
              </a:rPr>
              <a:t>be mi</a:t>
            </a:r>
            <a:endParaRPr kumimoji="1" lang="ja-JP" altLang="en-US" sz="4800" u="sng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2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私のペットの、茶色の犬は、自分自身が大好きだ。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lo gerku : </a:t>
            </a:r>
            <a:r>
              <a:rPr kumimoji="1" lang="ja-JP" altLang="en-US" smtClean="0"/>
              <a:t>犬</a:t>
            </a:r>
            <a:endParaRPr kumimoji="1" lang="en-US" altLang="ja-JP" smtClean="0"/>
          </a:p>
          <a:p>
            <a:r>
              <a:rPr lang="en-US" altLang="ja-JP" smtClean="0"/>
              <a:t>lo bunre gerku poi </a:t>
            </a:r>
            <a:r>
              <a:rPr lang="en-US" altLang="ja-JP" smtClean="0"/>
              <a:t>dalpe’o </a:t>
            </a:r>
            <a:r>
              <a:rPr lang="en-US" altLang="ja-JP" smtClean="0"/>
              <a:t>mi nelci ri</a:t>
            </a:r>
          </a:p>
          <a:p>
            <a:pPr marL="0" indent="0">
              <a:buNone/>
            </a:pPr>
            <a:r>
              <a:rPr kumimoji="1" lang="en-US" altLang="ja-JP" smtClean="0"/>
              <a:t>Q1. </a:t>
            </a:r>
            <a:r>
              <a:rPr kumimoji="1" lang="ja-JP" altLang="en-US" smtClean="0"/>
              <a:t>関係節を複数回使うとき。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Q2. </a:t>
            </a:r>
            <a:r>
              <a:rPr lang="ja-JP" altLang="en-US" smtClean="0"/>
              <a:t>再帰代</a:t>
            </a:r>
            <a:r>
              <a:rPr lang="en-US" altLang="ja-JP" smtClean="0"/>
              <a:t>sumti (</a:t>
            </a:r>
            <a:r>
              <a:rPr lang="ja-JP" altLang="en-US" smtClean="0"/>
              <a:t>再帰</a:t>
            </a:r>
            <a:r>
              <a:rPr lang="en-US" altLang="ja-JP" smtClean="0"/>
              <a:t>sumka’i) </a:t>
            </a:r>
          </a:p>
          <a:p>
            <a:pPr marL="0" indent="0">
              <a:buNone/>
            </a:pPr>
            <a:r>
              <a:rPr lang="ja-JP" altLang="en-US" smtClean="0"/>
              <a:t>「</a:t>
            </a:r>
            <a:r>
              <a:rPr lang="en-US" altLang="ja-JP" smtClean="0"/>
              <a:t>lo bunre gerku = </a:t>
            </a:r>
            <a:r>
              <a:rPr lang="ja-JP" altLang="en-US" smtClean="0"/>
              <a:t>茶色い糞をするような犬」ともとらえられるかも・・・！？</a:t>
            </a:r>
            <a:endParaRPr kumimoji="1"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89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Q1</a:t>
            </a:r>
            <a:r>
              <a:rPr kumimoji="1" lang="ja-JP" altLang="en-US" smtClean="0"/>
              <a:t>関係節を複数使うとき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/>
          <a:lstStyle/>
          <a:p>
            <a:r>
              <a:rPr kumimoji="1" lang="en-US" altLang="ja-JP" smtClean="0"/>
              <a:t>lo gerku</a:t>
            </a:r>
          </a:p>
          <a:p>
            <a:r>
              <a:rPr lang="en-US" altLang="ja-JP" smtClean="0"/>
              <a:t>le gerku poi </a:t>
            </a:r>
            <a:r>
              <a:rPr lang="en-US" altLang="ja-JP" smtClean="0"/>
              <a:t>dalpe’o </a:t>
            </a:r>
            <a:r>
              <a:rPr lang="en-US" altLang="ja-JP" smtClean="0"/>
              <a:t>mi</a:t>
            </a:r>
          </a:p>
          <a:p>
            <a:r>
              <a:rPr kumimoji="1" lang="en-US" altLang="ja-JP" smtClean="0"/>
              <a:t>le gerku poi bunre</a:t>
            </a:r>
          </a:p>
          <a:p>
            <a:r>
              <a:rPr lang="en-US" altLang="ja-JP" b="1" smtClean="0">
                <a:solidFill>
                  <a:schemeClr val="accent2"/>
                </a:solidFill>
              </a:rPr>
              <a:t>zi’e</a:t>
            </a:r>
          </a:p>
          <a:p>
            <a:r>
              <a:rPr kumimoji="1" lang="en-US" altLang="ja-JP" smtClean="0">
                <a:solidFill>
                  <a:schemeClr val="accent2"/>
                </a:solidFill>
              </a:rPr>
              <a:t>lo gerku </a:t>
            </a:r>
            <a:r>
              <a:rPr kumimoji="1" lang="en-US" altLang="ja-JP" u="sng" smtClean="0">
                <a:solidFill>
                  <a:schemeClr val="accent2"/>
                </a:solidFill>
              </a:rPr>
              <a:t>poi </a:t>
            </a:r>
            <a:r>
              <a:rPr kumimoji="1" lang="en-US" altLang="ja-JP" u="sng" smtClean="0">
                <a:solidFill>
                  <a:schemeClr val="accent2"/>
                </a:solidFill>
              </a:rPr>
              <a:t>dalpe’o </a:t>
            </a:r>
            <a:r>
              <a:rPr kumimoji="1" lang="en-US" altLang="ja-JP" u="sng" smtClean="0">
                <a:solidFill>
                  <a:schemeClr val="accent2"/>
                </a:solidFill>
              </a:rPr>
              <a:t>mi</a:t>
            </a:r>
            <a:r>
              <a:rPr kumimoji="1" lang="en-US" altLang="ja-JP" b="1" i="1" u="sng" smtClean="0">
                <a:solidFill>
                  <a:schemeClr val="accent2"/>
                </a:solidFill>
              </a:rPr>
              <a:t> </a:t>
            </a:r>
            <a:r>
              <a:rPr kumimoji="1" lang="en-US" altLang="ja-JP" b="1" i="1" smtClean="0">
                <a:solidFill>
                  <a:schemeClr val="accent2"/>
                </a:solidFill>
              </a:rPr>
              <a:t>zi’e </a:t>
            </a:r>
            <a:r>
              <a:rPr kumimoji="1" lang="en-US" altLang="ja-JP" u="sng" smtClean="0">
                <a:solidFill>
                  <a:schemeClr val="accent2"/>
                </a:solidFill>
              </a:rPr>
              <a:t>poi bunre</a:t>
            </a:r>
          </a:p>
          <a:p>
            <a:r>
              <a:rPr lang="en-US" altLang="ja-JP" smtClean="0"/>
              <a:t>a dog which is a pet of me and which is brown</a:t>
            </a:r>
          </a:p>
          <a:p>
            <a:endParaRPr kumimoji="1" lang="en-US" altLang="ja-JP"/>
          </a:p>
          <a:p>
            <a:r>
              <a:rPr lang="en-US" altLang="ja-JP" smtClean="0"/>
              <a:t>lo gerku </a:t>
            </a:r>
            <a:r>
              <a:rPr lang="en-US" altLang="ja-JP" u="sng" smtClean="0"/>
              <a:t>poi </a:t>
            </a:r>
            <a:r>
              <a:rPr lang="en-US" altLang="ja-JP" u="sng" smtClean="0">
                <a:solidFill>
                  <a:schemeClr val="accent2"/>
                </a:solidFill>
              </a:rPr>
              <a:t>dalpe’o </a:t>
            </a:r>
            <a:r>
              <a:rPr lang="en-US" altLang="ja-JP" u="sng" smtClean="0">
                <a:solidFill>
                  <a:schemeClr val="accent2"/>
                </a:solidFill>
              </a:rPr>
              <a:t>be mi </a:t>
            </a:r>
            <a:r>
              <a:rPr lang="en-US" altLang="ja-JP" u="sng" smtClean="0"/>
              <a:t>je </a:t>
            </a:r>
            <a:r>
              <a:rPr lang="en-US" altLang="ja-JP" u="sng" smtClean="0">
                <a:solidFill>
                  <a:schemeClr val="accent2"/>
                </a:solidFill>
              </a:rPr>
              <a:t>bunre</a:t>
            </a:r>
            <a:endParaRPr kumimoji="1" lang="ja-JP" altLang="en-US" u="sng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7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Q2. </a:t>
            </a:r>
            <a:r>
              <a:rPr kumimoji="1" lang="ja-JP" altLang="en-US" smtClean="0"/>
              <a:t>再帰代</a:t>
            </a:r>
            <a:r>
              <a:rPr kumimoji="1" lang="en-US" altLang="ja-JP" smtClean="0"/>
              <a:t>sumti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vo’a, vo’e, vo’i, vo’o, vo’u</a:t>
            </a:r>
          </a:p>
          <a:p>
            <a:pPr marL="0" indent="0">
              <a:buNone/>
            </a:pPr>
            <a:r>
              <a:rPr kumimoji="1" lang="en-US" altLang="ja-JP" smtClean="0"/>
              <a:t>	= </a:t>
            </a:r>
            <a:r>
              <a:rPr kumimoji="1" lang="ja-JP" altLang="en-US" smtClean="0"/>
              <a:t>この</a:t>
            </a:r>
            <a:r>
              <a:rPr kumimoji="1" lang="en-US" altLang="ja-JP" smtClean="0"/>
              <a:t>bridi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x1,x2,x3,x4,x5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sumti</a:t>
            </a:r>
          </a:p>
          <a:p>
            <a:r>
              <a:rPr lang="en-US" altLang="ja-JP" smtClean="0"/>
              <a:t>aeiou</a:t>
            </a:r>
            <a:r>
              <a:rPr lang="ja-JP" altLang="en-US" smtClean="0"/>
              <a:t>則</a:t>
            </a:r>
            <a:endParaRPr lang="en-US" altLang="ja-JP" smtClean="0"/>
          </a:p>
          <a:p>
            <a:r>
              <a:rPr kumimoji="1" lang="en-US" altLang="ja-JP" smtClean="0"/>
              <a:t>mi prami vo’a</a:t>
            </a:r>
          </a:p>
          <a:p>
            <a:r>
              <a:rPr lang="en-US" altLang="ja-JP" smtClean="0"/>
              <a:t>ra catra vo’a</a:t>
            </a:r>
          </a:p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50304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まとめると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lo gerku poi </a:t>
            </a:r>
            <a:r>
              <a:rPr kumimoji="1" lang="en-US" altLang="ja-JP" smtClean="0"/>
              <a:t>dalpe’o </a:t>
            </a:r>
            <a:r>
              <a:rPr kumimoji="1" lang="en-US" altLang="ja-JP" smtClean="0"/>
              <a:t>mi zi’e poi bunre cu mutce nelci vo’a</a:t>
            </a:r>
          </a:p>
          <a:p>
            <a:r>
              <a:rPr lang="en-US" altLang="ja-JP" smtClean="0"/>
              <a:t>mutce : x1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（性質）に関して、</a:t>
            </a:r>
            <a:r>
              <a:rPr lang="en-US" altLang="ja-JP"/>
              <a:t>x3</a:t>
            </a:r>
            <a:r>
              <a:rPr lang="ja-JP" altLang="en-US"/>
              <a:t>（極性）に対して凄い； </a:t>
            </a:r>
            <a:r>
              <a:rPr lang="en-US" altLang="ja-JP"/>
              <a:t>x1</a:t>
            </a:r>
            <a:r>
              <a:rPr lang="ja-JP" altLang="en-US"/>
              <a:t>はとても</a:t>
            </a:r>
            <a:r>
              <a:rPr lang="en-US" altLang="ja-JP"/>
              <a:t>x2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0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いつやるの？</a:t>
            </a:r>
            <a:r>
              <a:rPr lang="ja-JP" altLang="en-US"/>
              <a:t>今でしょ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co’e : zo’e</a:t>
            </a:r>
            <a:r>
              <a:rPr kumimoji="1" lang="ja-JP" altLang="en-US" smtClean="0"/>
              <a:t>の</a:t>
            </a:r>
            <a:r>
              <a:rPr lang="en-US" altLang="ja-JP" smtClean="0"/>
              <a:t>brivla</a:t>
            </a:r>
            <a:r>
              <a:rPr lang="ja-JP" altLang="en-US" smtClean="0"/>
              <a:t>版</a:t>
            </a:r>
            <a:endParaRPr lang="en-US" altLang="ja-JP" smtClean="0"/>
          </a:p>
          <a:p>
            <a:r>
              <a:rPr kumimoji="1" lang="en-US" altLang="ja-JP" smtClean="0"/>
              <a:t>ca ma do co’e </a:t>
            </a:r>
          </a:p>
          <a:p>
            <a:r>
              <a:rPr kumimoji="1" lang="en-US" altLang="ja-JP" smtClean="0"/>
              <a:t>je’a ca ku</a:t>
            </a:r>
          </a:p>
          <a:p>
            <a:endParaRPr lang="en-US" altLang="ja-JP"/>
          </a:p>
          <a:p>
            <a:r>
              <a:rPr kumimoji="1" lang="ja-JP" altLang="en-US" smtClean="0"/>
              <a:t>賛成ですか？ </a:t>
            </a:r>
            <a:r>
              <a:rPr kumimoji="1" lang="en-US" altLang="ja-JP" smtClean="0"/>
              <a:t>- .ienai pei</a:t>
            </a:r>
          </a:p>
          <a:p>
            <a:r>
              <a:rPr lang="en-US" altLang="ja-JP" smtClean="0"/>
              <a:t>paunai :</a:t>
            </a:r>
            <a:r>
              <a:rPr lang="ja-JP" altLang="en-US"/>
              <a:t>本当に疑問に思っているのではなく、話の流れのために修辞的な疑問表現を使っていることを表す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1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あなたは毎日コーヒーをどれだけ飲</a:t>
            </a:r>
            <a:br>
              <a:rPr lang="ja-JP" altLang="en-US"/>
            </a:br>
            <a:r>
              <a:rPr lang="ja-JP" altLang="en-US"/>
              <a:t>みますか？</a:t>
            </a:r>
            <a:r>
              <a:rPr lang="en-US" altLang="ja-JP"/>
              <a:t>―</a:t>
            </a:r>
            <a:r>
              <a:rPr lang="ja-JP" altLang="en-US"/>
              <a:t>２，３杯</a:t>
            </a:r>
            <a:r>
              <a:rPr lang="ja-JP" altLang="en-US" smtClean="0"/>
              <a:t>飲みます</a:t>
            </a:r>
            <a:r>
              <a:rPr lang="ja-JP" altLang="en-US" smtClean="0">
                <a:solidFill>
                  <a:srgbClr val="0070C0"/>
                </a:solidFill>
              </a:rPr>
              <a:t>＊補足</a:t>
            </a:r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kumimoji="1" lang="en-US" altLang="ja-JP" sz="3600" smtClean="0"/>
              <a:t>pau ca lo roldei ku do pinxe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600" smtClean="0"/>
              <a:t>xo ckafi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3600" smtClean="0"/>
              <a:t>lo ckafi be la’u ma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600" smtClean="0"/>
              <a:t>lo ckafi be la’u xo kabri</a:t>
            </a:r>
          </a:p>
          <a:p>
            <a:r>
              <a:rPr lang="en-US" altLang="ja-JP" sz="3600" smtClean="0"/>
              <a:t>2,3</a:t>
            </a:r>
            <a:r>
              <a:rPr lang="ja-JP" altLang="en-US" sz="3600" smtClean="0"/>
              <a:t>杯 </a:t>
            </a:r>
            <a:r>
              <a:rPr lang="en-US" altLang="ja-JP" sz="3600" smtClean="0"/>
              <a:t>= </a:t>
            </a:r>
            <a:r>
              <a:rPr lang="en-US" altLang="ja-JP" sz="3600" smtClean="0">
                <a:solidFill>
                  <a:srgbClr val="FF0000"/>
                </a:solidFill>
              </a:rPr>
              <a:t>vei </a:t>
            </a:r>
            <a:r>
              <a:rPr lang="en-US" altLang="ja-JP" sz="3600" smtClean="0"/>
              <a:t>re .a ci </a:t>
            </a:r>
            <a:r>
              <a:rPr lang="en-US" altLang="ja-JP" sz="3600" smtClean="0">
                <a:solidFill>
                  <a:srgbClr val="FF0000"/>
                </a:solidFill>
              </a:rPr>
              <a:t>ve’o </a:t>
            </a:r>
            <a:r>
              <a:rPr lang="en-US" altLang="ja-JP" sz="3600" smtClean="0"/>
              <a:t>(vei…ve’o:</a:t>
            </a:r>
            <a:r>
              <a:rPr lang="ja-JP" altLang="en-US" sz="3600" smtClean="0"/>
              <a:t>数式の括弧</a:t>
            </a:r>
            <a:r>
              <a:rPr lang="en-US" altLang="ja-JP" sz="3600" smtClean="0"/>
              <a:t>)</a:t>
            </a:r>
          </a:p>
          <a:p>
            <a:endParaRPr lang="en-US" altLang="ja-JP" sz="3600" smtClean="0"/>
          </a:p>
          <a:p>
            <a:pPr marL="0" indent="0">
              <a:buNone/>
            </a:pP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60784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お題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99715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君の兄には友達が何人いますか？</a:t>
            </a:r>
            <a:r>
              <a:rPr kumimoji="1" lang="en-US" altLang="ja-JP" smtClean="0"/>
              <a:t>―</a:t>
            </a:r>
            <a:r>
              <a:rPr kumimoji="1" lang="ja-JP" altLang="en-US" smtClean="0"/>
              <a:t>わかりません。多分、大勢います。</a:t>
            </a:r>
            <a:endParaRPr lang="en-US" altLang="ja-JP" smtClean="0"/>
          </a:p>
          <a:p>
            <a:r>
              <a:rPr kumimoji="1" lang="ja-JP" altLang="en-US"/>
              <a:t>私</a:t>
            </a:r>
            <a:r>
              <a:rPr kumimoji="1" lang="ja-JP" altLang="en-US" smtClean="0"/>
              <a:t>は</a:t>
            </a:r>
            <a:r>
              <a:rPr kumimoji="1" lang="ja-JP" altLang="en-US"/>
              <a:t>彼のこと</a:t>
            </a:r>
            <a:r>
              <a:rPr kumimoji="1" lang="ja-JP" altLang="en-US" smtClean="0"/>
              <a:t>を知って</a:t>
            </a:r>
            <a:r>
              <a:rPr lang="ja-JP" altLang="en-US"/>
              <a:t>おり</a:t>
            </a:r>
            <a:r>
              <a:rPr lang="ja-JP" altLang="en-US" smtClean="0"/>
              <a:t>、父は毎週彼に会います。</a:t>
            </a:r>
            <a:endParaRPr lang="en-US" altLang="ja-JP" smtClean="0"/>
          </a:p>
          <a:p>
            <a:r>
              <a:rPr kumimoji="1" lang="ja-JP" altLang="en-US"/>
              <a:t>君のいとこ</a:t>
            </a:r>
            <a:r>
              <a:rPr kumimoji="1" lang="ja-JP" altLang="en-US" smtClean="0"/>
              <a:t>はよくミクと遊びますか？</a:t>
            </a:r>
            <a:endParaRPr kumimoji="1" lang="en-US" altLang="ja-JP" smtClean="0"/>
          </a:p>
          <a:p>
            <a:r>
              <a:rPr lang="ja-JP" altLang="en-US"/>
              <a:t>私</a:t>
            </a:r>
            <a:r>
              <a:rPr lang="ja-JP" altLang="en-US" smtClean="0"/>
              <a:t>は時々自分のペットの猫のためにピアノを弾きます。</a:t>
            </a:r>
            <a:endParaRPr lang="en-US" altLang="ja-JP" smtClean="0"/>
          </a:p>
          <a:p>
            <a:r>
              <a:rPr lang="ja-JP" altLang="en-US"/>
              <a:t>私</a:t>
            </a:r>
            <a:r>
              <a:rPr lang="ja-JP" altLang="en-US" smtClean="0"/>
              <a:t>のペットの、茶色の犬は、自分自身が大好きだ。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72870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君の兄には友達が何人いますか？</a:t>
            </a:r>
            <a:r>
              <a:rPr lang="en-US" altLang="ja-JP"/>
              <a:t>―</a:t>
            </a:r>
            <a:r>
              <a:rPr lang="ja-JP" altLang="en-US"/>
              <a:t>わかりません。多分、大勢います</a:t>
            </a:r>
            <a:r>
              <a:rPr lang="ja-JP" altLang="en-US" smtClean="0"/>
              <a:t>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kumimoji="1" lang="en-US" altLang="ja-JP" smtClean="0"/>
              <a:t>lo bruna be </a:t>
            </a:r>
            <a:r>
              <a:rPr kumimoji="1" lang="en-US" altLang="ja-JP" smtClean="0"/>
              <a:t>do</a:t>
            </a:r>
            <a:endParaRPr kumimoji="1" lang="en-US" altLang="ja-JP" smtClean="0"/>
          </a:p>
          <a:p>
            <a:r>
              <a:rPr lang="en-US" altLang="ja-JP" smtClean="0"/>
              <a:t>pendo : x1</a:t>
            </a:r>
            <a:r>
              <a:rPr lang="ja-JP" altLang="en-US" smtClean="0"/>
              <a:t>は</a:t>
            </a:r>
            <a:r>
              <a:rPr lang="en-US" altLang="ja-JP" smtClean="0"/>
              <a:t>x2</a:t>
            </a:r>
            <a:r>
              <a:rPr lang="ja-JP" altLang="en-US" smtClean="0"/>
              <a:t>の友達</a:t>
            </a:r>
            <a:endParaRPr lang="en-US" altLang="ja-JP" smtClean="0"/>
          </a:p>
          <a:p>
            <a:r>
              <a:rPr kumimoji="1" lang="ja-JP" altLang="en-US" smtClean="0"/>
              <a:t>いる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います </a:t>
            </a:r>
            <a:r>
              <a:rPr kumimoji="1" lang="en-US" altLang="ja-JP" smtClean="0"/>
              <a:t>= da,de,di</a:t>
            </a:r>
          </a:p>
          <a:p>
            <a:pPr marL="0" indent="0">
              <a:buNone/>
            </a:pPr>
            <a:r>
              <a:rPr lang="en-US" altLang="ja-JP" smtClean="0"/>
              <a:t>ex) da pinxe lo birje ne’i lo barja</a:t>
            </a:r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/>
              <a:t>= </a:t>
            </a:r>
            <a:r>
              <a:rPr kumimoji="1" lang="ja-JP" altLang="en-US" smtClean="0"/>
              <a:t>バーでビールを飲む人がいる。</a:t>
            </a:r>
            <a:endParaRPr kumimoji="1" lang="en-US" altLang="ja-JP" smtClean="0"/>
          </a:p>
          <a:p>
            <a:r>
              <a:rPr lang="en-US" altLang="ja-JP" smtClean="0"/>
              <a:t>xo da pendo lo bruna be </a:t>
            </a:r>
            <a:r>
              <a:rPr lang="en-US" altLang="ja-JP" smtClean="0"/>
              <a:t>do</a:t>
            </a:r>
            <a:endParaRPr lang="en-US" altLang="ja-JP" smtClean="0"/>
          </a:p>
          <a:p>
            <a:r>
              <a:rPr kumimoji="1" lang="en-US" altLang="ja-JP" smtClean="0"/>
              <a:t>mi na djuno = </a:t>
            </a:r>
            <a:r>
              <a:rPr kumimoji="1" lang="ja-JP" altLang="en-US" smtClean="0"/>
              <a:t>知りません。</a:t>
            </a:r>
            <a:endParaRPr kumimoji="1"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82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2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smtClean="0"/>
              <a:t>心態詞（直前の語に対する感情表現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/>
          <a:lstStyle/>
          <a:p>
            <a:r>
              <a:rPr kumimoji="1" lang="en-US" altLang="ja-JP" smtClean="0"/>
              <a:t>i’unai :</a:t>
            </a:r>
            <a:r>
              <a:rPr lang="ja-JP" altLang="en-US"/>
              <a:t>それを見たことも聞いたこともない</a:t>
            </a:r>
            <a:r>
              <a:rPr lang="ja-JP" altLang="en-US" smtClean="0"/>
              <a:t>情況</a:t>
            </a:r>
            <a:endParaRPr lang="en-US" altLang="ja-JP" smtClean="0"/>
          </a:p>
          <a:p>
            <a:r>
              <a:rPr lang="en-US" altLang="ja-JP" smtClean="0"/>
              <a:t>ru’e : </a:t>
            </a:r>
            <a:r>
              <a:rPr lang="ja-JP" altLang="en-US" smtClean="0"/>
              <a:t>心態詞の後ろに付いて、それが弱いことをあらわす。</a:t>
            </a:r>
            <a:endParaRPr lang="en-US" altLang="ja-JP" smtClean="0"/>
          </a:p>
          <a:p>
            <a:r>
              <a:rPr kumimoji="1" lang="en-US" altLang="ja-JP" smtClean="0"/>
              <a:t>i’unairu’e : </a:t>
            </a:r>
            <a:r>
              <a:rPr kumimoji="1" lang="ja-JP" altLang="en-US" smtClean="0"/>
              <a:t>あまり見たことも聞いたこともない</a:t>
            </a:r>
            <a:endParaRPr kumimoji="1" lang="en-US" altLang="ja-JP" smtClean="0"/>
          </a:p>
          <a:p>
            <a:r>
              <a:rPr lang="ja-JP" altLang="en-US" smtClean="0"/>
              <a:t>知りません </a:t>
            </a:r>
            <a:r>
              <a:rPr lang="en-US" altLang="ja-JP" smtClean="0"/>
              <a:t>: i’unairu’e</a:t>
            </a:r>
          </a:p>
          <a:p>
            <a:r>
              <a:rPr kumimoji="1" lang="en-US" altLang="ja-JP" smtClean="0"/>
              <a:t>cai : </a:t>
            </a:r>
            <a:r>
              <a:rPr kumimoji="1" lang="ja-JP" altLang="en-US" smtClean="0"/>
              <a:t>烈</a:t>
            </a:r>
            <a:r>
              <a:rPr kumimoji="1" lang="en-US" altLang="ja-JP" smtClean="0"/>
              <a:t>, sai : </a:t>
            </a:r>
            <a:r>
              <a:rPr kumimoji="1" lang="ja-JP" altLang="en-US" smtClean="0"/>
              <a:t>強</a:t>
            </a:r>
            <a:endParaRPr kumimoji="1" lang="en-US" altLang="ja-JP" smtClean="0"/>
          </a:p>
          <a:p>
            <a:r>
              <a:rPr lang="ja-JP" altLang="en-US"/>
              <a:t> </a:t>
            </a:r>
            <a:r>
              <a:rPr lang="en-US" altLang="ja-JP" smtClean="0"/>
              <a:t>la’a : </a:t>
            </a:r>
            <a:r>
              <a:rPr lang="ja-JP" altLang="en-US" smtClean="0"/>
              <a:t>事物</a:t>
            </a:r>
            <a:r>
              <a:rPr lang="ja-JP" altLang="en-US"/>
              <a:t>が真で</a:t>
            </a:r>
            <a:r>
              <a:rPr lang="ja-JP" altLang="en-US" smtClean="0"/>
              <a:t>ありうる </a:t>
            </a:r>
            <a:r>
              <a:rPr lang="en-US" altLang="ja-JP" smtClean="0"/>
              <a:t>(</a:t>
            </a:r>
            <a:r>
              <a:rPr lang="ja-JP" altLang="en-US" smtClean="0"/>
              <a:t>多分</a:t>
            </a:r>
            <a:r>
              <a:rPr lang="en-US" altLang="ja-JP" smtClean="0"/>
              <a:t>)</a:t>
            </a:r>
            <a:endParaRPr kumimoji="1" lang="en-US" altLang="ja-JP" smtClean="0"/>
          </a:p>
          <a:p>
            <a:r>
              <a:rPr kumimoji="1" lang="ja-JP" altLang="en-US" smtClean="0"/>
              <a:t>多分大勢いる </a:t>
            </a:r>
            <a:r>
              <a:rPr kumimoji="1" lang="en-US" altLang="ja-JP" smtClean="0"/>
              <a:t>= .i la’a so’i da pendo [ra]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95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まとめると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/>
          <a:lstStyle/>
          <a:p>
            <a:r>
              <a:rPr kumimoji="1" lang="en-US" altLang="ja-JP" smtClean="0"/>
              <a:t>xo da pendo lo bruna be </a:t>
            </a:r>
            <a:r>
              <a:rPr kumimoji="1" lang="en-US" altLang="ja-JP" smtClean="0"/>
              <a:t>do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	- .i’unairu’e .i la’a so’i da pendo [ra]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mtClean="0"/>
              <a:t>味噌煮込みロジバン</a:t>
            </a:r>
            <a:r>
              <a:rPr lang="en-US" altLang="ja-JP" smtClean="0"/>
              <a:t>(</a:t>
            </a:r>
            <a:r>
              <a:rPr lang="ja-JP" altLang="en-US" smtClean="0"/>
              <a:t>心態詞定義集</a:t>
            </a:r>
            <a:r>
              <a:rPr lang="en-US" altLang="ja-JP" smtClean="0"/>
              <a:t>)</a:t>
            </a:r>
          </a:p>
          <a:p>
            <a:pPr marL="0" indent="0">
              <a:buNone/>
            </a:pPr>
            <a:r>
              <a:rPr lang="en-US" altLang="ja-JP" smtClean="0">
                <a:hlinkClick r:id="rId2"/>
              </a:rPr>
              <a:t>http://misonikomilojban.blogspot.jp/search/label/%E5%BF%83%E6%85%8B%E8%A9%9E%E5%AE%9A%E7%BE%A9%E9%9B%86</a:t>
            </a:r>
            <a:endParaRPr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32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私は彼のことを</a:t>
            </a:r>
            <a:r>
              <a:rPr lang="ja-JP" altLang="en-US" smtClean="0"/>
              <a:t>知っており、父は毎週彼に会います。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556792"/>
            <a:ext cx="8507288" cy="5069160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週 </a:t>
            </a:r>
            <a:r>
              <a:rPr kumimoji="1" lang="en-US" altLang="ja-JP" smtClean="0"/>
              <a:t>: jetfu</a:t>
            </a:r>
          </a:p>
          <a:p>
            <a:r>
              <a:rPr lang="ja-JP" altLang="en-US" smtClean="0"/>
              <a:t>毎週 </a:t>
            </a:r>
            <a:r>
              <a:rPr lang="en-US" altLang="ja-JP" smtClean="0"/>
              <a:t>-&gt; ca ro jetfu (cf. </a:t>
            </a:r>
            <a:r>
              <a:rPr lang="ja-JP" altLang="en-US" smtClean="0"/>
              <a:t>毎日 </a:t>
            </a:r>
            <a:r>
              <a:rPr lang="en-US" altLang="ja-JP" smtClean="0"/>
              <a:t>: ca ro djedi)</a:t>
            </a:r>
          </a:p>
          <a:p>
            <a:r>
              <a:rPr kumimoji="1" lang="en-US" altLang="ja-JP" smtClean="0"/>
              <a:t>djuno : </a:t>
            </a:r>
            <a:r>
              <a:rPr lang="en-US" altLang="ja-JP"/>
              <a:t>x1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（命題）・</a:t>
            </a:r>
            <a:r>
              <a:rPr lang="en-US" altLang="ja-JP"/>
              <a:t>x3</a:t>
            </a:r>
            <a:r>
              <a:rPr lang="ja-JP" altLang="en-US"/>
              <a:t>（題目）を</a:t>
            </a:r>
            <a:r>
              <a:rPr lang="en-US" altLang="ja-JP"/>
              <a:t>x4</a:t>
            </a:r>
            <a:r>
              <a:rPr lang="ja-JP" altLang="en-US"/>
              <a:t>（認識体系）で</a:t>
            </a:r>
            <a:r>
              <a:rPr lang="ja-JP" altLang="en-US" smtClean="0"/>
              <a:t>知る</a:t>
            </a:r>
            <a:endParaRPr lang="en-US" altLang="ja-JP" smtClean="0"/>
          </a:p>
          <a:p>
            <a:r>
              <a:rPr lang="en-US" altLang="ja-JP" smtClean="0"/>
              <a:t>mi djuno fi ra</a:t>
            </a:r>
          </a:p>
          <a:p>
            <a:r>
              <a:rPr kumimoji="1" lang="ja-JP" altLang="en-US" smtClean="0"/>
              <a:t>接続詞（文かつ文）</a:t>
            </a:r>
            <a:r>
              <a:rPr kumimoji="1" lang="en-US" altLang="ja-JP" smtClean="0"/>
              <a:t>-&gt; .ije</a:t>
            </a:r>
          </a:p>
          <a:p>
            <a:r>
              <a:rPr kumimoji="1" lang="ja-JP" altLang="en-US" smtClean="0"/>
              <a:t>会う </a:t>
            </a:r>
            <a:r>
              <a:rPr kumimoji="1" lang="en-US" altLang="ja-JP" smtClean="0"/>
              <a:t>: penmi</a:t>
            </a:r>
          </a:p>
          <a:p>
            <a:r>
              <a:rPr lang="en-US" altLang="ja-JP" smtClean="0"/>
              <a:t>mi djuno fi ra .ije lo patfu be mi penmi ra ca ro jetfu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75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君のいとこはよくミクと遊びますか</a:t>
            </a:r>
            <a:r>
              <a:rPr lang="ja-JP" altLang="en-US" smtClean="0"/>
              <a:t>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altLang="ja-JP" smtClean="0"/>
              <a:t>cafne : </a:t>
            </a:r>
            <a:r>
              <a:rPr lang="en-US" altLang="ja-JP"/>
              <a:t>x1</a:t>
            </a:r>
            <a:r>
              <a:rPr lang="ja-JP" altLang="en-US"/>
              <a:t>（事）は</a:t>
            </a:r>
            <a:r>
              <a:rPr lang="en-US" altLang="ja-JP"/>
              <a:t>x2</a:t>
            </a:r>
            <a:r>
              <a:rPr lang="ja-JP" altLang="en-US"/>
              <a:t>（基準）において頻繁／しょっちゅう／頻発する／よく</a:t>
            </a:r>
            <a:r>
              <a:rPr lang="ja-JP" altLang="en-US" smtClean="0"/>
              <a:t>ある</a:t>
            </a:r>
            <a:endParaRPr lang="en-US" altLang="ja-JP" smtClean="0"/>
          </a:p>
          <a:p>
            <a:r>
              <a:rPr kumimoji="1" lang="en-US" altLang="ja-JP" smtClean="0"/>
              <a:t>kelci : </a:t>
            </a:r>
            <a:r>
              <a:rPr lang="en-US" altLang="ja-JP"/>
              <a:t>x1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（道具／方法）で</a:t>
            </a:r>
            <a:r>
              <a:rPr lang="ja-JP" altLang="en-US" smtClean="0"/>
              <a:t>遊ぶ</a:t>
            </a:r>
            <a:endParaRPr lang="en-US" altLang="ja-JP" smtClean="0"/>
          </a:p>
          <a:p>
            <a:r>
              <a:rPr lang="ja-JP" altLang="en-US" smtClean="0"/>
              <a:t>～と一緒に </a:t>
            </a:r>
            <a:r>
              <a:rPr lang="en-US" altLang="ja-JP" smtClean="0"/>
              <a:t>: sumtcita : ka’ai</a:t>
            </a:r>
          </a:p>
          <a:p>
            <a:r>
              <a:rPr lang="ja-JP" altLang="en-US" smtClean="0"/>
              <a:t>いとこ </a:t>
            </a:r>
            <a:r>
              <a:rPr lang="en-US" altLang="ja-JP" smtClean="0"/>
              <a:t>: tamne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/>
              <a:t>xu </a:t>
            </a:r>
            <a:r>
              <a:rPr kumimoji="1" lang="en-US" altLang="ja-JP" smtClean="0">
                <a:solidFill>
                  <a:srgbClr val="0070C0"/>
                </a:solidFill>
              </a:rPr>
              <a:t>lo nu lo tamne be do kelci ka’ai la .mik. </a:t>
            </a:r>
            <a:r>
              <a:rPr kumimoji="1" lang="en-US" altLang="ja-JP" smtClean="0"/>
              <a:t>cu cafne = </a:t>
            </a:r>
            <a:r>
              <a:rPr kumimoji="1" lang="ja-JP" altLang="en-US" smtClean="0"/>
              <a:t>～はよくありますか？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chemeClr val="accent2"/>
                </a:solidFill>
              </a:rPr>
              <a:t>xu lo tamne be do cu cafne kelci ka’ai la .mik.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7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私は時々自分のペットの猫のためにピアノを弾きます。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mtClean="0"/>
              <a:t>時々起こる </a:t>
            </a:r>
            <a:r>
              <a:rPr kumimoji="1" lang="en-US" altLang="ja-JP" smtClean="0"/>
              <a:t>: suzroi : </a:t>
            </a:r>
            <a:r>
              <a:rPr lang="en-US" altLang="ja-JP"/>
              <a:t>x</a:t>
            </a:r>
            <a:r>
              <a:rPr lang="en-US" altLang="ja-JP" baseline="-25000"/>
              <a:t>1</a:t>
            </a:r>
            <a:r>
              <a:rPr lang="en-US" altLang="ja-JP"/>
              <a:t> happens sometimes in interval x</a:t>
            </a:r>
            <a:r>
              <a:rPr lang="en-US" altLang="ja-JP" baseline="-25000"/>
              <a:t>2</a:t>
            </a:r>
            <a:r>
              <a:rPr lang="en-US" altLang="ja-JP" smtClean="0"/>
              <a:t>.</a:t>
            </a:r>
          </a:p>
          <a:p>
            <a:r>
              <a:rPr kumimoji="1" lang="ja-JP" altLang="en-US" smtClean="0"/>
              <a:t>ピアノ </a:t>
            </a:r>
            <a:r>
              <a:rPr kumimoji="1" lang="en-US" altLang="ja-JP" smtClean="0"/>
              <a:t>: pipno(</a:t>
            </a:r>
            <a:r>
              <a:rPr kumimoji="1" lang="ja-JP" altLang="en-US" smtClean="0"/>
              <a:t>鍵盤楽器</a:t>
            </a:r>
            <a:r>
              <a:rPr kumimoji="1" lang="en-US" altLang="ja-JP" smtClean="0"/>
              <a:t>), pipnrpiano(</a:t>
            </a:r>
            <a:r>
              <a:rPr kumimoji="1" lang="ja-JP" altLang="en-US" smtClean="0"/>
              <a:t>ピアノ</a:t>
            </a:r>
            <a:r>
              <a:rPr kumimoji="1" lang="en-US" altLang="ja-JP" smtClean="0"/>
              <a:t>)</a:t>
            </a:r>
          </a:p>
          <a:p>
            <a:r>
              <a:rPr kumimoji="1" lang="en-US" altLang="ja-JP" smtClean="0"/>
              <a:t>zgipli : </a:t>
            </a:r>
            <a:r>
              <a:rPr lang="ja-JP" altLang="en-US" smtClean="0"/>
              <a:t>（楽器を）</a:t>
            </a:r>
            <a:r>
              <a:rPr kumimoji="1" lang="ja-JP" altLang="en-US" smtClean="0"/>
              <a:t>演奏する </a:t>
            </a:r>
            <a:r>
              <a:rPr kumimoji="1" lang="en-US" altLang="ja-JP" smtClean="0"/>
              <a:t>(zgike :</a:t>
            </a:r>
            <a:r>
              <a:rPr kumimoji="1" lang="ja-JP" altLang="en-US" smtClean="0"/>
              <a:t>音楽</a:t>
            </a:r>
            <a:r>
              <a:rPr kumimoji="1" lang="en-US" altLang="ja-JP" smtClean="0"/>
              <a:t>)</a:t>
            </a:r>
          </a:p>
          <a:p>
            <a:r>
              <a:rPr lang="en-US" altLang="ja-JP" smtClean="0"/>
              <a:t>mi suzroi zgipli lo pipno </a:t>
            </a:r>
          </a:p>
          <a:p>
            <a:r>
              <a:rPr kumimoji="1" lang="ja-JP" altLang="en-US" smtClean="0"/>
              <a:t>～のために </a:t>
            </a:r>
            <a:r>
              <a:rPr kumimoji="1" lang="en-US" altLang="ja-JP" smtClean="0"/>
              <a:t>: tezu’e (sumtcita) (</a:t>
            </a:r>
            <a:r>
              <a:rPr kumimoji="1" lang="ja-JP" altLang="en-US" smtClean="0"/>
              <a:t>事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を目的として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tu’a SUMTI : SUMTI</a:t>
            </a:r>
            <a:r>
              <a:rPr lang="ja-JP" altLang="en-US" smtClean="0"/>
              <a:t>に関する事</a:t>
            </a:r>
            <a:endParaRPr lang="en-US" altLang="ja-JP"/>
          </a:p>
          <a:p>
            <a:r>
              <a:rPr kumimoji="1" lang="ja-JP" altLang="en-US" smtClean="0"/>
              <a:t>自分のペットの猫　（</a:t>
            </a:r>
            <a:r>
              <a:rPr kumimoji="1" lang="en-US" altLang="ja-JP" smtClean="0"/>
              <a:t>po’u, no’u</a:t>
            </a:r>
            <a:r>
              <a:rPr kumimoji="1" lang="ja-JP" altLang="en-US" smtClean="0"/>
              <a:t>）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① </a:t>
            </a:r>
            <a:r>
              <a:rPr lang="en-US" altLang="ja-JP" smtClean="0"/>
              <a:t>lo mlatu poi </a:t>
            </a:r>
            <a:r>
              <a:rPr lang="en-US" altLang="ja-JP" smtClean="0"/>
              <a:t>dalpe’o </a:t>
            </a:r>
            <a:r>
              <a:rPr lang="en-US" altLang="ja-JP" smtClean="0"/>
              <a:t>mi,</a:t>
            </a:r>
          </a:p>
          <a:p>
            <a:pPr marL="0" indent="0">
              <a:buNone/>
            </a:pPr>
            <a:r>
              <a:rPr lang="ja-JP" altLang="en-US" smtClean="0"/>
              <a:t>② </a:t>
            </a:r>
            <a:r>
              <a:rPr lang="en-US" altLang="ja-JP" smtClean="0"/>
              <a:t>lo mlatu po’u lo </a:t>
            </a:r>
            <a:r>
              <a:rPr lang="en-US" altLang="ja-JP" smtClean="0"/>
              <a:t>dalpe’o </a:t>
            </a:r>
            <a:r>
              <a:rPr lang="en-US" altLang="ja-JP" smtClean="0"/>
              <a:t>be mi (po’u = poi du : </a:t>
            </a:r>
            <a:r>
              <a:rPr lang="ja-JP" altLang="en-US" smtClean="0"/>
              <a:t>同格</a:t>
            </a:r>
            <a:r>
              <a:rPr lang="en-US" altLang="ja-JP" smtClean="0"/>
              <a:t>)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91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730</Words>
  <Application>Microsoft Office PowerPoint</Application>
  <PresentationFormat>画面に合わせる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​​テーマ</vt:lpstr>
      <vt:lpstr>ゆるロジらじお8.16</vt:lpstr>
      <vt:lpstr>あなたは毎日コーヒーをどれだけ飲 みますか？―２，３杯飲みます＊補足</vt:lpstr>
      <vt:lpstr>お題</vt:lpstr>
      <vt:lpstr>君の兄には友達が何人いますか？―わかりません。多分、大勢います。</vt:lpstr>
      <vt:lpstr>心態詞（直前の語に対する感情表現)</vt:lpstr>
      <vt:lpstr>まとめると</vt:lpstr>
      <vt:lpstr>私は彼のことを知っており、父は毎週彼に会います。</vt:lpstr>
      <vt:lpstr>君のいとこはよくミクと遊びますか？</vt:lpstr>
      <vt:lpstr>私は時々自分のペットの猫のためにピアノを弾きます。</vt:lpstr>
      <vt:lpstr>まとめると</vt:lpstr>
      <vt:lpstr>私のペットの、茶色の犬は、自分自身が大好きだ。</vt:lpstr>
      <vt:lpstr>Q1関係節を複数使うとき</vt:lpstr>
      <vt:lpstr>Q2. 再帰代sumti</vt:lpstr>
      <vt:lpstr>まとめると</vt:lpstr>
      <vt:lpstr>いつやるの？今でしょ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ゆるロジらじお8.16</dc:title>
  <dc:creator>Shotaro</dc:creator>
  <cp:lastModifiedBy>Shotaro</cp:lastModifiedBy>
  <cp:revision>9</cp:revision>
  <dcterms:created xsi:type="dcterms:W3CDTF">2013-08-16T10:33:07Z</dcterms:created>
  <dcterms:modified xsi:type="dcterms:W3CDTF">2013-08-16T14:58:21Z</dcterms:modified>
</cp:coreProperties>
</file>