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2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CB54-0C1B-44A8-AC09-F41626C0B76B}" type="datetimeFigureOut">
              <a:rPr kumimoji="1" lang="ja-JP" altLang="en-US" smtClean="0"/>
              <a:t>2013/8/18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B0A9-F3C9-4BC6-983E-7C00818DF0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35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CB54-0C1B-44A8-AC09-F41626C0B76B}" type="datetimeFigureOut">
              <a:rPr kumimoji="1" lang="ja-JP" altLang="en-US" smtClean="0"/>
              <a:t>2013/8/18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B0A9-F3C9-4BC6-983E-7C00818DF0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60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CB54-0C1B-44A8-AC09-F41626C0B76B}" type="datetimeFigureOut">
              <a:rPr kumimoji="1" lang="ja-JP" altLang="en-US" smtClean="0"/>
              <a:t>2013/8/18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B0A9-F3C9-4BC6-983E-7C00818DF0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68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CB54-0C1B-44A8-AC09-F41626C0B76B}" type="datetimeFigureOut">
              <a:rPr kumimoji="1" lang="ja-JP" altLang="en-US" smtClean="0"/>
              <a:t>2013/8/18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B0A9-F3C9-4BC6-983E-7C00818DF0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95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CB54-0C1B-44A8-AC09-F41626C0B76B}" type="datetimeFigureOut">
              <a:rPr kumimoji="1" lang="ja-JP" altLang="en-US" smtClean="0"/>
              <a:t>2013/8/18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B0A9-F3C9-4BC6-983E-7C00818DF0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68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CB54-0C1B-44A8-AC09-F41626C0B76B}" type="datetimeFigureOut">
              <a:rPr kumimoji="1" lang="ja-JP" altLang="en-US" smtClean="0"/>
              <a:t>2013/8/18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B0A9-F3C9-4BC6-983E-7C00818DF0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75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CB54-0C1B-44A8-AC09-F41626C0B76B}" type="datetimeFigureOut">
              <a:rPr kumimoji="1" lang="ja-JP" altLang="en-US" smtClean="0"/>
              <a:t>2013/8/18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B0A9-F3C9-4BC6-983E-7C00818DF0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63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CB54-0C1B-44A8-AC09-F41626C0B76B}" type="datetimeFigureOut">
              <a:rPr kumimoji="1" lang="ja-JP" altLang="en-US" smtClean="0"/>
              <a:t>2013/8/18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B0A9-F3C9-4BC6-983E-7C00818DF0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69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CB54-0C1B-44A8-AC09-F41626C0B76B}" type="datetimeFigureOut">
              <a:rPr kumimoji="1" lang="ja-JP" altLang="en-US" smtClean="0"/>
              <a:t>2013/8/18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B0A9-F3C9-4BC6-983E-7C00818DF0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7275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CB54-0C1B-44A8-AC09-F41626C0B76B}" type="datetimeFigureOut">
              <a:rPr kumimoji="1" lang="ja-JP" altLang="en-US" smtClean="0"/>
              <a:t>2013/8/18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B0A9-F3C9-4BC6-983E-7C00818DF0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33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CB54-0C1B-44A8-AC09-F41626C0B76B}" type="datetimeFigureOut">
              <a:rPr kumimoji="1" lang="ja-JP" altLang="en-US" smtClean="0"/>
              <a:t>2013/8/18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B0A9-F3C9-4BC6-983E-7C00818DF0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76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3CB54-0C1B-44A8-AC09-F41626C0B76B}" type="datetimeFigureOut">
              <a:rPr kumimoji="1" lang="ja-JP" altLang="en-US" smtClean="0"/>
              <a:t>2013/8/18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BB0A9-F3C9-4BC6-983E-7C00818DF0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57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smtClean="0"/>
              <a:t>ゆるロジらじお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smtClean="0"/>
              <a:t>今日はロジ作</a:t>
            </a:r>
            <a:r>
              <a:rPr lang="ja-JP" altLang="en-US" smtClean="0"/>
              <a:t>はおやすみ！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068671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zamai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853136"/>
          </a:xfrm>
        </p:spPr>
        <p:txBody>
          <a:bodyPr/>
          <a:lstStyle/>
          <a:p>
            <a:r>
              <a:rPr kumimoji="1" lang="en-US" altLang="ja-JP" smtClean="0"/>
              <a:t>mojgau : x1</a:t>
            </a:r>
            <a:r>
              <a:rPr kumimoji="1" lang="ja-JP" altLang="en-US" smtClean="0"/>
              <a:t>は</a:t>
            </a:r>
            <a:r>
              <a:rPr kumimoji="1" lang="en-US" altLang="ja-JP" smtClean="0"/>
              <a:t>x2</a:t>
            </a:r>
            <a:r>
              <a:rPr kumimoji="1" lang="ja-JP" altLang="en-US" smtClean="0"/>
              <a:t>に</a:t>
            </a:r>
            <a:r>
              <a:rPr kumimoji="1" lang="en-US" altLang="ja-JP" smtClean="0"/>
              <a:t>x3(du’u),x4(</a:t>
            </a:r>
            <a:r>
              <a:rPr kumimoji="1" lang="ja-JP" altLang="en-US" smtClean="0"/>
              <a:t>題目</a:t>
            </a:r>
            <a:r>
              <a:rPr kumimoji="1" lang="en-US" altLang="ja-JP" smtClean="0"/>
              <a:t>)</a:t>
            </a:r>
            <a:r>
              <a:rPr kumimoji="1" lang="ja-JP" altLang="en-US" smtClean="0"/>
              <a:t>を思い出させる。</a:t>
            </a:r>
            <a:endParaRPr kumimoji="1" lang="en-US" altLang="ja-JP" smtClean="0"/>
          </a:p>
          <a:p>
            <a:pPr marL="0" indent="0">
              <a:buNone/>
            </a:pPr>
            <a:r>
              <a:rPr lang="en-US" altLang="ja-JP"/>
              <a:t>	</a:t>
            </a:r>
            <a:r>
              <a:rPr lang="en-US" altLang="ja-JP" smtClean="0">
                <a:solidFill>
                  <a:srgbClr val="FF0000"/>
                </a:solidFill>
              </a:rPr>
              <a:t>morji</a:t>
            </a:r>
            <a:r>
              <a:rPr lang="en-US" altLang="ja-JP" smtClean="0"/>
              <a:t> : </a:t>
            </a:r>
            <a:r>
              <a:rPr lang="ja-JP" altLang="en-US" smtClean="0"/>
              <a:t>覚えている</a:t>
            </a:r>
            <a:endParaRPr lang="en-US" altLang="ja-JP" smtClean="0"/>
          </a:p>
          <a:p>
            <a:r>
              <a:rPr kumimoji="1" lang="en-US" altLang="ja-JP" smtClean="0"/>
              <a:t>mojgaunoi : x1</a:t>
            </a:r>
            <a:r>
              <a:rPr kumimoji="1" lang="ja-JP" altLang="en-US" smtClean="0"/>
              <a:t>は</a:t>
            </a:r>
            <a:r>
              <a:rPr kumimoji="1" lang="en-US" altLang="ja-JP" smtClean="0"/>
              <a:t>x2(du’u),x3(</a:t>
            </a:r>
            <a:r>
              <a:rPr kumimoji="1" lang="ja-JP" altLang="en-US" smtClean="0"/>
              <a:t>題目</a:t>
            </a:r>
            <a:r>
              <a:rPr kumimoji="1" lang="en-US" altLang="ja-JP" smtClean="0"/>
              <a:t>)</a:t>
            </a:r>
            <a:r>
              <a:rPr kumimoji="1" lang="ja-JP" altLang="en-US" smtClean="0"/>
              <a:t>を思い出させるための、</a:t>
            </a:r>
            <a:r>
              <a:rPr kumimoji="1" lang="en-US" altLang="ja-JP" smtClean="0"/>
              <a:t>x4(</a:t>
            </a:r>
            <a:r>
              <a:rPr kumimoji="1" lang="ja-JP" altLang="en-US" smtClean="0"/>
              <a:t>作者</a:t>
            </a:r>
            <a:r>
              <a:rPr kumimoji="1" lang="en-US" altLang="ja-JP" smtClean="0"/>
              <a:t>)</a:t>
            </a:r>
            <a:r>
              <a:rPr kumimoji="1" lang="ja-JP" altLang="en-US" smtClean="0"/>
              <a:t>から</a:t>
            </a:r>
            <a:r>
              <a:rPr kumimoji="1" lang="en-US" altLang="ja-JP" smtClean="0"/>
              <a:t>x5(</a:t>
            </a:r>
            <a:r>
              <a:rPr kumimoji="1" lang="ja-JP" altLang="en-US" smtClean="0"/>
              <a:t>読者</a:t>
            </a:r>
            <a:r>
              <a:rPr kumimoji="1" lang="en-US" altLang="ja-JP" smtClean="0"/>
              <a:t>)</a:t>
            </a:r>
            <a:r>
              <a:rPr kumimoji="1" lang="ja-JP" altLang="en-US" smtClean="0"/>
              <a:t>へのメッセージ</a:t>
            </a:r>
            <a:endParaRPr lang="en-US" altLang="ja-JP" smtClean="0"/>
          </a:p>
          <a:p>
            <a:pPr marL="0" indent="0">
              <a:buNone/>
            </a:pPr>
            <a:r>
              <a:rPr kumimoji="1" lang="en-US" altLang="ja-JP"/>
              <a:t>	</a:t>
            </a:r>
            <a:r>
              <a:rPr kumimoji="1" lang="en-US" altLang="ja-JP" smtClean="0">
                <a:solidFill>
                  <a:srgbClr val="FF0000"/>
                </a:solidFill>
              </a:rPr>
              <a:t>notci </a:t>
            </a:r>
            <a:r>
              <a:rPr kumimoji="1" lang="en-US" altLang="ja-JP" smtClean="0"/>
              <a:t>: </a:t>
            </a:r>
            <a:r>
              <a:rPr lang="ja-JP" altLang="en-US" smtClean="0"/>
              <a:t>メッセージ、メモ書き</a:t>
            </a:r>
            <a:endParaRPr lang="en-US" altLang="ja-JP" smtClean="0"/>
          </a:p>
          <a:p>
            <a:r>
              <a:rPr lang="en-US" altLang="ja-JP" smtClean="0"/>
              <a:t>nicygau : x1</a:t>
            </a:r>
            <a:r>
              <a:rPr lang="ja-JP" altLang="en-US" smtClean="0"/>
              <a:t>は</a:t>
            </a:r>
            <a:r>
              <a:rPr lang="en-US" altLang="ja-JP" smtClean="0"/>
              <a:t>x2</a:t>
            </a:r>
            <a:r>
              <a:rPr lang="ja-JP" altLang="en-US" smtClean="0"/>
              <a:t>を</a:t>
            </a:r>
            <a:r>
              <a:rPr lang="en-US" altLang="ja-JP" smtClean="0"/>
              <a:t>x3(ka,ni)</a:t>
            </a:r>
            <a:r>
              <a:rPr lang="ja-JP" altLang="en-US" smtClean="0"/>
              <a:t>の点で整理する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/>
              <a:t>	</a:t>
            </a:r>
            <a:r>
              <a:rPr lang="en-US" altLang="ja-JP" smtClean="0">
                <a:solidFill>
                  <a:srgbClr val="FF0000"/>
                </a:solidFill>
              </a:rPr>
              <a:t>cnici</a:t>
            </a:r>
            <a:r>
              <a:rPr lang="en-US" altLang="ja-JP" smtClean="0"/>
              <a:t> = </a:t>
            </a:r>
            <a:r>
              <a:rPr lang="ja-JP" altLang="en-US"/>
              <a:t>整理</a:t>
            </a:r>
            <a:r>
              <a:rPr lang="ja-JP" altLang="en-US" smtClean="0"/>
              <a:t>された</a:t>
            </a:r>
            <a:r>
              <a:rPr lang="en-US" altLang="ja-JP" smtClean="0"/>
              <a:t>/</a:t>
            </a:r>
            <a:r>
              <a:rPr lang="ja-JP" altLang="en-US" smtClean="0"/>
              <a:t>規則正しく並べられた</a:t>
            </a:r>
            <a:endParaRPr lang="en-US" altLang="ja-JP" smtClean="0"/>
          </a:p>
          <a:p>
            <a:pPr marL="0" indent="0">
              <a:buNone/>
            </a:pP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824211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bimai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5472608"/>
          </a:xfrm>
        </p:spPr>
        <p:txBody>
          <a:bodyPr>
            <a:normAutofit/>
          </a:bodyPr>
          <a:lstStyle/>
          <a:p>
            <a:r>
              <a:rPr lang="en-US" altLang="ja-JP" smtClean="0"/>
              <a:t>pejgau : x1</a:t>
            </a:r>
            <a:r>
              <a:rPr lang="ja-JP" altLang="en-US" smtClean="0"/>
              <a:t>は</a:t>
            </a:r>
            <a:r>
              <a:rPr lang="en-US" altLang="ja-JP" smtClean="0"/>
              <a:t>x2</a:t>
            </a:r>
            <a:r>
              <a:rPr lang="ja-JP" altLang="en-US" smtClean="0"/>
              <a:t>を</a:t>
            </a:r>
            <a:r>
              <a:rPr lang="en-US" altLang="ja-JP" smtClean="0"/>
              <a:t>x3(</a:t>
            </a:r>
            <a:r>
              <a:rPr lang="ja-JP" altLang="en-US" smtClean="0"/>
              <a:t>拡張範囲</a:t>
            </a:r>
            <a:r>
              <a:rPr lang="en-US" altLang="ja-JP" smtClean="0"/>
              <a:t>)</a:t>
            </a:r>
            <a:r>
              <a:rPr lang="ja-JP" altLang="en-US" smtClean="0"/>
              <a:t>に</a:t>
            </a:r>
            <a:r>
              <a:rPr lang="en-US" altLang="ja-JP" smtClean="0"/>
              <a:t>x4(</a:t>
            </a:r>
            <a:r>
              <a:rPr lang="ja-JP" altLang="en-US" smtClean="0"/>
              <a:t>初期範囲</a:t>
            </a:r>
            <a:r>
              <a:rPr lang="en-US" altLang="ja-JP" smtClean="0"/>
              <a:t>)</a:t>
            </a:r>
            <a:r>
              <a:rPr lang="ja-JP" altLang="en-US" smtClean="0"/>
              <a:t>から広げる</a:t>
            </a:r>
            <a:endParaRPr lang="en-US" altLang="ja-JP" smtClean="0"/>
          </a:p>
          <a:p>
            <a:pPr marL="0" indent="0">
              <a:buNone/>
            </a:pPr>
            <a:r>
              <a:rPr kumimoji="1" lang="en-US" altLang="ja-JP"/>
              <a:t>	</a:t>
            </a:r>
            <a:r>
              <a:rPr kumimoji="1" lang="en-US" altLang="ja-JP" smtClean="0">
                <a:solidFill>
                  <a:srgbClr val="FF0000"/>
                </a:solidFill>
              </a:rPr>
              <a:t>preja</a:t>
            </a:r>
            <a:r>
              <a:rPr kumimoji="1" lang="en-US" altLang="ja-JP" smtClean="0"/>
              <a:t> : </a:t>
            </a:r>
            <a:r>
              <a:rPr kumimoji="1" lang="ja-JP" altLang="en-US" smtClean="0"/>
              <a:t>広がる</a:t>
            </a:r>
            <a:endParaRPr kumimoji="1" lang="en-US" altLang="ja-JP" smtClean="0"/>
          </a:p>
          <a:p>
            <a:r>
              <a:rPr lang="en-US" altLang="ja-JP" smtClean="0"/>
              <a:t>pengau : x1</a:t>
            </a:r>
            <a:r>
              <a:rPr lang="ja-JP" altLang="en-US" smtClean="0"/>
              <a:t>は</a:t>
            </a:r>
            <a:r>
              <a:rPr lang="en-US" altLang="ja-JP" smtClean="0"/>
              <a:t>x2</a:t>
            </a:r>
            <a:r>
              <a:rPr lang="ja-JP" altLang="en-US" smtClean="0"/>
              <a:t>を</a:t>
            </a:r>
            <a:r>
              <a:rPr lang="en-US" altLang="ja-JP" smtClean="0"/>
              <a:t>x3</a:t>
            </a:r>
            <a:r>
              <a:rPr lang="ja-JP" altLang="en-US" smtClean="0"/>
              <a:t>に</a:t>
            </a:r>
            <a:r>
              <a:rPr lang="en-US" altLang="ja-JP" smtClean="0"/>
              <a:t>(</a:t>
            </a:r>
            <a:r>
              <a:rPr lang="ja-JP" altLang="en-US" smtClean="0"/>
              <a:t>と</a:t>
            </a:r>
            <a:r>
              <a:rPr lang="en-US" altLang="ja-JP" smtClean="0"/>
              <a:t>)x4(</a:t>
            </a:r>
            <a:r>
              <a:rPr lang="ja-JP" altLang="en-US" smtClean="0"/>
              <a:t>場所</a:t>
            </a:r>
            <a:r>
              <a:rPr lang="en-US" altLang="ja-JP" smtClean="0"/>
              <a:t>)</a:t>
            </a:r>
            <a:r>
              <a:rPr lang="ja-JP" altLang="en-US" smtClean="0"/>
              <a:t>で紹介する</a:t>
            </a:r>
            <a:r>
              <a:rPr lang="en-US" altLang="ja-JP" smtClean="0"/>
              <a:t>/</a:t>
            </a:r>
            <a:r>
              <a:rPr lang="ja-JP" altLang="en-US" smtClean="0"/>
              <a:t>友達にする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/>
              <a:t>	</a:t>
            </a:r>
            <a:r>
              <a:rPr lang="en-US" altLang="ja-JP" smtClean="0">
                <a:solidFill>
                  <a:srgbClr val="FF0000"/>
                </a:solidFill>
              </a:rPr>
              <a:t>pendo</a:t>
            </a:r>
            <a:r>
              <a:rPr lang="en-US" altLang="ja-JP" smtClean="0"/>
              <a:t> = </a:t>
            </a:r>
            <a:r>
              <a:rPr lang="ja-JP" altLang="en-US" smtClean="0"/>
              <a:t>友達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 smtClean="0"/>
              <a:t>ex) .ai mi pengau vo’a rodo (</a:t>
            </a:r>
            <a:r>
              <a:rPr lang="ja-JP" altLang="en-US" smtClean="0"/>
              <a:t>自己紹介します</a:t>
            </a:r>
            <a:r>
              <a:rPr lang="en-US" altLang="ja-JP" smtClean="0"/>
              <a:t>)</a:t>
            </a:r>
          </a:p>
          <a:p>
            <a:r>
              <a:rPr lang="en-US" altLang="ja-JP" smtClean="0"/>
              <a:t>popygau : x1</a:t>
            </a:r>
            <a:r>
              <a:rPr lang="ja-JP" altLang="en-US" smtClean="0"/>
              <a:t>は</a:t>
            </a:r>
            <a:r>
              <a:rPr lang="en-US" altLang="ja-JP" smtClean="0"/>
              <a:t>x2</a:t>
            </a:r>
            <a:r>
              <a:rPr lang="ja-JP" altLang="en-US" smtClean="0"/>
              <a:t>を</a:t>
            </a:r>
            <a:r>
              <a:rPr lang="en-US" altLang="ja-JP" smtClean="0"/>
              <a:t>x3(</a:t>
            </a:r>
            <a:r>
              <a:rPr lang="ja-JP" altLang="en-US" smtClean="0"/>
              <a:t>破片</a:t>
            </a:r>
            <a:r>
              <a:rPr lang="en-US" altLang="ja-JP" smtClean="0"/>
              <a:t>)</a:t>
            </a:r>
            <a:r>
              <a:rPr lang="ja-JP" altLang="en-US" smtClean="0"/>
              <a:t>に壊す</a:t>
            </a:r>
            <a:r>
              <a:rPr lang="en-US" altLang="ja-JP" smtClean="0"/>
              <a:t>/</a:t>
            </a:r>
            <a:r>
              <a:rPr lang="ja-JP" altLang="en-US" smtClean="0"/>
              <a:t>砕く</a:t>
            </a:r>
            <a:r>
              <a:rPr lang="en-US" altLang="ja-JP" smtClean="0"/>
              <a:t>/</a:t>
            </a:r>
            <a:r>
              <a:rPr lang="ja-JP" altLang="en-US" smtClean="0"/>
              <a:t>割る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/>
              <a:t>	</a:t>
            </a:r>
            <a:r>
              <a:rPr lang="en-US" altLang="ja-JP" smtClean="0">
                <a:solidFill>
                  <a:srgbClr val="FF0000"/>
                </a:solidFill>
              </a:rPr>
              <a:t>porpi</a:t>
            </a:r>
            <a:r>
              <a:rPr lang="en-US" altLang="ja-JP" smtClean="0"/>
              <a:t> : </a:t>
            </a:r>
            <a:r>
              <a:rPr lang="ja-JP" altLang="en-US" smtClean="0"/>
              <a:t>壊れる</a:t>
            </a:r>
            <a:r>
              <a:rPr lang="en-US" altLang="ja-JP" smtClean="0"/>
              <a:t>/</a:t>
            </a:r>
            <a:r>
              <a:rPr lang="ja-JP" altLang="en-US" smtClean="0"/>
              <a:t>割れる</a:t>
            </a:r>
            <a:r>
              <a:rPr lang="en-US" altLang="ja-JP" smtClean="0"/>
              <a:t>/</a:t>
            </a:r>
            <a:r>
              <a:rPr lang="ja-JP" altLang="en-US" smtClean="0"/>
              <a:t>砕ける</a:t>
            </a:r>
            <a:endParaRPr lang="en-US" altLang="ja-JP" smtClean="0"/>
          </a:p>
          <a:p>
            <a:endParaRPr kumimoji="1"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5014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somai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556792"/>
            <a:ext cx="8435280" cy="4525963"/>
          </a:xfrm>
        </p:spPr>
        <p:txBody>
          <a:bodyPr/>
          <a:lstStyle/>
          <a:p>
            <a:r>
              <a:rPr kumimoji="1" lang="en-US" altLang="ja-JP" smtClean="0"/>
              <a:t>tolxregau : x1</a:t>
            </a:r>
            <a:r>
              <a:rPr lang="ja-JP" altLang="en-US" smtClean="0"/>
              <a:t>は</a:t>
            </a:r>
            <a:r>
              <a:rPr lang="en-US" altLang="ja-JP" smtClean="0"/>
              <a:t>x2</a:t>
            </a:r>
            <a:r>
              <a:rPr lang="ja-JP" altLang="en-US" smtClean="0"/>
              <a:t>を</a:t>
            </a:r>
            <a:r>
              <a:rPr lang="en-US" altLang="ja-JP" smtClean="0"/>
              <a:t>x3(</a:t>
            </a:r>
            <a:r>
              <a:rPr lang="ja-JP" altLang="en-US" smtClean="0"/>
              <a:t>構成要素</a:t>
            </a:r>
            <a:r>
              <a:rPr lang="en-US" altLang="ja-JP" smtClean="0"/>
              <a:t>)</a:t>
            </a:r>
            <a:r>
              <a:rPr lang="ja-JP" altLang="en-US" smtClean="0"/>
              <a:t>に分離する</a:t>
            </a:r>
            <a:r>
              <a:rPr lang="en-US" altLang="ja-JP" smtClean="0"/>
              <a:t>/</a:t>
            </a:r>
            <a:r>
              <a:rPr lang="ja-JP" altLang="en-US" smtClean="0"/>
              <a:t>分け隔てる</a:t>
            </a:r>
            <a:endParaRPr lang="en-US" altLang="ja-JP" smtClean="0"/>
          </a:p>
          <a:p>
            <a:pPr marL="0" indent="0">
              <a:buNone/>
            </a:pPr>
            <a:r>
              <a:rPr kumimoji="1" lang="en-US" altLang="ja-JP"/>
              <a:t>	</a:t>
            </a:r>
            <a:r>
              <a:rPr lang="en-US" altLang="ja-JP" smtClean="0">
                <a:solidFill>
                  <a:srgbClr val="FF0000"/>
                </a:solidFill>
              </a:rPr>
              <a:t>mixre</a:t>
            </a:r>
            <a:r>
              <a:rPr lang="en-US" altLang="ja-JP" smtClean="0"/>
              <a:t> = </a:t>
            </a:r>
            <a:r>
              <a:rPr lang="ja-JP" altLang="en-US" smtClean="0"/>
              <a:t>混合物</a:t>
            </a:r>
            <a:r>
              <a:rPr lang="en-US" altLang="ja-JP" smtClean="0"/>
              <a:t>/</a:t>
            </a:r>
            <a:r>
              <a:rPr lang="ja-JP" altLang="en-US" smtClean="0"/>
              <a:t>コロイド</a:t>
            </a:r>
            <a:r>
              <a:rPr lang="en-US" altLang="ja-JP"/>
              <a:t>/</a:t>
            </a:r>
            <a:r>
              <a:rPr lang="ja-JP" altLang="en-US" smtClean="0"/>
              <a:t>懸濁液</a:t>
            </a:r>
            <a:endParaRPr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1346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次やりたい・・・ </a:t>
            </a:r>
            <a:r>
              <a:rPr kumimoji="1" lang="en-US" altLang="ja-JP" smtClean="0"/>
              <a:t>bi’o</a:t>
            </a:r>
          </a:p>
          <a:p>
            <a:endParaRPr lang="en-US" altLang="ja-JP"/>
          </a:p>
          <a:p>
            <a:r>
              <a:rPr lang="en-US" altLang="ja-JP" smtClean="0"/>
              <a:t>cogas</a:t>
            </a:r>
            <a:r>
              <a:rPr lang="ja-JP" altLang="en-US" smtClean="0"/>
              <a:t>の考え</a:t>
            </a:r>
            <a:endParaRPr lang="en-US" altLang="ja-JP" smtClean="0"/>
          </a:p>
          <a:p>
            <a:r>
              <a:rPr kumimoji="1" lang="ja-JP" altLang="en-US" smtClean="0"/>
              <a:t>アルカ：死生動詞</a:t>
            </a:r>
            <a:endParaRPr kumimoji="1" lang="en-US" altLang="ja-JP" smtClean="0"/>
          </a:p>
          <a:p>
            <a:pPr marL="0" indent="0">
              <a:buNone/>
            </a:pPr>
            <a:r>
              <a:rPr kumimoji="1" lang="en-US" altLang="ja-JP" smtClean="0"/>
              <a:t> co’argau, co’urgau </a:t>
            </a:r>
            <a:r>
              <a:rPr lang="ja-JP" altLang="en-US" smtClean="0"/>
              <a:t>に相当するのでは？！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400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今日は！！！！！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ボキャブラリーを増やそうぜ！！！</a:t>
            </a:r>
            <a:endParaRPr kumimoji="1" lang="en-US" altLang="ja-JP" smtClean="0"/>
          </a:p>
          <a:p>
            <a:endParaRPr lang="en-US" altLang="ja-JP"/>
          </a:p>
          <a:p>
            <a:r>
              <a:rPr kumimoji="1" lang="ja-JP" altLang="en-US" smtClean="0"/>
              <a:t>ある</a:t>
            </a:r>
            <a:r>
              <a:rPr kumimoji="1" lang="en-US" altLang="ja-JP" smtClean="0"/>
              <a:t>rafsi</a:t>
            </a:r>
            <a:r>
              <a:rPr kumimoji="1" lang="ja-JP" altLang="en-US" smtClean="0"/>
              <a:t>がひっついた</a:t>
            </a:r>
            <a:r>
              <a:rPr kumimoji="1" lang="en-US" altLang="ja-JP" smtClean="0"/>
              <a:t>lujvo</a:t>
            </a:r>
            <a:r>
              <a:rPr kumimoji="1" lang="ja-JP" altLang="en-US" smtClean="0"/>
              <a:t>を覚えよう！</a:t>
            </a:r>
            <a:endParaRPr kumimoji="1" lang="en-US" altLang="ja-JP" smtClean="0"/>
          </a:p>
          <a:p>
            <a:pPr marL="0" indent="0" algn="ctr">
              <a:buNone/>
            </a:pPr>
            <a:r>
              <a:rPr lang="en-US" altLang="ja-JP" sz="13800" smtClean="0">
                <a:solidFill>
                  <a:srgbClr val="FF0000"/>
                </a:solidFill>
              </a:rPr>
              <a:t>gau</a:t>
            </a:r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gau &lt; gasnu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5419" y="1628800"/>
            <a:ext cx="8964488" cy="4525963"/>
          </a:xfrm>
        </p:spPr>
        <p:txBody>
          <a:bodyPr/>
          <a:lstStyle/>
          <a:p>
            <a:r>
              <a:rPr lang="en-US" altLang="ja-JP"/>
              <a:t>x1</a:t>
            </a:r>
            <a:r>
              <a:rPr lang="ja-JP" altLang="en-US"/>
              <a:t>（者）は</a:t>
            </a:r>
            <a:r>
              <a:rPr lang="en-US" altLang="ja-JP"/>
              <a:t>x2</a:t>
            </a:r>
            <a:r>
              <a:rPr lang="ja-JP" altLang="en-US"/>
              <a:t>（事）を</a:t>
            </a:r>
            <a:r>
              <a:rPr lang="ja-JP" altLang="en-US" smtClean="0"/>
              <a:t>する</a:t>
            </a:r>
            <a:endParaRPr lang="en-US" altLang="ja-JP" smtClean="0"/>
          </a:p>
          <a:p>
            <a:r>
              <a:rPr kumimoji="1" lang="en-US" altLang="ja-JP" smtClean="0"/>
              <a:t>x1</a:t>
            </a:r>
            <a:r>
              <a:rPr kumimoji="1" lang="ja-JP" altLang="en-US" smtClean="0"/>
              <a:t>は</a:t>
            </a:r>
            <a:r>
              <a:rPr kumimoji="1" lang="en-US" altLang="ja-JP" smtClean="0"/>
              <a:t>x2</a:t>
            </a:r>
            <a:r>
              <a:rPr kumimoji="1" lang="ja-JP" altLang="en-US" smtClean="0"/>
              <a:t>をもたらす</a:t>
            </a:r>
            <a:endParaRPr kumimoji="1" lang="en-US" altLang="ja-JP" smtClean="0"/>
          </a:p>
          <a:p>
            <a:pPr marL="0" indent="0">
              <a:buNone/>
            </a:pPr>
            <a:r>
              <a:rPr lang="en-US" altLang="ja-JP" smtClean="0"/>
              <a:t>※ </a:t>
            </a:r>
            <a:r>
              <a:rPr lang="ja-JP" altLang="en-US" smtClean="0"/>
              <a:t>使役っぽいニュアンス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 smtClean="0"/>
              <a:t>※ </a:t>
            </a:r>
            <a:r>
              <a:rPr lang="ja-JP" altLang="en-US" smtClean="0"/>
              <a:t>≒させる、～であるようにする</a:t>
            </a:r>
            <a:endParaRPr lang="en-US" altLang="ja-JP" smtClean="0"/>
          </a:p>
          <a:p>
            <a:pPr marL="0" indent="0">
              <a:buNone/>
            </a:pPr>
            <a:r>
              <a:rPr lang="ja-JP" altLang="en-US" smtClean="0"/>
              <a:t>（単純な「する」 </a:t>
            </a:r>
            <a:r>
              <a:rPr lang="en-US" altLang="ja-JP" smtClean="0"/>
              <a:t>: zukte)</a:t>
            </a:r>
          </a:p>
          <a:p>
            <a:pPr marL="0" indent="0">
              <a:buNone/>
            </a:pPr>
            <a:r>
              <a:rPr lang="en-US" altLang="ja-JP" smtClean="0"/>
              <a:t>&gt; gau -&gt; </a:t>
            </a:r>
            <a:r>
              <a:rPr lang="ja-JP" altLang="en-US" smtClean="0"/>
              <a:t>使役っぽい感じ、英語の</a:t>
            </a:r>
            <a:r>
              <a:rPr lang="en-US" altLang="ja-JP"/>
              <a:t>&lt;</a:t>
            </a:r>
            <a:r>
              <a:rPr lang="en-US" altLang="ja-JP" smtClean="0"/>
              <a:t>en&gt;</a:t>
            </a:r>
            <a:r>
              <a:rPr lang="ja-JP" altLang="en-US" smtClean="0"/>
              <a:t>のような意味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9397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pamai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jungau : x1</a:t>
            </a:r>
            <a:r>
              <a:rPr kumimoji="1" lang="ja-JP" altLang="en-US" smtClean="0"/>
              <a:t>は</a:t>
            </a:r>
            <a:r>
              <a:rPr kumimoji="1" lang="en-US" altLang="ja-JP" smtClean="0"/>
              <a:t>x2</a:t>
            </a:r>
            <a:r>
              <a:rPr kumimoji="1" lang="ja-JP" altLang="en-US" smtClean="0"/>
              <a:t>に</a:t>
            </a:r>
            <a:r>
              <a:rPr kumimoji="1" lang="en-US" altLang="ja-JP" smtClean="0"/>
              <a:t>x3(du’u)</a:t>
            </a:r>
            <a:r>
              <a:rPr kumimoji="1" lang="ja-JP" altLang="en-US" smtClean="0"/>
              <a:t>を </a:t>
            </a:r>
            <a:r>
              <a:rPr kumimoji="1" lang="en-US" altLang="ja-JP" smtClean="0"/>
              <a:t>x4(</a:t>
            </a:r>
            <a:r>
              <a:rPr kumimoji="1" lang="ja-JP" altLang="en-US" smtClean="0"/>
              <a:t>題目</a:t>
            </a:r>
            <a:r>
              <a:rPr kumimoji="1" lang="en-US" altLang="ja-JP" smtClean="0"/>
              <a:t>),x5(</a:t>
            </a:r>
            <a:r>
              <a:rPr kumimoji="1" lang="ja-JP" altLang="en-US" smtClean="0"/>
              <a:t>認識体形</a:t>
            </a:r>
            <a:r>
              <a:rPr kumimoji="1" lang="en-US" altLang="ja-JP" smtClean="0"/>
              <a:t>)</a:t>
            </a:r>
            <a:r>
              <a:rPr kumimoji="1" lang="ja-JP" altLang="en-US" smtClean="0"/>
              <a:t>で知らせる</a:t>
            </a:r>
            <a:r>
              <a:rPr kumimoji="1" lang="en-US" altLang="ja-JP" smtClean="0"/>
              <a:t>/</a:t>
            </a:r>
            <a:r>
              <a:rPr kumimoji="1" lang="ja-JP" altLang="en-US" smtClean="0"/>
              <a:t>教える</a:t>
            </a:r>
            <a:endParaRPr kumimoji="1" lang="en-US" altLang="ja-JP" smtClean="0"/>
          </a:p>
          <a:p>
            <a:pPr marL="0" indent="0">
              <a:buNone/>
            </a:pPr>
            <a:r>
              <a:rPr lang="en-US" altLang="ja-JP" smtClean="0"/>
              <a:t>	: </a:t>
            </a:r>
            <a:r>
              <a:rPr lang="en-US" altLang="ja-JP" smtClean="0">
                <a:solidFill>
                  <a:srgbClr val="FF0000"/>
                </a:solidFill>
              </a:rPr>
              <a:t>djuno</a:t>
            </a:r>
            <a:r>
              <a:rPr lang="en-US" altLang="ja-JP" smtClean="0"/>
              <a:t> + gau = </a:t>
            </a:r>
            <a:r>
              <a:rPr lang="ja-JP" altLang="en-US" smtClean="0"/>
              <a:t>知る</a:t>
            </a:r>
            <a:endParaRPr lang="en-US" altLang="ja-JP" smtClean="0"/>
          </a:p>
          <a:p>
            <a:r>
              <a:rPr kumimoji="1" lang="en-US" altLang="ja-JP" smtClean="0"/>
              <a:t> judgau : x1</a:t>
            </a:r>
            <a:r>
              <a:rPr kumimoji="1" lang="ja-JP" altLang="en-US" smtClean="0"/>
              <a:t>は</a:t>
            </a:r>
            <a:r>
              <a:rPr kumimoji="1" lang="en-US" altLang="ja-JP" smtClean="0"/>
              <a:t>x2</a:t>
            </a:r>
            <a:r>
              <a:rPr kumimoji="1" lang="ja-JP" altLang="en-US" smtClean="0"/>
              <a:t>に</a:t>
            </a:r>
            <a:r>
              <a:rPr kumimoji="1" lang="en-US" altLang="ja-JP" smtClean="0"/>
              <a:t>x3</a:t>
            </a:r>
            <a:r>
              <a:rPr kumimoji="1" lang="ja-JP" altLang="en-US" smtClean="0"/>
              <a:t>へ注意を払わせる</a:t>
            </a:r>
            <a:endParaRPr lang="en-US" altLang="ja-JP"/>
          </a:p>
          <a:p>
            <a:pPr marL="0" indent="0">
              <a:buNone/>
            </a:pPr>
            <a:r>
              <a:rPr lang="en-US" altLang="ja-JP" smtClean="0"/>
              <a:t>	: </a:t>
            </a:r>
            <a:r>
              <a:rPr lang="en-US" altLang="ja-JP" smtClean="0">
                <a:solidFill>
                  <a:srgbClr val="FF0000"/>
                </a:solidFill>
              </a:rPr>
              <a:t>jundi</a:t>
            </a:r>
            <a:r>
              <a:rPr lang="en-US" altLang="ja-JP" smtClean="0"/>
              <a:t> + gau = </a:t>
            </a:r>
            <a:r>
              <a:rPr lang="ja-JP" altLang="en-US" smtClean="0"/>
              <a:t>注意深い</a:t>
            </a:r>
            <a:endParaRPr lang="en-US" altLang="ja-JP" smtClean="0"/>
          </a:p>
          <a:p>
            <a:r>
              <a:rPr lang="en-US" altLang="ja-JP" smtClean="0"/>
              <a:t>xagzengau : x1</a:t>
            </a:r>
            <a:r>
              <a:rPr lang="ja-JP" altLang="en-US" smtClean="0"/>
              <a:t>（人）は</a:t>
            </a:r>
            <a:r>
              <a:rPr lang="en-US" altLang="ja-JP" smtClean="0"/>
              <a:t>x2</a:t>
            </a:r>
            <a:r>
              <a:rPr lang="ja-JP" altLang="en-US" smtClean="0"/>
              <a:t>を</a:t>
            </a:r>
            <a:r>
              <a:rPr lang="en-US" altLang="ja-JP" smtClean="0"/>
              <a:t>x3</a:t>
            </a:r>
            <a:r>
              <a:rPr lang="ja-JP" altLang="en-US" smtClean="0"/>
              <a:t>のために</a:t>
            </a:r>
            <a:r>
              <a:rPr lang="en-US" altLang="ja-JP" smtClean="0"/>
              <a:t>x4(</a:t>
            </a:r>
            <a:r>
              <a:rPr lang="ja-JP" altLang="en-US" smtClean="0"/>
              <a:t>量</a:t>
            </a:r>
            <a:r>
              <a:rPr lang="en-US" altLang="ja-JP" smtClean="0"/>
              <a:t>)</a:t>
            </a:r>
            <a:r>
              <a:rPr lang="ja-JP" altLang="en-US" smtClean="0"/>
              <a:t>だけ上達させる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/>
              <a:t>	</a:t>
            </a:r>
            <a:r>
              <a:rPr lang="en-US" altLang="ja-JP" smtClean="0"/>
              <a:t>: </a:t>
            </a:r>
            <a:r>
              <a:rPr lang="en-US" altLang="ja-JP" smtClean="0">
                <a:solidFill>
                  <a:srgbClr val="FF0000"/>
                </a:solidFill>
              </a:rPr>
              <a:t>xangu</a:t>
            </a:r>
            <a:r>
              <a:rPr lang="en-US" altLang="ja-JP" smtClean="0"/>
              <a:t> + </a:t>
            </a:r>
            <a:r>
              <a:rPr lang="en-US" altLang="ja-JP" smtClean="0">
                <a:solidFill>
                  <a:srgbClr val="FF0000"/>
                </a:solidFill>
              </a:rPr>
              <a:t>zenba</a:t>
            </a:r>
            <a:r>
              <a:rPr lang="en-US" altLang="ja-JP" smtClean="0"/>
              <a:t> = </a:t>
            </a:r>
            <a:r>
              <a:rPr lang="ja-JP" altLang="en-US" smtClean="0"/>
              <a:t>良い </a:t>
            </a:r>
            <a:r>
              <a:rPr lang="en-US" altLang="ja-JP" smtClean="0"/>
              <a:t>+ </a:t>
            </a:r>
            <a:r>
              <a:rPr lang="ja-JP" altLang="en-US" smtClean="0"/>
              <a:t>増える</a:t>
            </a:r>
            <a:endParaRPr lang="en-US" altLang="ja-JP" smtClean="0"/>
          </a:p>
          <a:p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091743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remai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1556792"/>
            <a:ext cx="8686800" cy="5301208"/>
          </a:xfrm>
        </p:spPr>
        <p:txBody>
          <a:bodyPr>
            <a:normAutofit/>
          </a:bodyPr>
          <a:lstStyle/>
          <a:p>
            <a:r>
              <a:rPr kumimoji="1" lang="en-US" altLang="ja-JP" smtClean="0"/>
              <a:t>surgau : x1</a:t>
            </a:r>
            <a:r>
              <a:rPr kumimoji="1" lang="ja-JP" altLang="en-US" smtClean="0"/>
              <a:t>は</a:t>
            </a:r>
            <a:r>
              <a:rPr kumimoji="1" lang="en-US" altLang="ja-JP" smtClean="0"/>
              <a:t>x2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x3</a:t>
            </a:r>
            <a:r>
              <a:rPr kumimoji="1" lang="ja-JP" altLang="en-US" smtClean="0"/>
              <a:t>することでリラックスさせる</a:t>
            </a:r>
            <a:endParaRPr kumimoji="1" lang="en-US" altLang="ja-JP" smtClean="0"/>
          </a:p>
          <a:p>
            <a:pPr marL="0" indent="0">
              <a:buNone/>
            </a:pPr>
            <a:r>
              <a:rPr lang="en-US" altLang="ja-JP"/>
              <a:t>	</a:t>
            </a:r>
            <a:r>
              <a:rPr lang="en-US" altLang="ja-JP" smtClean="0">
                <a:solidFill>
                  <a:srgbClr val="FF0000"/>
                </a:solidFill>
              </a:rPr>
              <a:t>surla</a:t>
            </a:r>
            <a:r>
              <a:rPr lang="en-US" altLang="ja-JP" smtClean="0"/>
              <a:t> = </a:t>
            </a:r>
            <a:r>
              <a:rPr lang="ja-JP" altLang="en-US" smtClean="0"/>
              <a:t>リラックスする</a:t>
            </a:r>
            <a:r>
              <a:rPr kumimoji="1" lang="en-US" altLang="ja-JP" smtClean="0"/>
              <a:t> </a:t>
            </a:r>
          </a:p>
          <a:p>
            <a:r>
              <a:rPr lang="en-US" altLang="ja-JP" smtClean="0"/>
              <a:t>sipsavgau : x1</a:t>
            </a:r>
            <a:r>
              <a:rPr lang="ja-JP" altLang="en-US" smtClean="0"/>
              <a:t>はいびきをかく</a:t>
            </a:r>
            <a:endParaRPr lang="en-US" altLang="ja-JP" smtClean="0"/>
          </a:p>
          <a:p>
            <a:pPr marL="0" indent="0">
              <a:buNone/>
            </a:pPr>
            <a:r>
              <a:rPr kumimoji="1" lang="en-US" altLang="ja-JP"/>
              <a:t>	</a:t>
            </a:r>
            <a:r>
              <a:rPr kumimoji="1" lang="en-US" altLang="ja-JP" smtClean="0">
                <a:solidFill>
                  <a:srgbClr val="FF0000"/>
                </a:solidFill>
              </a:rPr>
              <a:t>sipna</a:t>
            </a:r>
            <a:r>
              <a:rPr kumimoji="1" lang="en-US" altLang="ja-JP" smtClean="0"/>
              <a:t> + </a:t>
            </a:r>
            <a:r>
              <a:rPr kumimoji="1" lang="en-US" altLang="ja-JP" smtClean="0">
                <a:solidFill>
                  <a:srgbClr val="FF0000"/>
                </a:solidFill>
              </a:rPr>
              <a:t>savru</a:t>
            </a:r>
            <a:r>
              <a:rPr kumimoji="1" lang="en-US" altLang="ja-JP" smtClean="0"/>
              <a:t> = </a:t>
            </a:r>
            <a:r>
              <a:rPr lang="ja-JP" altLang="en-US"/>
              <a:t>眠る</a:t>
            </a:r>
            <a:r>
              <a:rPr kumimoji="1" lang="ja-JP" altLang="en-US" smtClean="0"/>
              <a:t> </a:t>
            </a:r>
            <a:r>
              <a:rPr kumimoji="1" lang="en-US" altLang="ja-JP" smtClean="0"/>
              <a:t>+ </a:t>
            </a:r>
            <a:r>
              <a:rPr kumimoji="1" lang="ja-JP" altLang="en-US" smtClean="0"/>
              <a:t>騒音</a:t>
            </a:r>
            <a:endParaRPr kumimoji="1" lang="en-US" altLang="ja-JP" smtClean="0"/>
          </a:p>
          <a:p>
            <a:r>
              <a:rPr lang="en-US" altLang="ja-JP" smtClean="0"/>
              <a:t>samca’igau : x1</a:t>
            </a:r>
            <a:r>
              <a:rPr lang="ja-JP" altLang="en-US" smtClean="0"/>
              <a:t>は</a:t>
            </a:r>
            <a:r>
              <a:rPr lang="en-US" altLang="ja-JP" smtClean="0"/>
              <a:t>x2(</a:t>
            </a:r>
            <a:r>
              <a:rPr lang="ja-JP" altLang="en-US" smtClean="0"/>
              <a:t>コンピュータ</a:t>
            </a:r>
            <a:r>
              <a:rPr lang="en-US" altLang="ja-JP" smtClean="0"/>
              <a:t>)</a:t>
            </a:r>
            <a:r>
              <a:rPr lang="ja-JP" altLang="en-US" smtClean="0"/>
              <a:t>に</a:t>
            </a:r>
            <a:r>
              <a:rPr lang="en-US" altLang="ja-JP" smtClean="0"/>
              <a:t>x3(</a:t>
            </a:r>
            <a:r>
              <a:rPr lang="ja-JP" altLang="en-US" smtClean="0"/>
              <a:t>ユーザー名・パスワード</a:t>
            </a:r>
            <a:r>
              <a:rPr lang="en-US" altLang="ja-JP" smtClean="0"/>
              <a:t>)</a:t>
            </a:r>
            <a:r>
              <a:rPr lang="ja-JP" altLang="en-US" smtClean="0"/>
              <a:t>でログインする。</a:t>
            </a:r>
            <a:endParaRPr lang="en-US" altLang="ja-JP" smtClean="0"/>
          </a:p>
          <a:p>
            <a:pPr marL="0" indent="0">
              <a:buNone/>
            </a:pPr>
            <a:r>
              <a:rPr kumimoji="1" lang="en-US" altLang="ja-JP"/>
              <a:t>	</a:t>
            </a:r>
            <a:r>
              <a:rPr kumimoji="1" lang="en-US" altLang="ja-JP" smtClean="0">
                <a:solidFill>
                  <a:srgbClr val="FF0000"/>
                </a:solidFill>
              </a:rPr>
              <a:t>skami</a:t>
            </a:r>
            <a:r>
              <a:rPr kumimoji="1" lang="en-US" altLang="ja-JP" smtClean="0"/>
              <a:t> + </a:t>
            </a:r>
            <a:r>
              <a:rPr kumimoji="1" lang="en-US" altLang="ja-JP" smtClean="0">
                <a:solidFill>
                  <a:srgbClr val="FF0000"/>
                </a:solidFill>
              </a:rPr>
              <a:t>catni </a:t>
            </a:r>
            <a:r>
              <a:rPr kumimoji="1" lang="en-US" altLang="ja-JP" smtClean="0"/>
              <a:t>= </a:t>
            </a:r>
            <a:r>
              <a:rPr kumimoji="1" lang="ja-JP" altLang="en-US" smtClean="0"/>
              <a:t>コンピュータ </a:t>
            </a:r>
            <a:r>
              <a:rPr kumimoji="1" lang="en-US" altLang="ja-JP" smtClean="0"/>
              <a:t>+ </a:t>
            </a:r>
            <a:r>
              <a:rPr kumimoji="1" lang="ja-JP" altLang="en-US" smtClean="0"/>
              <a:t>権利を有する</a:t>
            </a:r>
            <a:endParaRPr kumimoji="1" lang="en-US" altLang="ja-JP" smtClean="0"/>
          </a:p>
          <a:p>
            <a:pPr marL="0" indent="0">
              <a:buNone/>
            </a:pPr>
            <a:r>
              <a:rPr kumimoji="1" lang="en-US" altLang="ja-JP" sz="2400" smtClean="0"/>
              <a:t>catni : </a:t>
            </a:r>
            <a:r>
              <a:rPr lang="en-US" altLang="ja-JP" sz="2400"/>
              <a:t>x1</a:t>
            </a:r>
            <a:r>
              <a:rPr lang="ja-JP" altLang="en-US" sz="2400"/>
              <a:t>は</a:t>
            </a:r>
            <a:r>
              <a:rPr lang="en-US" altLang="ja-JP" sz="2400"/>
              <a:t>x2</a:t>
            </a:r>
            <a:r>
              <a:rPr lang="ja-JP" altLang="en-US" sz="2400"/>
              <a:t>（事項／領域／者）にたいして</a:t>
            </a:r>
            <a:r>
              <a:rPr lang="en-US" altLang="ja-JP" sz="2400"/>
              <a:t>x3</a:t>
            </a:r>
            <a:r>
              <a:rPr lang="ja-JP" altLang="en-US" sz="2400"/>
              <a:t>（基盤）による権威／権限を有する； </a:t>
            </a:r>
            <a:r>
              <a:rPr lang="en-US" altLang="ja-JP" sz="2400"/>
              <a:t>x1</a:t>
            </a:r>
            <a:r>
              <a:rPr lang="ja-JP" altLang="en-US" sz="2400"/>
              <a:t>は公務員／役人／政府高官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65925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cimai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5184576"/>
          </a:xfrm>
        </p:spPr>
        <p:txBody>
          <a:bodyPr>
            <a:normAutofit lnSpcReduction="10000"/>
          </a:bodyPr>
          <a:lstStyle/>
          <a:p>
            <a:r>
              <a:rPr kumimoji="1" lang="en-US" altLang="ja-JP" smtClean="0"/>
              <a:t>samnarca’igau : x1</a:t>
            </a:r>
            <a:r>
              <a:rPr kumimoji="1" lang="ja-JP" altLang="en-US" smtClean="0"/>
              <a:t>は</a:t>
            </a:r>
            <a:r>
              <a:rPr kumimoji="1" lang="en-US" altLang="ja-JP" smtClean="0"/>
              <a:t>x2(</a:t>
            </a:r>
            <a:r>
              <a:rPr kumimoji="1" lang="ja-JP" altLang="en-US" smtClean="0"/>
              <a:t>コンピュータ</a:t>
            </a:r>
            <a:r>
              <a:rPr kumimoji="1" lang="en-US" altLang="ja-JP" smtClean="0"/>
              <a:t>)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x3(</a:t>
            </a:r>
            <a:r>
              <a:rPr kumimoji="1" lang="ja-JP" altLang="en-US" smtClean="0"/>
              <a:t>ユーザー名</a:t>
            </a:r>
            <a:r>
              <a:rPr kumimoji="1" lang="en-US" altLang="ja-JP" smtClean="0"/>
              <a:t>)</a:t>
            </a:r>
            <a:r>
              <a:rPr kumimoji="1" lang="ja-JP" altLang="en-US" smtClean="0"/>
              <a:t>でログアウトする。</a:t>
            </a:r>
            <a:endParaRPr kumimoji="1" lang="en-US" altLang="ja-JP" smtClean="0"/>
          </a:p>
          <a:p>
            <a:r>
              <a:rPr kumimoji="1" lang="en-US" altLang="ja-JP" smtClean="0"/>
              <a:t>sezmlugau : x1</a:t>
            </a:r>
            <a:r>
              <a:rPr kumimoji="1" lang="ja-JP" altLang="en-US" smtClean="0"/>
              <a:t>は</a:t>
            </a:r>
            <a:r>
              <a:rPr kumimoji="1" lang="en-US" altLang="ja-JP" smtClean="0"/>
              <a:t>x2</a:t>
            </a:r>
            <a:r>
              <a:rPr kumimoji="1" lang="ja-JP" altLang="en-US" smtClean="0"/>
              <a:t>（性質</a:t>
            </a:r>
            <a:r>
              <a:rPr lang="ja-JP" altLang="en-US" smtClean="0"/>
              <a:t>）のフリを、</a:t>
            </a:r>
            <a:r>
              <a:rPr lang="en-US" altLang="ja-JP" smtClean="0"/>
              <a:t>x3(</a:t>
            </a:r>
            <a:r>
              <a:rPr lang="ja-JP" altLang="en-US" smtClean="0"/>
              <a:t>観察者</a:t>
            </a:r>
            <a:r>
              <a:rPr lang="en-US" altLang="ja-JP" smtClean="0"/>
              <a:t>)</a:t>
            </a:r>
            <a:r>
              <a:rPr lang="ja-JP" altLang="en-US" smtClean="0"/>
              <a:t>に対して、</a:t>
            </a:r>
            <a:r>
              <a:rPr lang="en-US" altLang="ja-JP" smtClean="0"/>
              <a:t>x4(</a:t>
            </a:r>
            <a:r>
              <a:rPr lang="ja-JP" altLang="en-US" smtClean="0"/>
              <a:t>条件</a:t>
            </a:r>
            <a:r>
              <a:rPr lang="en-US" altLang="ja-JP" smtClean="0"/>
              <a:t>)</a:t>
            </a:r>
            <a:r>
              <a:rPr lang="ja-JP" altLang="en-US" smtClean="0"/>
              <a:t>の下で、する。</a:t>
            </a:r>
            <a:endParaRPr lang="en-US" altLang="ja-JP" smtClean="0"/>
          </a:p>
          <a:p>
            <a:pPr marL="0" indent="0">
              <a:buNone/>
            </a:pPr>
            <a:r>
              <a:rPr kumimoji="1" lang="en-US" altLang="ja-JP"/>
              <a:t>	</a:t>
            </a:r>
            <a:r>
              <a:rPr kumimoji="1" lang="en-US" altLang="ja-JP" smtClean="0">
                <a:solidFill>
                  <a:srgbClr val="FF0000"/>
                </a:solidFill>
              </a:rPr>
              <a:t>sevzi</a:t>
            </a:r>
            <a:r>
              <a:rPr kumimoji="1" lang="en-US" altLang="ja-JP" smtClean="0"/>
              <a:t> + </a:t>
            </a:r>
            <a:r>
              <a:rPr kumimoji="1" lang="en-US" altLang="ja-JP" smtClean="0">
                <a:solidFill>
                  <a:srgbClr val="FF0000"/>
                </a:solidFill>
              </a:rPr>
              <a:t>simlu</a:t>
            </a:r>
            <a:r>
              <a:rPr kumimoji="1" lang="en-US" altLang="ja-JP" smtClean="0"/>
              <a:t> = </a:t>
            </a:r>
            <a:r>
              <a:rPr kumimoji="1" lang="ja-JP" altLang="en-US" smtClean="0"/>
              <a:t>自ら</a:t>
            </a:r>
            <a:r>
              <a:rPr kumimoji="1" lang="en-US" altLang="ja-JP" smtClean="0"/>
              <a:t>/</a:t>
            </a:r>
            <a:r>
              <a:rPr kumimoji="1" lang="ja-JP" altLang="en-US" smtClean="0"/>
              <a:t>一人 </a:t>
            </a:r>
            <a:r>
              <a:rPr kumimoji="1" lang="en-US" altLang="ja-JP" smtClean="0"/>
              <a:t>+ </a:t>
            </a:r>
            <a:r>
              <a:rPr kumimoji="1" lang="ja-JP" altLang="en-US" smtClean="0"/>
              <a:t>～のようだ</a:t>
            </a:r>
            <a:endParaRPr kumimoji="1" lang="en-US" altLang="ja-JP" smtClean="0"/>
          </a:p>
          <a:p>
            <a:r>
              <a:rPr lang="en-US" altLang="ja-JP" smtClean="0"/>
              <a:t>sutygau : x1</a:t>
            </a:r>
            <a:r>
              <a:rPr lang="ja-JP" altLang="en-US" smtClean="0"/>
              <a:t>は</a:t>
            </a:r>
            <a:r>
              <a:rPr lang="en-US" altLang="ja-JP" smtClean="0"/>
              <a:t>x2</a:t>
            </a:r>
            <a:r>
              <a:rPr lang="ja-JP" altLang="en-US" smtClean="0"/>
              <a:t>が</a:t>
            </a:r>
            <a:r>
              <a:rPr lang="en-US" altLang="ja-JP" smtClean="0"/>
              <a:t>x3(</a:t>
            </a:r>
            <a:r>
              <a:rPr lang="ja-JP" altLang="en-US" smtClean="0"/>
              <a:t>事</a:t>
            </a:r>
            <a:r>
              <a:rPr lang="en-US" altLang="ja-JP" smtClean="0"/>
              <a:t>)</a:t>
            </a:r>
            <a:r>
              <a:rPr lang="ja-JP" altLang="en-US" smtClean="0"/>
              <a:t>するのを急かす</a:t>
            </a:r>
            <a:endParaRPr lang="en-US" altLang="ja-JP" smtClean="0"/>
          </a:p>
          <a:p>
            <a:pPr marL="0" indent="0">
              <a:buNone/>
            </a:pPr>
            <a:r>
              <a:rPr kumimoji="1" lang="en-US" altLang="ja-JP"/>
              <a:t>	</a:t>
            </a:r>
            <a:r>
              <a:rPr kumimoji="1" lang="en-US" altLang="ja-JP" smtClean="0">
                <a:solidFill>
                  <a:srgbClr val="FF0000"/>
                </a:solidFill>
              </a:rPr>
              <a:t>sutra</a:t>
            </a:r>
            <a:r>
              <a:rPr kumimoji="1" lang="en-US" altLang="ja-JP" smtClean="0"/>
              <a:t> = </a:t>
            </a:r>
            <a:r>
              <a:rPr kumimoji="1" lang="ja-JP" altLang="en-US" smtClean="0"/>
              <a:t>速い</a:t>
            </a:r>
            <a:r>
              <a:rPr lang="ja-JP" altLang="en-US" smtClean="0"/>
              <a:t>・素早い</a:t>
            </a:r>
            <a:endParaRPr lang="en-US" altLang="ja-JP" smtClean="0"/>
          </a:p>
          <a:p>
            <a:r>
              <a:rPr lang="en-US" altLang="ja-JP" smtClean="0"/>
              <a:t>filgau : x1</a:t>
            </a:r>
            <a:r>
              <a:rPr lang="ja-JP" altLang="en-US" smtClean="0"/>
              <a:t>は</a:t>
            </a:r>
            <a:r>
              <a:rPr lang="en-US" altLang="ja-JP" smtClean="0"/>
              <a:t>x2(</a:t>
            </a:r>
            <a:r>
              <a:rPr lang="ja-JP" altLang="en-US" smtClean="0"/>
              <a:t>事</a:t>
            </a:r>
            <a:r>
              <a:rPr lang="en-US" altLang="ja-JP" smtClean="0"/>
              <a:t>/</a:t>
            </a:r>
            <a:r>
              <a:rPr lang="ja-JP" altLang="en-US" smtClean="0"/>
              <a:t>モノ</a:t>
            </a:r>
            <a:r>
              <a:rPr lang="en-US" altLang="ja-JP" smtClean="0"/>
              <a:t>)</a:t>
            </a:r>
            <a:r>
              <a:rPr lang="ja-JP" altLang="en-US" smtClean="0"/>
              <a:t>が</a:t>
            </a:r>
            <a:r>
              <a:rPr lang="en-US" altLang="ja-JP" smtClean="0"/>
              <a:t>x3</a:t>
            </a:r>
            <a:r>
              <a:rPr lang="ja-JP" altLang="en-US" smtClean="0"/>
              <a:t>にとって</a:t>
            </a:r>
            <a:r>
              <a:rPr lang="en-US" altLang="ja-JP" smtClean="0"/>
              <a:t>x4(</a:t>
            </a:r>
            <a:r>
              <a:rPr lang="ja-JP" altLang="en-US" smtClean="0"/>
              <a:t>条件</a:t>
            </a:r>
            <a:r>
              <a:rPr lang="en-US" altLang="ja-JP" smtClean="0"/>
              <a:t>)</a:t>
            </a:r>
            <a:r>
              <a:rPr lang="ja-JP" altLang="en-US" smtClean="0"/>
              <a:t>の下で易しくあるようにする。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/>
              <a:t>	</a:t>
            </a:r>
            <a:r>
              <a:rPr lang="en-US" altLang="ja-JP" smtClean="0">
                <a:solidFill>
                  <a:srgbClr val="FF0000"/>
                </a:solidFill>
              </a:rPr>
              <a:t>frili</a:t>
            </a:r>
            <a:r>
              <a:rPr lang="en-US" altLang="ja-JP" smtClean="0"/>
              <a:t> = </a:t>
            </a:r>
            <a:r>
              <a:rPr lang="ja-JP" altLang="en-US" smtClean="0"/>
              <a:t>簡単だ</a:t>
            </a:r>
            <a:r>
              <a:rPr lang="en-US" altLang="ja-JP" smtClean="0"/>
              <a:t>/</a:t>
            </a:r>
            <a:r>
              <a:rPr lang="ja-JP" altLang="en-US" smtClean="0"/>
              <a:t>易しい</a:t>
            </a:r>
            <a:endParaRPr lang="en-US" altLang="ja-JP" smtClean="0"/>
          </a:p>
          <a:p>
            <a:endParaRPr lang="en-US" altLang="ja-JP" smtClean="0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7883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vomai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925144"/>
          </a:xfrm>
        </p:spPr>
        <p:txBody>
          <a:bodyPr>
            <a:normAutofit lnSpcReduction="10000"/>
          </a:bodyPr>
          <a:lstStyle/>
          <a:p>
            <a:r>
              <a:rPr kumimoji="1" lang="en-US" altLang="ja-JP" smtClean="0"/>
              <a:t>terpygau : x1(</a:t>
            </a:r>
            <a:r>
              <a:rPr kumimoji="1" lang="ja-JP" altLang="en-US" smtClean="0"/>
              <a:t>人</a:t>
            </a:r>
            <a:r>
              <a:rPr kumimoji="1" lang="en-US" altLang="ja-JP" smtClean="0"/>
              <a:t>)</a:t>
            </a:r>
            <a:r>
              <a:rPr kumimoji="1" lang="ja-JP" altLang="en-US" smtClean="0"/>
              <a:t>は</a:t>
            </a:r>
            <a:r>
              <a:rPr kumimoji="1" lang="en-US" altLang="ja-JP" smtClean="0"/>
              <a:t>x2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x3(</a:t>
            </a:r>
            <a:r>
              <a:rPr kumimoji="1" lang="ja-JP" altLang="en-US" smtClean="0"/>
              <a:t>事</a:t>
            </a:r>
            <a:r>
              <a:rPr kumimoji="1" lang="en-US" altLang="ja-JP" smtClean="0"/>
              <a:t>)</a:t>
            </a:r>
            <a:r>
              <a:rPr kumimoji="1" lang="ja-JP" altLang="en-US" smtClean="0"/>
              <a:t>で怯えさせる</a:t>
            </a:r>
            <a:endParaRPr kumimoji="1" lang="en-US" altLang="ja-JP" smtClean="0"/>
          </a:p>
          <a:p>
            <a:pPr marL="0" indent="0">
              <a:buNone/>
            </a:pPr>
            <a:r>
              <a:rPr lang="en-US" altLang="ja-JP"/>
              <a:t>	</a:t>
            </a:r>
            <a:r>
              <a:rPr lang="en-US" altLang="ja-JP" smtClean="0">
                <a:solidFill>
                  <a:srgbClr val="FF0000"/>
                </a:solidFill>
              </a:rPr>
              <a:t>terpa</a:t>
            </a:r>
            <a:r>
              <a:rPr lang="en-US" altLang="ja-JP" smtClean="0"/>
              <a:t> = </a:t>
            </a:r>
            <a:r>
              <a:rPr lang="ja-JP" altLang="en-US" smtClean="0"/>
              <a:t>怖がる</a:t>
            </a:r>
            <a:endParaRPr lang="en-US" altLang="ja-JP" smtClean="0"/>
          </a:p>
          <a:p>
            <a:r>
              <a:rPr lang="en-US" altLang="ja-JP" smtClean="0"/>
              <a:t>clugau : x1</a:t>
            </a:r>
            <a:r>
              <a:rPr lang="ja-JP" altLang="en-US" smtClean="0"/>
              <a:t>は</a:t>
            </a:r>
            <a:r>
              <a:rPr lang="en-US" altLang="ja-JP" smtClean="0"/>
              <a:t>x2</a:t>
            </a:r>
            <a:r>
              <a:rPr lang="ja-JP" altLang="en-US" smtClean="0"/>
              <a:t>を</a:t>
            </a:r>
            <a:r>
              <a:rPr lang="en-US" altLang="ja-JP" smtClean="0"/>
              <a:t>x3</a:t>
            </a:r>
            <a:r>
              <a:rPr lang="ja-JP" altLang="en-US" smtClean="0"/>
              <a:t>で満たす。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/>
              <a:t>	</a:t>
            </a:r>
            <a:r>
              <a:rPr lang="en-US" altLang="ja-JP" smtClean="0">
                <a:solidFill>
                  <a:srgbClr val="FF0000"/>
                </a:solidFill>
              </a:rPr>
              <a:t>culno</a:t>
            </a:r>
            <a:r>
              <a:rPr lang="en-US" altLang="ja-JP" smtClean="0"/>
              <a:t> = </a:t>
            </a:r>
            <a:r>
              <a:rPr lang="ja-JP" altLang="en-US" smtClean="0"/>
              <a:t>満たされている</a:t>
            </a:r>
            <a:endParaRPr lang="en-US" altLang="ja-JP" smtClean="0"/>
          </a:p>
          <a:p>
            <a:r>
              <a:rPr lang="en-US" altLang="ja-JP" smtClean="0"/>
              <a:t>crogau : x1</a:t>
            </a:r>
            <a:r>
              <a:rPr lang="ja-JP" altLang="en-US" smtClean="0"/>
              <a:t>は</a:t>
            </a:r>
            <a:r>
              <a:rPr lang="en-US" altLang="ja-JP" smtClean="0"/>
              <a:t>x2</a:t>
            </a:r>
            <a:r>
              <a:rPr lang="ja-JP" altLang="en-US" smtClean="0"/>
              <a:t>の</a:t>
            </a:r>
            <a:r>
              <a:rPr lang="en-US" altLang="ja-JP" smtClean="0"/>
              <a:t>x3(</a:t>
            </a:r>
            <a:r>
              <a:rPr lang="ja-JP" altLang="en-US" smtClean="0"/>
              <a:t>箇所</a:t>
            </a:r>
            <a:r>
              <a:rPr lang="en-US" altLang="ja-JP" smtClean="0"/>
              <a:t>)</a:t>
            </a:r>
            <a:r>
              <a:rPr lang="ja-JP" altLang="en-US" smtClean="0"/>
              <a:t>に痛みを与える</a:t>
            </a:r>
            <a:r>
              <a:rPr lang="en-US" altLang="ja-JP" smtClean="0"/>
              <a:t>/</a:t>
            </a:r>
            <a:r>
              <a:rPr lang="ja-JP" altLang="en-US" smtClean="0"/>
              <a:t>を傷つける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/>
              <a:t>	</a:t>
            </a:r>
            <a:r>
              <a:rPr lang="en-US" altLang="ja-JP" smtClean="0">
                <a:solidFill>
                  <a:srgbClr val="FF0000"/>
                </a:solidFill>
              </a:rPr>
              <a:t>cortu</a:t>
            </a:r>
            <a:r>
              <a:rPr lang="en-US" altLang="ja-JP" smtClean="0"/>
              <a:t> : x1</a:t>
            </a:r>
            <a:r>
              <a:rPr lang="ja-JP" altLang="en-US" smtClean="0"/>
              <a:t>は</a:t>
            </a:r>
            <a:r>
              <a:rPr lang="en-US" altLang="ja-JP" smtClean="0"/>
              <a:t>x2(</a:t>
            </a:r>
            <a:r>
              <a:rPr lang="ja-JP" altLang="en-US" smtClean="0"/>
              <a:t>箇所</a:t>
            </a:r>
            <a:r>
              <a:rPr lang="en-US" altLang="ja-JP" smtClean="0"/>
              <a:t>)</a:t>
            </a:r>
            <a:r>
              <a:rPr lang="ja-JP" altLang="en-US" smtClean="0"/>
              <a:t>が痛い</a:t>
            </a:r>
            <a:endParaRPr lang="en-US" altLang="ja-JP" smtClean="0"/>
          </a:p>
          <a:p>
            <a:r>
              <a:rPr lang="en-US" altLang="ja-JP" smtClean="0"/>
              <a:t>falgau : x1</a:t>
            </a:r>
            <a:r>
              <a:rPr lang="ja-JP" altLang="en-US" smtClean="0"/>
              <a:t>は</a:t>
            </a:r>
            <a:r>
              <a:rPr lang="en-US" altLang="ja-JP" smtClean="0"/>
              <a:t>x2</a:t>
            </a:r>
            <a:r>
              <a:rPr lang="ja-JP" altLang="en-US" smtClean="0"/>
              <a:t>を落とす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/>
              <a:t>	</a:t>
            </a:r>
            <a:r>
              <a:rPr lang="en-US" altLang="ja-JP" smtClean="0">
                <a:solidFill>
                  <a:srgbClr val="FF0000"/>
                </a:solidFill>
              </a:rPr>
              <a:t>farlu</a:t>
            </a:r>
            <a:r>
              <a:rPr lang="en-US" altLang="ja-JP" smtClean="0"/>
              <a:t> : x1</a:t>
            </a:r>
            <a:r>
              <a:rPr lang="ja-JP" altLang="en-US" smtClean="0"/>
              <a:t>は</a:t>
            </a:r>
            <a:r>
              <a:rPr lang="en-US" altLang="ja-JP" smtClean="0"/>
              <a:t>x2</a:t>
            </a:r>
            <a:r>
              <a:rPr lang="ja-JP" altLang="en-US" smtClean="0"/>
              <a:t>へ</a:t>
            </a:r>
            <a:r>
              <a:rPr lang="en-US" altLang="ja-JP" smtClean="0"/>
              <a:t>x3</a:t>
            </a:r>
            <a:r>
              <a:rPr lang="ja-JP" altLang="en-US" smtClean="0"/>
              <a:t>から（</a:t>
            </a:r>
            <a:r>
              <a:rPr lang="en-US" altLang="ja-JP" smtClean="0"/>
              <a:t>x4</a:t>
            </a:r>
            <a:r>
              <a:rPr lang="ja-JP" altLang="en-US" smtClean="0"/>
              <a:t>）落ちる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349353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mumai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r>
              <a:rPr kumimoji="1" lang="en-US" altLang="ja-JP" smtClean="0"/>
              <a:t>darsygau : x1</a:t>
            </a:r>
            <a:r>
              <a:rPr kumimoji="1" lang="ja-JP" altLang="en-US" smtClean="0"/>
              <a:t>は</a:t>
            </a:r>
            <a:r>
              <a:rPr kumimoji="1" lang="en-US" altLang="ja-JP" smtClean="0"/>
              <a:t>x2</a:t>
            </a:r>
            <a:r>
              <a:rPr lang="ja-JP" altLang="en-US"/>
              <a:t>が</a:t>
            </a:r>
            <a:r>
              <a:rPr kumimoji="1" lang="en-US" altLang="ja-JP" smtClean="0"/>
              <a:t>x3(</a:t>
            </a:r>
            <a:r>
              <a:rPr kumimoji="1" lang="ja-JP" altLang="en-US" smtClean="0"/>
              <a:t>事</a:t>
            </a:r>
            <a:r>
              <a:rPr kumimoji="1" lang="en-US" altLang="ja-JP" smtClean="0"/>
              <a:t>)</a:t>
            </a:r>
            <a:r>
              <a:rPr kumimoji="1" lang="ja-JP" altLang="en-US" smtClean="0"/>
              <a:t>するように励ます</a:t>
            </a:r>
            <a:r>
              <a:rPr kumimoji="1" lang="en-US" altLang="ja-JP" smtClean="0"/>
              <a:t>/</a:t>
            </a:r>
            <a:r>
              <a:rPr kumimoji="1" lang="ja-JP" altLang="en-US" smtClean="0"/>
              <a:t>喚起する。</a:t>
            </a:r>
            <a:endParaRPr kumimoji="1" lang="en-US" altLang="ja-JP" smtClean="0"/>
          </a:p>
          <a:p>
            <a:pPr marL="0" indent="0">
              <a:buNone/>
            </a:pPr>
            <a:r>
              <a:rPr lang="en-US" altLang="ja-JP"/>
              <a:t>	</a:t>
            </a:r>
            <a:r>
              <a:rPr lang="en-US" altLang="ja-JP" smtClean="0">
                <a:solidFill>
                  <a:srgbClr val="FF0000"/>
                </a:solidFill>
              </a:rPr>
              <a:t>darsi </a:t>
            </a:r>
            <a:r>
              <a:rPr lang="en-US" altLang="ja-JP" smtClean="0"/>
              <a:t>= </a:t>
            </a:r>
            <a:r>
              <a:rPr lang="en-US" altLang="ja-JP"/>
              <a:t>x1</a:t>
            </a:r>
            <a:r>
              <a:rPr lang="ja-JP" altLang="en-US" smtClean="0"/>
              <a:t>は思い切って</a:t>
            </a:r>
            <a:r>
              <a:rPr lang="en-US" altLang="ja-JP"/>
              <a:t>x2</a:t>
            </a:r>
            <a:r>
              <a:rPr lang="ja-JP" altLang="en-US"/>
              <a:t>を</a:t>
            </a:r>
            <a:r>
              <a:rPr lang="ja-JP" altLang="en-US" smtClean="0"/>
              <a:t>する</a:t>
            </a:r>
            <a:endParaRPr lang="en-US" altLang="ja-JP" smtClean="0"/>
          </a:p>
          <a:p>
            <a:r>
              <a:rPr kumimoji="1" lang="en-US" altLang="ja-JP" smtClean="0"/>
              <a:t>desygau : x1</a:t>
            </a:r>
            <a:r>
              <a:rPr kumimoji="1" lang="ja-JP" altLang="en-US" smtClean="0"/>
              <a:t>は</a:t>
            </a:r>
            <a:r>
              <a:rPr kumimoji="1" lang="en-US" altLang="ja-JP" smtClean="0"/>
              <a:t>x2</a:t>
            </a:r>
            <a:r>
              <a:rPr kumimoji="1" lang="ja-JP" altLang="en-US" smtClean="0"/>
              <a:t>を振る</a:t>
            </a:r>
            <a:r>
              <a:rPr lang="en-US" altLang="ja-JP" smtClean="0"/>
              <a:t>/</a:t>
            </a:r>
            <a:r>
              <a:rPr lang="ja-JP" altLang="en-US" smtClean="0"/>
              <a:t>揺らす</a:t>
            </a:r>
            <a:r>
              <a:rPr lang="en-US" altLang="ja-JP" smtClean="0"/>
              <a:t>/</a:t>
            </a:r>
            <a:r>
              <a:rPr lang="ja-JP" altLang="en-US" smtClean="0"/>
              <a:t>震えさせる</a:t>
            </a:r>
            <a:endParaRPr lang="en-US" altLang="ja-JP" smtClean="0"/>
          </a:p>
          <a:p>
            <a:pPr marL="0" indent="0">
              <a:buNone/>
            </a:pPr>
            <a:r>
              <a:rPr kumimoji="1" lang="en-US" altLang="ja-JP"/>
              <a:t>	</a:t>
            </a:r>
            <a:r>
              <a:rPr kumimoji="1" lang="en-US" altLang="ja-JP" smtClean="0">
                <a:solidFill>
                  <a:srgbClr val="FF0000"/>
                </a:solidFill>
              </a:rPr>
              <a:t>desku</a:t>
            </a:r>
            <a:r>
              <a:rPr kumimoji="1" lang="en-US" altLang="ja-JP" smtClean="0"/>
              <a:t> = </a:t>
            </a:r>
            <a:r>
              <a:rPr kumimoji="1" lang="ja-JP" altLang="en-US" smtClean="0"/>
              <a:t>揺れる</a:t>
            </a:r>
            <a:r>
              <a:rPr kumimoji="1" lang="en-US" altLang="ja-JP" smtClean="0"/>
              <a:t>/</a:t>
            </a:r>
            <a:r>
              <a:rPr kumimoji="1" lang="ja-JP" altLang="en-US" smtClean="0"/>
              <a:t>震える</a:t>
            </a:r>
            <a:endParaRPr kumimoji="1" lang="en-US" altLang="ja-JP" smtClean="0"/>
          </a:p>
          <a:p>
            <a:r>
              <a:rPr lang="en-US" altLang="ja-JP" smtClean="0"/>
              <a:t>fa’irgau : x1</a:t>
            </a:r>
            <a:r>
              <a:rPr lang="ja-JP" altLang="en-US" smtClean="0"/>
              <a:t>は</a:t>
            </a:r>
            <a:r>
              <a:rPr lang="en-US" altLang="ja-JP" smtClean="0"/>
              <a:t>x2</a:t>
            </a:r>
            <a:r>
              <a:rPr lang="ja-JP" altLang="en-US" smtClean="0"/>
              <a:t>に</a:t>
            </a:r>
            <a:r>
              <a:rPr lang="en-US" altLang="ja-JP" smtClean="0"/>
              <a:t>x3(du’u),x4(</a:t>
            </a:r>
            <a:r>
              <a:rPr lang="ja-JP" altLang="en-US" smtClean="0"/>
              <a:t>題目</a:t>
            </a:r>
            <a:r>
              <a:rPr lang="en-US" altLang="ja-JP" smtClean="0"/>
              <a:t>)</a:t>
            </a:r>
            <a:r>
              <a:rPr lang="ja-JP" altLang="en-US" smtClean="0"/>
              <a:t>を明らかにする。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/>
              <a:t>	</a:t>
            </a:r>
            <a:r>
              <a:rPr lang="en-US" altLang="ja-JP" smtClean="0">
                <a:solidFill>
                  <a:srgbClr val="FF0000"/>
                </a:solidFill>
              </a:rPr>
              <a:t>facki</a:t>
            </a:r>
            <a:r>
              <a:rPr lang="en-US" altLang="ja-JP" smtClean="0"/>
              <a:t> : </a:t>
            </a:r>
            <a:r>
              <a:rPr lang="en-US" altLang="ja-JP" u="sng"/>
              <a:t>x1</a:t>
            </a:r>
            <a:r>
              <a:rPr lang="ja-JP" altLang="en-US" u="sng"/>
              <a:t>は</a:t>
            </a:r>
            <a:r>
              <a:rPr lang="en-US" altLang="ja-JP" u="sng"/>
              <a:t>x2</a:t>
            </a:r>
            <a:r>
              <a:rPr lang="ja-JP" altLang="en-US" u="sng"/>
              <a:t>（命題）を</a:t>
            </a:r>
            <a:r>
              <a:rPr lang="en-US" altLang="ja-JP" u="sng"/>
              <a:t>x3</a:t>
            </a:r>
            <a:r>
              <a:rPr lang="ja-JP" altLang="en-US" u="sng"/>
              <a:t>（題目）について発見する</a:t>
            </a:r>
            <a:r>
              <a:rPr lang="ja-JP" altLang="en-US"/>
              <a:t>； </a:t>
            </a:r>
            <a:r>
              <a:rPr lang="en-US" altLang="ja-JP"/>
              <a:t>x1</a:t>
            </a:r>
            <a:r>
              <a:rPr lang="ja-JP" altLang="en-US"/>
              <a:t>は</a:t>
            </a:r>
            <a:r>
              <a:rPr lang="en-US" altLang="ja-JP"/>
              <a:t>x3</a:t>
            </a:r>
            <a:r>
              <a:rPr lang="ja-JP" altLang="en-US"/>
              <a:t>（物）を見つける／探し当てる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701908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xamai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25144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smtClean="0"/>
              <a:t>fairgau : x1</a:t>
            </a:r>
            <a:r>
              <a:rPr kumimoji="1" lang="ja-JP" altLang="en-US" smtClean="0"/>
              <a:t>は</a:t>
            </a:r>
            <a:r>
              <a:rPr kumimoji="1" lang="en-US" altLang="ja-JP" smtClean="0"/>
              <a:t>x2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x3</a:t>
            </a:r>
            <a:r>
              <a:rPr lang="ja-JP" altLang="en-US" smtClean="0"/>
              <a:t>に</a:t>
            </a:r>
            <a:r>
              <a:rPr lang="en-US" altLang="ja-JP" smtClean="0"/>
              <a:t>x4(</a:t>
            </a:r>
            <a:r>
              <a:rPr lang="ja-JP" altLang="en-US"/>
              <a:t>比率</a:t>
            </a:r>
            <a:r>
              <a:rPr lang="en-US" altLang="ja-JP" smtClean="0"/>
              <a:t>)</a:t>
            </a:r>
            <a:r>
              <a:rPr lang="ja-JP" altLang="en-US" smtClean="0"/>
              <a:t>で分配する</a:t>
            </a:r>
            <a:endParaRPr lang="en-US" altLang="ja-JP" smtClean="0"/>
          </a:p>
          <a:p>
            <a:pPr marL="0" indent="0">
              <a:buNone/>
            </a:pPr>
            <a:r>
              <a:rPr kumimoji="1" lang="en-US" altLang="ja-JP"/>
              <a:t>	</a:t>
            </a:r>
            <a:r>
              <a:rPr kumimoji="1" lang="en-US" altLang="ja-JP" smtClean="0">
                <a:solidFill>
                  <a:srgbClr val="FF0000"/>
                </a:solidFill>
              </a:rPr>
              <a:t>fatri</a:t>
            </a:r>
            <a:r>
              <a:rPr kumimoji="1" lang="en-US" altLang="ja-JP" smtClean="0"/>
              <a:t> = </a:t>
            </a:r>
            <a:r>
              <a:rPr kumimoji="1" lang="ja-JP" altLang="en-US" smtClean="0"/>
              <a:t>分配される</a:t>
            </a:r>
            <a:endParaRPr kumimoji="1" lang="en-US" altLang="ja-JP" smtClean="0"/>
          </a:p>
          <a:p>
            <a:r>
              <a:rPr kumimoji="1" lang="en-US" altLang="ja-JP" smtClean="0"/>
              <a:t>gairgau : x1</a:t>
            </a:r>
            <a:r>
              <a:rPr kumimoji="1" lang="ja-JP" altLang="en-US" smtClean="0"/>
              <a:t>は</a:t>
            </a:r>
            <a:r>
              <a:rPr kumimoji="1" lang="en-US" altLang="ja-JP" smtClean="0"/>
              <a:t>x2(</a:t>
            </a:r>
            <a:r>
              <a:rPr kumimoji="1" lang="ja-JP" altLang="en-US" smtClean="0"/>
              <a:t>カバー</a:t>
            </a:r>
            <a:r>
              <a:rPr kumimoji="1" lang="en-US" altLang="ja-JP" smtClean="0"/>
              <a:t>)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x3</a:t>
            </a:r>
            <a:r>
              <a:rPr kumimoji="1" lang="ja-JP" altLang="en-US" smtClean="0"/>
              <a:t>に被せる</a:t>
            </a:r>
            <a:endParaRPr lang="en-US" altLang="ja-JP"/>
          </a:p>
          <a:p>
            <a:pPr marL="0" indent="0">
              <a:buNone/>
            </a:pPr>
            <a:r>
              <a:rPr lang="en-US" altLang="ja-JP" smtClean="0"/>
              <a:t>	</a:t>
            </a:r>
            <a:r>
              <a:rPr lang="en-US" altLang="ja-JP" smtClean="0">
                <a:solidFill>
                  <a:srgbClr val="FF0000"/>
                </a:solidFill>
              </a:rPr>
              <a:t>gacri</a:t>
            </a:r>
            <a:r>
              <a:rPr lang="en-US" altLang="ja-JP" smtClean="0"/>
              <a:t> = x1</a:t>
            </a:r>
            <a:r>
              <a:rPr lang="ja-JP" altLang="en-US" smtClean="0"/>
              <a:t>は</a:t>
            </a:r>
            <a:r>
              <a:rPr lang="en-US" altLang="ja-JP" smtClean="0"/>
              <a:t>x2</a:t>
            </a:r>
            <a:r>
              <a:rPr lang="ja-JP" altLang="en-US" smtClean="0"/>
              <a:t>にかかっているカバー</a:t>
            </a:r>
            <a:endParaRPr lang="en-US" altLang="ja-JP" smtClean="0"/>
          </a:p>
          <a:p>
            <a:r>
              <a:rPr lang="en-US" altLang="ja-JP" smtClean="0"/>
              <a:t>jbigau : x1</a:t>
            </a:r>
            <a:r>
              <a:rPr lang="ja-JP" altLang="en-US" smtClean="0"/>
              <a:t>は</a:t>
            </a:r>
            <a:r>
              <a:rPr lang="en-US" altLang="ja-JP" smtClean="0"/>
              <a:t>x2</a:t>
            </a:r>
            <a:r>
              <a:rPr lang="ja-JP" altLang="en-US" smtClean="0"/>
              <a:t>を</a:t>
            </a:r>
            <a:r>
              <a:rPr lang="en-US" altLang="ja-JP" smtClean="0"/>
              <a:t>x3</a:t>
            </a:r>
            <a:r>
              <a:rPr lang="ja-JP" altLang="en-US" smtClean="0"/>
              <a:t>に</a:t>
            </a:r>
            <a:r>
              <a:rPr lang="en-US" altLang="ja-JP" smtClean="0"/>
              <a:t>x4(</a:t>
            </a:r>
            <a:r>
              <a:rPr lang="ja-JP" altLang="en-US" smtClean="0"/>
              <a:t>量</a:t>
            </a:r>
            <a:r>
              <a:rPr lang="en-US" altLang="ja-JP" smtClean="0"/>
              <a:t>/</a:t>
            </a:r>
            <a:r>
              <a:rPr lang="ja-JP" altLang="en-US" smtClean="0"/>
              <a:t>性質</a:t>
            </a:r>
            <a:r>
              <a:rPr lang="en-US" altLang="ja-JP" smtClean="0"/>
              <a:t>)</a:t>
            </a:r>
            <a:r>
              <a:rPr lang="ja-JP" altLang="en-US" smtClean="0"/>
              <a:t>に関して近づける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/>
              <a:t>	</a:t>
            </a:r>
            <a:r>
              <a:rPr lang="en-US" altLang="ja-JP" smtClean="0">
                <a:solidFill>
                  <a:srgbClr val="FF0000"/>
                </a:solidFill>
              </a:rPr>
              <a:t>jibni </a:t>
            </a:r>
            <a:r>
              <a:rPr lang="en-US" altLang="ja-JP" smtClean="0"/>
              <a:t>= x1</a:t>
            </a:r>
            <a:r>
              <a:rPr lang="ja-JP" altLang="en-US" smtClean="0"/>
              <a:t>は</a:t>
            </a:r>
            <a:r>
              <a:rPr lang="en-US" altLang="ja-JP" smtClean="0"/>
              <a:t>x2</a:t>
            </a:r>
            <a:r>
              <a:rPr lang="ja-JP" altLang="en-US" smtClean="0"/>
              <a:t>の</a:t>
            </a:r>
            <a:r>
              <a:rPr lang="en-US" altLang="ja-JP" smtClean="0"/>
              <a:t>x3(ka,ni)</a:t>
            </a:r>
            <a:r>
              <a:rPr lang="ja-JP" altLang="en-US" smtClean="0"/>
              <a:t>の点で近い</a:t>
            </a:r>
            <a:endParaRPr lang="en-US" altLang="ja-JP" smtClean="0"/>
          </a:p>
          <a:p>
            <a:r>
              <a:rPr lang="en-US" altLang="ja-JP" smtClean="0"/>
              <a:t>kargau : x1</a:t>
            </a:r>
            <a:r>
              <a:rPr lang="ja-JP" altLang="en-US" smtClean="0"/>
              <a:t>は</a:t>
            </a:r>
            <a:r>
              <a:rPr lang="en-US" altLang="ja-JP" smtClean="0"/>
              <a:t>x2</a:t>
            </a:r>
            <a:r>
              <a:rPr lang="ja-JP" altLang="en-US" smtClean="0"/>
              <a:t>を</a:t>
            </a:r>
            <a:r>
              <a:rPr lang="en-US" altLang="ja-JP" smtClean="0"/>
              <a:t>x3(</a:t>
            </a:r>
            <a:r>
              <a:rPr lang="ja-JP" altLang="en-US" smtClean="0"/>
              <a:t>経路</a:t>
            </a:r>
            <a:r>
              <a:rPr lang="en-US" altLang="ja-JP" smtClean="0"/>
              <a:t>)</a:t>
            </a:r>
            <a:r>
              <a:rPr lang="ja-JP" altLang="en-US" smtClean="0"/>
              <a:t>にたいして</a:t>
            </a:r>
            <a:r>
              <a:rPr lang="en-US" altLang="ja-JP" smtClean="0"/>
              <a:t>x4(</a:t>
            </a:r>
            <a:r>
              <a:rPr lang="ja-JP" altLang="en-US" smtClean="0"/>
              <a:t>方法</a:t>
            </a:r>
            <a:r>
              <a:rPr lang="en-US" altLang="ja-JP" smtClean="0"/>
              <a:t>)</a:t>
            </a:r>
            <a:r>
              <a:rPr lang="ja-JP" altLang="en-US" smtClean="0"/>
              <a:t>で開ける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/>
              <a:t>	</a:t>
            </a:r>
            <a:r>
              <a:rPr lang="en-US" altLang="ja-JP" smtClean="0">
                <a:solidFill>
                  <a:srgbClr val="FF0000"/>
                </a:solidFill>
              </a:rPr>
              <a:t>kalri</a:t>
            </a:r>
            <a:r>
              <a:rPr lang="en-US" altLang="ja-JP" smtClean="0"/>
              <a:t> = </a:t>
            </a:r>
            <a:r>
              <a:rPr lang="ja-JP" altLang="en-US" smtClean="0"/>
              <a:t>開いている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980182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299</Words>
  <Application>Microsoft Office PowerPoint</Application>
  <PresentationFormat>画面に合わせる (4:3)</PresentationFormat>
  <Paragraphs>85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Office ​​テーマ</vt:lpstr>
      <vt:lpstr>ゆるロジらじお</vt:lpstr>
      <vt:lpstr>今日は！！！！！</vt:lpstr>
      <vt:lpstr>gau &lt; gasnu</vt:lpstr>
      <vt:lpstr>pamai</vt:lpstr>
      <vt:lpstr>remai</vt:lpstr>
      <vt:lpstr>cimai</vt:lpstr>
      <vt:lpstr>vomai</vt:lpstr>
      <vt:lpstr>mumai</vt:lpstr>
      <vt:lpstr>xamai</vt:lpstr>
      <vt:lpstr>zamai</vt:lpstr>
      <vt:lpstr>bimai</vt:lpstr>
      <vt:lpstr>somai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ゆるロジらじお</dc:title>
  <dc:creator>Shotaro</dc:creator>
  <cp:lastModifiedBy>Shotaro</cp:lastModifiedBy>
  <cp:revision>11</cp:revision>
  <dcterms:created xsi:type="dcterms:W3CDTF">2013-08-17T14:23:07Z</dcterms:created>
  <dcterms:modified xsi:type="dcterms:W3CDTF">2013-08-17T17:57:47Z</dcterms:modified>
</cp:coreProperties>
</file>