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42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7A612AA-49D6-477D-8495-1A17895BA589}" type="slidenum">
              <a:t>‹#›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65812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00C6FB6-0CB2-479B-B354-7E9F5B6EB89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21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D0C1ED-3B51-4A54-85DC-D07CBF37FFA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3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F00291-30EE-4BD0-8C29-DF626F3DA96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75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DDBEFE-86A5-41F0-BD3A-B52E06E81E5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66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E54F03-ACCF-4DB7-A5EC-0DE089A8A04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99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5CAD4F-DE79-43D8-A8B0-4A2EE0B96A6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33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E4ADD1-D9DC-4E67-8D0C-4F1B9227C7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5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916954-4FC0-479A-B176-57CFFA6397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93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CB654-1E2D-4FD4-B399-460C7075903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37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1C1F54-4FA0-4DD0-8C5B-6BD9525B9C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75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83133C-8D67-4A3B-A483-84BCAA4ED49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10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9859DA-B3C6-44A2-9ECF-6AFC59DDE0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05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fr-FR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fr-FR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6062F14-C53B-464F-8DAE-0D05C976A878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fr-FR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fr-FR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s.joensuu.fi/pages/tkinnu/webpage/pdf/eyebiometrics_ETRA2010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/>
              <a:t>Recherche de caractéristiques uniques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420812" y="2332037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Liberation Sans"/>
              </a:rPr>
              <a:t>Oscillations autour de la trajectoire</a:t>
            </a:r>
            <a:endParaRPr lang="fr-FR" sz="2800" dirty="0">
              <a:latin typeface="Liberation San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16212" y="4237037"/>
            <a:ext cx="4648200" cy="17526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2775744" y="4186541"/>
            <a:ext cx="4529137" cy="1894962"/>
          </a:xfrm>
          <a:custGeom>
            <a:avLst/>
            <a:gdLst>
              <a:gd name="connsiteX0" fmla="*/ 0 w 4529137"/>
              <a:gd name="connsiteY0" fmla="*/ 1814209 h 1894962"/>
              <a:gd name="connsiteX1" fmla="*/ 171450 w 4529137"/>
              <a:gd name="connsiteY1" fmla="*/ 1299859 h 1894962"/>
              <a:gd name="connsiteX2" fmla="*/ 942975 w 4529137"/>
              <a:gd name="connsiteY2" fmla="*/ 1871359 h 1894962"/>
              <a:gd name="connsiteX3" fmla="*/ 1100137 w 4529137"/>
              <a:gd name="connsiteY3" fmla="*/ 328309 h 1894962"/>
              <a:gd name="connsiteX4" fmla="*/ 3314700 w 4529137"/>
              <a:gd name="connsiteY4" fmla="*/ 1371297 h 1894962"/>
              <a:gd name="connsiteX5" fmla="*/ 3829050 w 4529137"/>
              <a:gd name="connsiteY5" fmla="*/ 99709 h 1894962"/>
              <a:gd name="connsiteX6" fmla="*/ 4529137 w 4529137"/>
              <a:gd name="connsiteY6" fmla="*/ 99709 h 189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29137" h="1894962">
                <a:moveTo>
                  <a:pt x="0" y="1814209"/>
                </a:moveTo>
                <a:cubicBezTo>
                  <a:pt x="7144" y="1552271"/>
                  <a:pt x="14288" y="1290334"/>
                  <a:pt x="171450" y="1299859"/>
                </a:cubicBezTo>
                <a:cubicBezTo>
                  <a:pt x="328612" y="1309384"/>
                  <a:pt x="788194" y="2033284"/>
                  <a:pt x="942975" y="1871359"/>
                </a:cubicBezTo>
                <a:cubicBezTo>
                  <a:pt x="1097756" y="1709434"/>
                  <a:pt x="704850" y="411653"/>
                  <a:pt x="1100137" y="328309"/>
                </a:cubicBezTo>
                <a:cubicBezTo>
                  <a:pt x="1495424" y="244965"/>
                  <a:pt x="2859881" y="1409397"/>
                  <a:pt x="3314700" y="1371297"/>
                </a:cubicBezTo>
                <a:cubicBezTo>
                  <a:pt x="3769519" y="1333197"/>
                  <a:pt x="3626644" y="311640"/>
                  <a:pt x="3829050" y="99709"/>
                </a:cubicBezTo>
                <a:cubicBezTo>
                  <a:pt x="4031456" y="-112222"/>
                  <a:pt x="4410075" y="75897"/>
                  <a:pt x="4529137" y="997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16112" y="5134022"/>
            <a:ext cx="609600" cy="1617615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7635" y="5724306"/>
            <a:ext cx="207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Liberation Sans"/>
              </a:rPr>
              <a:t>Ecart à un segment de droite moyen</a:t>
            </a:r>
            <a:endParaRPr lang="fr-FR" dirty="0">
              <a:latin typeface="Liberation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822031" y="6370637"/>
                <a:ext cx="26781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dirty="0" smtClean="0">
                          <a:latin typeface="Cambria Math"/>
                        </a:rPr>
                        <m:t>10 </m:t>
                      </m:r>
                      <m:r>
                        <a:rPr lang="fr-FR" sz="3200" i="1" dirty="0" smtClean="0">
                          <a:latin typeface="Cambria Math"/>
                        </a:rPr>
                        <m:t>𝑚𝑠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31" y="6370637"/>
                <a:ext cx="267811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0812" y="960437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Liberation Sans"/>
              </a:rPr>
              <a:t>Oscillations autour de la trajectoire</a:t>
            </a:r>
            <a:endParaRPr lang="fr-FR" sz="2800" dirty="0">
              <a:latin typeface="Liberation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700077"/>
                  </p:ext>
                </p:extLst>
              </p:nvPr>
            </p:nvGraphicFramePr>
            <p:xfrm>
              <a:off x="1222904" y="1996898"/>
              <a:ext cx="7703608" cy="40689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804"/>
                    <a:gridCol w="3851804"/>
                  </a:tblGrid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Jeu de données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Variance</a:t>
                          </a:r>
                          <a:r>
                            <a:rPr lang="fr-FR" sz="2400" baseline="0" dirty="0" smtClean="0"/>
                            <a:t> moyenne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baseline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1" i="1" baseline="0" smtClean="0">
                                  <a:latin typeface="Cambria Math"/>
                                </a:rPr>
                                <m:t>±</m:t>
                              </m:r>
                              <m:r>
                                <a:rPr lang="en-US" sz="2400" b="1" i="1" baseline="0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400" b="1" i="1" baseline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2400" b="1" i="1" baseline="0" smtClean="0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2400" b="1" i="1" baseline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fr-FR" sz="2400" baseline="0" dirty="0" smtClean="0"/>
                            <a:t> 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SA4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1,35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SA5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1.75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SA8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1.47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SA13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1.65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SA15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1.25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SA19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2.3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700077"/>
                  </p:ext>
                </p:extLst>
              </p:nvPr>
            </p:nvGraphicFramePr>
            <p:xfrm>
              <a:off x="1222904" y="1996898"/>
              <a:ext cx="7703608" cy="40689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51804"/>
                    <a:gridCol w="3851804"/>
                  </a:tblGrid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Jeu de données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17" t="-8421" r="-158" b="-605263"/>
                          </a:stretch>
                        </a:blipFill>
                      </a:tcPr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SA4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1,35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SA5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1.75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SA8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1.47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SA13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1.65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SA15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1.25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8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SA19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2.3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725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8912" y="2059314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Liberation Sans"/>
              </a:rPr>
              <a:t>Direction privilégiée par le regard</a:t>
            </a:r>
            <a:endParaRPr lang="fr-FR" sz="2800" dirty="0">
              <a:latin typeface="Liberatio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412" y="309403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Papier : </a:t>
            </a:r>
            <a:r>
              <a:rPr lang="en-US" dirty="0" smtClean="0">
                <a:hlinkClick r:id="rId2"/>
              </a:rPr>
              <a:t>Towards Task-Independent Person Authentication Using Eye Movement Signals</a:t>
            </a:r>
            <a:endParaRPr lang="fr-FR" dirty="0"/>
          </a:p>
        </p:txBody>
      </p:sp>
      <p:grpSp>
        <p:nvGrpSpPr>
          <p:cNvPr id="6" name="Group 5"/>
          <p:cNvGrpSpPr/>
          <p:nvPr/>
        </p:nvGrpSpPr>
        <p:grpSpPr>
          <a:xfrm>
            <a:off x="898524" y="4922837"/>
            <a:ext cx="4648200" cy="1894962"/>
            <a:chOff x="2716212" y="4186541"/>
            <a:chExt cx="4648200" cy="1894962"/>
          </a:xfrm>
        </p:grpSpPr>
        <p:sp>
          <p:nvSpPr>
            <p:cNvPr id="4" name="Freeform 3"/>
            <p:cNvSpPr/>
            <p:nvPr/>
          </p:nvSpPr>
          <p:spPr>
            <a:xfrm>
              <a:off x="2775744" y="4186541"/>
              <a:ext cx="4529137" cy="1894962"/>
            </a:xfrm>
            <a:custGeom>
              <a:avLst/>
              <a:gdLst>
                <a:gd name="connsiteX0" fmla="*/ 0 w 4529137"/>
                <a:gd name="connsiteY0" fmla="*/ 1814209 h 1894962"/>
                <a:gd name="connsiteX1" fmla="*/ 171450 w 4529137"/>
                <a:gd name="connsiteY1" fmla="*/ 1299859 h 1894962"/>
                <a:gd name="connsiteX2" fmla="*/ 942975 w 4529137"/>
                <a:gd name="connsiteY2" fmla="*/ 1871359 h 1894962"/>
                <a:gd name="connsiteX3" fmla="*/ 1100137 w 4529137"/>
                <a:gd name="connsiteY3" fmla="*/ 328309 h 1894962"/>
                <a:gd name="connsiteX4" fmla="*/ 3314700 w 4529137"/>
                <a:gd name="connsiteY4" fmla="*/ 1371297 h 1894962"/>
                <a:gd name="connsiteX5" fmla="*/ 3829050 w 4529137"/>
                <a:gd name="connsiteY5" fmla="*/ 99709 h 1894962"/>
                <a:gd name="connsiteX6" fmla="*/ 4529137 w 4529137"/>
                <a:gd name="connsiteY6" fmla="*/ 99709 h 189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29137" h="1894962">
                  <a:moveTo>
                    <a:pt x="0" y="1814209"/>
                  </a:moveTo>
                  <a:cubicBezTo>
                    <a:pt x="7144" y="1552271"/>
                    <a:pt x="14288" y="1290334"/>
                    <a:pt x="171450" y="1299859"/>
                  </a:cubicBezTo>
                  <a:cubicBezTo>
                    <a:pt x="328612" y="1309384"/>
                    <a:pt x="788194" y="2033284"/>
                    <a:pt x="942975" y="1871359"/>
                  </a:cubicBezTo>
                  <a:cubicBezTo>
                    <a:pt x="1097756" y="1709434"/>
                    <a:pt x="704850" y="411653"/>
                    <a:pt x="1100137" y="328309"/>
                  </a:cubicBezTo>
                  <a:cubicBezTo>
                    <a:pt x="1495424" y="244965"/>
                    <a:pt x="2859881" y="1409397"/>
                    <a:pt x="3314700" y="1371297"/>
                  </a:cubicBezTo>
                  <a:cubicBezTo>
                    <a:pt x="3769519" y="1333197"/>
                    <a:pt x="3626644" y="311640"/>
                    <a:pt x="3829050" y="99709"/>
                  </a:cubicBezTo>
                  <a:cubicBezTo>
                    <a:pt x="4031456" y="-112222"/>
                    <a:pt x="4410075" y="75897"/>
                    <a:pt x="4529137" y="997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716212" y="4237037"/>
              <a:ext cx="4648200" cy="175260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>
            <a:off x="5519736" y="4999037"/>
            <a:ext cx="3940176" cy="47496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457825" y="4976691"/>
            <a:ext cx="3929063" cy="796285"/>
          </a:xfrm>
          <a:custGeom>
            <a:avLst/>
            <a:gdLst>
              <a:gd name="connsiteX0" fmla="*/ 0 w 3929063"/>
              <a:gd name="connsiteY0" fmla="*/ 38222 h 796285"/>
              <a:gd name="connsiteX1" fmla="*/ 714375 w 3929063"/>
              <a:gd name="connsiteY1" fmla="*/ 338259 h 796285"/>
              <a:gd name="connsiteX2" fmla="*/ 1257300 w 3929063"/>
              <a:gd name="connsiteY2" fmla="*/ 9647 h 796285"/>
              <a:gd name="connsiteX3" fmla="*/ 1571625 w 3929063"/>
              <a:gd name="connsiteY3" fmla="*/ 795459 h 796285"/>
              <a:gd name="connsiteX4" fmla="*/ 3057525 w 3929063"/>
              <a:gd name="connsiteY4" fmla="*/ 166809 h 796285"/>
              <a:gd name="connsiteX5" fmla="*/ 3929063 w 3929063"/>
              <a:gd name="connsiteY5" fmla="*/ 495422 h 79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9063" h="796285">
                <a:moveTo>
                  <a:pt x="0" y="38222"/>
                </a:moveTo>
                <a:cubicBezTo>
                  <a:pt x="252412" y="190622"/>
                  <a:pt x="504825" y="343022"/>
                  <a:pt x="714375" y="338259"/>
                </a:cubicBezTo>
                <a:cubicBezTo>
                  <a:pt x="923925" y="333497"/>
                  <a:pt x="1114425" y="-66553"/>
                  <a:pt x="1257300" y="9647"/>
                </a:cubicBezTo>
                <a:cubicBezTo>
                  <a:pt x="1400175" y="85847"/>
                  <a:pt x="1271588" y="769265"/>
                  <a:pt x="1571625" y="795459"/>
                </a:cubicBezTo>
                <a:cubicBezTo>
                  <a:pt x="1871663" y="821653"/>
                  <a:pt x="2664619" y="216815"/>
                  <a:pt x="3057525" y="166809"/>
                </a:cubicBezTo>
                <a:cubicBezTo>
                  <a:pt x="3450431" y="116803"/>
                  <a:pt x="3689747" y="306112"/>
                  <a:pt x="3929063" y="4954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458912" y="4008437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12" y="4008437"/>
                <a:ext cx="9906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0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61</Words>
  <Application>Microsoft Office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</vt:lpstr>
      <vt:lpstr>Recherche de caractéristiques uniques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de caractéristiques uniques</dc:title>
  <dc:creator>Jean-maurice Leonetti</dc:creator>
  <cp:lastModifiedBy>Jm</cp:lastModifiedBy>
  <cp:revision>6</cp:revision>
  <dcterms:created xsi:type="dcterms:W3CDTF">2015-12-03T18:55:52Z</dcterms:created>
  <dcterms:modified xsi:type="dcterms:W3CDTF">2015-12-03T23:54:30Z</dcterms:modified>
</cp:coreProperties>
</file>