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7" r:id="rId2"/>
    <p:sldId id="299" r:id="rId3"/>
    <p:sldId id="307" r:id="rId4"/>
    <p:sldId id="305" r:id="rId5"/>
    <p:sldId id="300" r:id="rId6"/>
    <p:sldId id="298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5" autoAdjust="0"/>
    <p:restoredTop sz="94660"/>
  </p:normalViewPr>
  <p:slideViewPr>
    <p:cSldViewPr>
      <p:cViewPr varScale="1">
        <p:scale>
          <a:sx n="107" d="100"/>
          <a:sy n="107" d="100"/>
        </p:scale>
        <p:origin x="-840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40DA1-9241-42A7-8ACB-DD393624BEB3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AECDC-3653-4544-9F72-427D48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6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AECDC-3653-4544-9F72-427D481AA1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6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4563-FD95-4F94-B919-E42770E263F0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674E-4595-4773-B734-BD579F900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4563-FD95-4F94-B919-E42770E263F0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674E-4595-4773-B734-BD579F900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9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4563-FD95-4F94-B919-E42770E263F0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674E-4595-4773-B734-BD579F900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3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4563-FD95-4F94-B919-E42770E263F0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674E-4595-4773-B734-BD579F900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8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4563-FD95-4F94-B919-E42770E263F0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674E-4595-4773-B734-BD579F900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6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4563-FD95-4F94-B919-E42770E263F0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674E-4595-4773-B734-BD579F900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1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4563-FD95-4F94-B919-E42770E263F0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674E-4595-4773-B734-BD579F900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4563-FD95-4F94-B919-E42770E263F0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674E-4595-4773-B734-BD579F900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1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4563-FD95-4F94-B919-E42770E263F0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674E-4595-4773-B734-BD579F900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4563-FD95-4F94-B919-E42770E263F0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674E-4595-4773-B734-BD579F900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4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4563-FD95-4F94-B919-E42770E263F0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674E-4595-4773-B734-BD579F900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0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D4563-FD95-4F94-B919-E42770E263F0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0674E-4595-4773-B734-BD579F900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4775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714750"/>
            <a:ext cx="6400800" cy="131445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smtClean="0">
                <a:solidFill>
                  <a:srgbClr val="FFC000"/>
                </a:solidFill>
              </a:rPr>
              <a:t>Joe James</a:t>
            </a:r>
          </a:p>
          <a:p>
            <a:pPr algn="l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Math &amp; Computer Science Tutorials</a:t>
            </a:r>
          </a:p>
          <a:p>
            <a:pPr algn="l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rom Silicon Valley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-19050"/>
            <a:ext cx="8686800" cy="1040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endParaRPr lang="en-US" sz="7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110201"/>
            <a:ext cx="8991600" cy="2452150"/>
          </a:xfrm>
        </p:spPr>
        <p:txBody>
          <a:bodyPr>
            <a:noAutofit/>
          </a:bodyPr>
          <a:lstStyle/>
          <a:p>
            <a:r>
              <a:rPr lang="en-US" sz="115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Streams</a:t>
            </a:r>
            <a:r>
              <a:rPr lang="en-US" sz="96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/>
            </a:r>
            <a:br>
              <a:rPr lang="en-US" sz="96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</a:br>
            <a:r>
              <a:rPr lang="en-US" sz="66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Filter, Map, Reduce</a:t>
            </a:r>
            <a:endParaRPr lang="en-US" sz="7200" b="1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6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350"/>
            <a:ext cx="8229600" cy="4080273"/>
          </a:xfrm>
        </p:spPr>
        <p:txBody>
          <a:bodyPr anchor="ctr"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Streams bring functional programming to Java, and are supported starting in Java 8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Advantages of Streams:</a:t>
            </a:r>
          </a:p>
          <a:p>
            <a:pPr lvl="1">
              <a:spcBef>
                <a:spcPts val="1800"/>
              </a:spcBef>
            </a:pPr>
            <a:r>
              <a:rPr lang="en-US" sz="2000" dirty="0" smtClean="0"/>
              <a:t>Will make you a more efficient Java programmer</a:t>
            </a:r>
          </a:p>
          <a:p>
            <a:pPr lvl="1">
              <a:spcBef>
                <a:spcPts val="1800"/>
              </a:spcBef>
            </a:pPr>
            <a:r>
              <a:rPr lang="en-US" sz="2000" dirty="0" smtClean="0"/>
              <a:t>Make </a:t>
            </a:r>
            <a:r>
              <a:rPr lang="en-US" sz="2000" dirty="0"/>
              <a:t>heavy use of </a:t>
            </a:r>
            <a:r>
              <a:rPr lang="en-US" sz="2000" b="1" dirty="0"/>
              <a:t>lambda expressions</a:t>
            </a:r>
          </a:p>
          <a:p>
            <a:pPr lvl="1">
              <a:spcBef>
                <a:spcPts val="1800"/>
              </a:spcBef>
            </a:pPr>
            <a:r>
              <a:rPr lang="en-US" sz="2000" dirty="0" err="1"/>
              <a:t>ParallelStreams</a:t>
            </a:r>
            <a:r>
              <a:rPr lang="en-US" sz="2000" b="1" dirty="0"/>
              <a:t> </a:t>
            </a:r>
            <a:r>
              <a:rPr lang="en-US" sz="2000" dirty="0"/>
              <a:t>make it very easy to multi-thread operations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A </a:t>
            </a:r>
            <a:r>
              <a:rPr lang="en-US" sz="2400" dirty="0"/>
              <a:t>stream pipeline consists of a source, followed by zero or more intermediate </a:t>
            </a:r>
            <a:r>
              <a:rPr lang="en-US" sz="2400" dirty="0" smtClean="0"/>
              <a:t>operations; </a:t>
            </a:r>
            <a:r>
              <a:rPr lang="en-US" sz="2400" dirty="0"/>
              <a:t>and a terminal </a:t>
            </a:r>
            <a:r>
              <a:rPr lang="en-US" sz="2400" dirty="0" smtClean="0"/>
              <a:t>operation.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63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3470673"/>
          </a:xfrm>
        </p:spPr>
        <p:txBody>
          <a:bodyPr anchor="b"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 smtClean="0"/>
              <a:t>Stream Source 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Streams </a:t>
            </a:r>
            <a:r>
              <a:rPr lang="en-US" sz="2000" dirty="0"/>
              <a:t>can </a:t>
            </a:r>
            <a:r>
              <a:rPr lang="en-US" sz="2000" dirty="0" smtClean="0"/>
              <a:t>be </a:t>
            </a:r>
            <a:r>
              <a:rPr lang="en-US" sz="2000" dirty="0"/>
              <a:t>created </a:t>
            </a:r>
            <a:r>
              <a:rPr lang="en-US" sz="2000" dirty="0" smtClean="0"/>
              <a:t>from Collections, Lists, Sets, </a:t>
            </a:r>
            <a:r>
              <a:rPr lang="en-US" sz="2000" dirty="0" err="1" smtClean="0"/>
              <a:t>ints</a:t>
            </a:r>
            <a:r>
              <a:rPr lang="en-US" sz="2000" dirty="0" smtClean="0"/>
              <a:t>, </a:t>
            </a:r>
            <a:r>
              <a:rPr lang="en-US" sz="2000" dirty="0"/>
              <a:t>longs</a:t>
            </a:r>
            <a:r>
              <a:rPr lang="en-US" sz="2000" dirty="0" smtClean="0"/>
              <a:t>, doubles, arrays, lines of a file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Stream operations are either intermediate or terminal. </a:t>
            </a:r>
            <a:endParaRPr lang="en-US" sz="2400" dirty="0" smtClean="0"/>
          </a:p>
          <a:p>
            <a:pPr lvl="1">
              <a:spcBef>
                <a:spcPts val="1200"/>
              </a:spcBef>
            </a:pPr>
            <a:r>
              <a:rPr lang="en-US" sz="2000" b="1" dirty="0" smtClean="0"/>
              <a:t>Intermediate operations </a:t>
            </a:r>
            <a:r>
              <a:rPr lang="en-US" sz="2000" dirty="0" smtClean="0"/>
              <a:t>such </a:t>
            </a:r>
            <a:r>
              <a:rPr lang="en-US" sz="2000" dirty="0"/>
              <a:t>as filter, map or sort</a:t>
            </a:r>
            <a:r>
              <a:rPr lang="en-US" sz="2000" dirty="0" smtClean="0"/>
              <a:t> </a:t>
            </a:r>
            <a:r>
              <a:rPr lang="en-US" sz="2000" dirty="0"/>
              <a:t>return a stream so we can chain multiple intermediate </a:t>
            </a:r>
            <a:r>
              <a:rPr lang="en-US" sz="2000" dirty="0" smtClean="0"/>
              <a:t>operations. </a:t>
            </a:r>
          </a:p>
          <a:p>
            <a:pPr lvl="1">
              <a:spcBef>
                <a:spcPts val="1200"/>
              </a:spcBef>
            </a:pPr>
            <a:r>
              <a:rPr lang="en-US" sz="2000" b="1" dirty="0" smtClean="0"/>
              <a:t>Terminal </a:t>
            </a:r>
            <a:r>
              <a:rPr lang="en-US" sz="2000" b="1" dirty="0"/>
              <a:t>operations </a:t>
            </a:r>
            <a:r>
              <a:rPr lang="en-US" sz="2000" dirty="0"/>
              <a:t>such as </a:t>
            </a:r>
            <a:r>
              <a:rPr lang="en-US" sz="2000" dirty="0" err="1"/>
              <a:t>forEach</a:t>
            </a:r>
            <a:r>
              <a:rPr lang="en-US" sz="2000" dirty="0"/>
              <a:t>, collect or </a:t>
            </a:r>
            <a:r>
              <a:rPr lang="en-US" sz="2000" dirty="0" smtClean="0"/>
              <a:t>reduce are </a:t>
            </a:r>
            <a:r>
              <a:rPr lang="en-US" sz="2000" dirty="0"/>
              <a:t>either void or return a non-stream </a:t>
            </a:r>
            <a:r>
              <a:rPr lang="en-US" sz="2000" dirty="0" smtClean="0"/>
              <a:t>result.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914400" y="666750"/>
            <a:ext cx="7315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62000" y="438150"/>
            <a:ext cx="9906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438150"/>
            <a:ext cx="9906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0" y="438150"/>
            <a:ext cx="9906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0" y="438150"/>
            <a:ext cx="9906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0" y="438150"/>
            <a:ext cx="9906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1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89371"/>
          </a:xfrm>
        </p:spPr>
        <p:txBody>
          <a:bodyPr>
            <a:noAutofit/>
          </a:bodyPr>
          <a:lstStyle/>
          <a:p>
            <a:r>
              <a:rPr lang="en-US" sz="3600" dirty="0" smtClean="0"/>
              <a:t>Intermediate Operations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4000" y="3345942"/>
            <a:ext cx="2819400" cy="1664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anyMatch</a:t>
            </a:r>
            <a:r>
              <a:rPr lang="en-US" sz="2000" dirty="0" smtClean="0"/>
              <a:t>()</a:t>
            </a:r>
          </a:p>
          <a:p>
            <a:pPr marL="0" indent="0">
              <a:buNone/>
            </a:pPr>
            <a:r>
              <a:rPr lang="en-US" sz="2000" dirty="0" smtClean="0"/>
              <a:t>distinct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 smtClean="0"/>
              <a:t>filter()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findFirst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34000" y="3345942"/>
            <a:ext cx="3124200" cy="1600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flatmap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map() </a:t>
            </a:r>
          </a:p>
          <a:p>
            <a:pPr marL="0" indent="0">
              <a:buNone/>
            </a:pPr>
            <a:r>
              <a:rPr lang="en-US" sz="2000" dirty="0" smtClean="0"/>
              <a:t>skip()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sorted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047751"/>
            <a:ext cx="8229600" cy="2057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200"/>
              </a:spcBef>
              <a:buFont typeface="Arial" pitchFamily="34" charset="0"/>
              <a:buNone/>
            </a:pPr>
            <a:r>
              <a:rPr lang="en-US" sz="2400" dirty="0" smtClean="0"/>
              <a:t>Zero or more intermediate operations are allowed.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Font typeface="Arial" pitchFamily="34" charset="0"/>
              <a:buNone/>
            </a:pPr>
            <a:r>
              <a:rPr lang="en-US" sz="2400" dirty="0" smtClean="0"/>
              <a:t>Order matters for large datasets: </a:t>
            </a:r>
            <a:r>
              <a:rPr lang="en-US" sz="2400" b="1" dirty="0" smtClean="0"/>
              <a:t>filter first</a:t>
            </a:r>
            <a:r>
              <a:rPr lang="en-US" sz="2400" dirty="0" smtClean="0"/>
              <a:t>, then sort or map.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Font typeface="Arial" pitchFamily="34" charset="0"/>
              <a:buNone/>
            </a:pPr>
            <a:r>
              <a:rPr lang="en-US" sz="2400" dirty="0" smtClean="0"/>
              <a:t>For very large datasets use </a:t>
            </a:r>
            <a:r>
              <a:rPr lang="en-US" sz="2400" dirty="0" err="1" smtClean="0"/>
              <a:t>ParallelStream</a:t>
            </a:r>
            <a:r>
              <a:rPr lang="en-US" sz="2400" dirty="0" smtClean="0"/>
              <a:t> to enable multiple threads.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Font typeface="Arial" pitchFamily="34" charset="0"/>
              <a:buNone/>
            </a:pPr>
            <a:r>
              <a:rPr lang="en-US" sz="2400" dirty="0" smtClean="0"/>
              <a:t>Intermediate operations include: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2269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2860"/>
            <a:ext cx="7543800" cy="22098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  <a:tabLst>
                <a:tab pos="457200" algn="l"/>
              </a:tabLst>
            </a:pPr>
            <a:r>
              <a:rPr lang="en-US" sz="2600" dirty="0" smtClean="0"/>
              <a:t>One terminal operation is allowed.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  <a:tabLst>
                <a:tab pos="457200" algn="l"/>
              </a:tabLst>
            </a:pPr>
            <a:r>
              <a:rPr lang="en-US" sz="2400" dirty="0" smtClean="0"/>
              <a:t>	</a:t>
            </a:r>
            <a:r>
              <a:rPr lang="en-US" sz="2300" dirty="0" err="1" smtClean="0"/>
              <a:t>forEach</a:t>
            </a:r>
            <a:r>
              <a:rPr lang="en-US" sz="2300" dirty="0" smtClean="0"/>
              <a:t> applies the same function to each element.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  <a:tabLst>
                <a:tab pos="457200" algn="l"/>
              </a:tabLst>
            </a:pPr>
            <a:r>
              <a:rPr lang="en-US" sz="2300" dirty="0" smtClean="0"/>
              <a:t>	collect saves the elements into a collection.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  <a:tabLst>
                <a:tab pos="457200" algn="l"/>
              </a:tabLst>
            </a:pPr>
            <a:r>
              <a:rPr lang="en-US" sz="2300" dirty="0" smtClean="0"/>
              <a:t>	other options </a:t>
            </a:r>
            <a:r>
              <a:rPr lang="en-US" sz="2300" b="1" dirty="0" smtClean="0"/>
              <a:t>reduce</a:t>
            </a:r>
            <a:r>
              <a:rPr lang="en-US" sz="2300" dirty="0" smtClean="0"/>
              <a:t> the stream to a single summary element.</a:t>
            </a: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638800" y="3451259"/>
            <a:ext cx="2416046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</a:t>
            </a:r>
            <a:r>
              <a:rPr lang="en-US" sz="3200" dirty="0" smtClean="0">
                <a:solidFill>
                  <a:schemeClr val="bg1"/>
                </a:solidFill>
              </a:rPr>
              <a:t>, b, c, … =&gt; Z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89371"/>
          </a:xfrm>
        </p:spPr>
        <p:txBody>
          <a:bodyPr>
            <a:noAutofit/>
          </a:bodyPr>
          <a:lstStyle/>
          <a:p>
            <a:r>
              <a:rPr lang="en-US" sz="3600" dirty="0" smtClean="0"/>
              <a:t>Terminal Operations</a:t>
            </a:r>
            <a:endParaRPr lang="en-US" sz="36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447800" y="3311051"/>
            <a:ext cx="1752600" cy="1165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count()</a:t>
            </a:r>
          </a:p>
          <a:p>
            <a:pPr marL="0" indent="0">
              <a:buNone/>
            </a:pPr>
            <a:r>
              <a:rPr lang="en-US" sz="2000" dirty="0" smtClean="0"/>
              <a:t>max</a:t>
            </a:r>
            <a:r>
              <a:rPr lang="en-US" sz="2000" dirty="0"/>
              <a:t>()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2928938" y="3311052"/>
            <a:ext cx="2438400" cy="116569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min() </a:t>
            </a:r>
          </a:p>
          <a:p>
            <a:pPr marL="0" indent="0">
              <a:buNone/>
            </a:pPr>
            <a:r>
              <a:rPr lang="en-US" sz="2000" dirty="0" smtClean="0"/>
              <a:t>reduce</a:t>
            </a:r>
            <a:r>
              <a:rPr lang="en-US" sz="2000" dirty="0"/>
              <a:t>() </a:t>
            </a:r>
          </a:p>
          <a:p>
            <a:pPr marL="0" indent="0">
              <a:buNone/>
            </a:pPr>
            <a:r>
              <a:rPr lang="en-US" sz="2000" dirty="0" err="1" smtClean="0"/>
              <a:t>summaryStatistics</a:t>
            </a:r>
            <a:r>
              <a:rPr lang="en-US" sz="2000" dirty="0"/>
              <a:t>()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14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322" y="438150"/>
            <a:ext cx="35242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2985" y="4476750"/>
            <a:ext cx="267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© 2018  Joe James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911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9015</TotalTime>
  <Words>236</Words>
  <Application>Microsoft Office PowerPoint</Application>
  <PresentationFormat>On-screen Show (16:9)</PresentationFormat>
  <Paragraphs>47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Streams Filter, Map, Reduce</vt:lpstr>
      <vt:lpstr>PowerPoint Presentation</vt:lpstr>
      <vt:lpstr>PowerPoint Presentation</vt:lpstr>
      <vt:lpstr>Intermediate Operations</vt:lpstr>
      <vt:lpstr>Terminal Operations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Linked Lists</dc:title>
  <dc:creator>Maui</dc:creator>
  <cp:lastModifiedBy>Joe James</cp:lastModifiedBy>
  <cp:revision>45</cp:revision>
  <dcterms:created xsi:type="dcterms:W3CDTF">2015-05-21T00:19:35Z</dcterms:created>
  <dcterms:modified xsi:type="dcterms:W3CDTF">2017-12-30T18:56:23Z</dcterms:modified>
</cp:coreProperties>
</file>