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258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EC9DC-8E95-48F4-B7BA-9DD0E7D3D5FE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F5C94-0308-4FC0-925E-167A0A67A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7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F5C94-0308-4FC0-925E-167A0A67A0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9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F5C94-0308-4FC0-925E-167A0A67A0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1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BBD12-7E7A-4D3D-A31D-9A46CEC109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5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F5C94-0308-4FC0-925E-167A0A67A0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5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C2E0-3EA2-49C9-A088-8D6BCF57400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43E0-BCB0-4FA3-BD79-AD57FB76D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4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C2E0-3EA2-49C9-A088-8D6BCF57400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43E0-BCB0-4FA3-BD79-AD57FB76D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1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C2E0-3EA2-49C9-A088-8D6BCF57400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43E0-BCB0-4FA3-BD79-AD57FB76D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0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C2E0-3EA2-49C9-A088-8D6BCF57400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43E0-BCB0-4FA3-BD79-AD57FB76D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6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C2E0-3EA2-49C9-A088-8D6BCF57400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43E0-BCB0-4FA3-BD79-AD57FB76D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8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C2E0-3EA2-49C9-A088-8D6BCF57400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43E0-BCB0-4FA3-BD79-AD57FB76D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C2E0-3EA2-49C9-A088-8D6BCF57400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43E0-BCB0-4FA3-BD79-AD57FB76D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4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C2E0-3EA2-49C9-A088-8D6BCF57400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43E0-BCB0-4FA3-BD79-AD57FB76D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9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C2E0-3EA2-49C9-A088-8D6BCF57400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43E0-BCB0-4FA3-BD79-AD57FB76D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C2E0-3EA2-49C9-A088-8D6BCF57400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43E0-BCB0-4FA3-BD79-AD57FB76D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6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C2E0-3EA2-49C9-A088-8D6BCF57400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43E0-BCB0-4FA3-BD79-AD57FB76D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3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7C2E0-3EA2-49C9-A088-8D6BCF57400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443E0-BCB0-4FA3-BD79-AD57FB76D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3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Debugger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0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module to help you debug your code</a:t>
            </a:r>
          </a:p>
          <a:p>
            <a:r>
              <a:rPr lang="en-US" dirty="0" smtClean="0"/>
              <a:t>Set </a:t>
            </a:r>
            <a:r>
              <a:rPr lang="en-US" b="1" dirty="0" smtClean="0"/>
              <a:t>break points </a:t>
            </a:r>
            <a:r>
              <a:rPr lang="en-US" dirty="0" smtClean="0"/>
              <a:t>in the code where you can:</a:t>
            </a:r>
          </a:p>
          <a:p>
            <a:pPr lvl="1"/>
            <a:r>
              <a:rPr lang="en-US" dirty="0" smtClean="0"/>
              <a:t>examine variables </a:t>
            </a:r>
          </a:p>
          <a:p>
            <a:pPr lvl="1"/>
            <a:r>
              <a:rPr lang="en-US" dirty="0" smtClean="0"/>
              <a:t>step forward line-by-line</a:t>
            </a:r>
          </a:p>
          <a:p>
            <a:pPr lvl="1"/>
            <a:r>
              <a:rPr lang="en-US" dirty="0" smtClean="0"/>
              <a:t>show code as it executes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5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5334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3909"/>
            <a:ext cx="7696200" cy="4737836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mport </a:t>
            </a:r>
            <a:r>
              <a:rPr lang="en-US" sz="14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14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transform(x, y):</a:t>
            </a:r>
          </a:p>
          <a:p>
            <a:pPr marL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z = x + y</a:t>
            </a:r>
          </a:p>
          <a:p>
            <a:pPr marL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z = 5</a:t>
            </a:r>
          </a:p>
          <a:p>
            <a:pPr marL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x = 50</a:t>
            </a:r>
          </a:p>
          <a:p>
            <a:pPr marL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y = 60</a:t>
            </a:r>
          </a:p>
          <a:p>
            <a:pPr marL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pdb.set_trace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transform(5, 10)</a:t>
            </a:r>
          </a:p>
          <a:p>
            <a:pPr marL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print('z = '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(z))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84" y="114300"/>
            <a:ext cx="457200" cy="310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300"/>
              </a:spcBef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r">
              <a:spcBef>
                <a:spcPts val="300"/>
              </a:spcBef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algn="r">
              <a:spcBef>
                <a:spcPts val="300"/>
              </a:spcBef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  <a:p>
            <a:pPr algn="r">
              <a:spcBef>
                <a:spcPts val="300"/>
              </a:spcBef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  <a:p>
            <a:pPr algn="r">
              <a:spcBef>
                <a:spcPts val="300"/>
              </a:spcBef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pPr algn="r">
              <a:spcBef>
                <a:spcPts val="300"/>
              </a:spcBef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  <a:p>
            <a:pPr algn="r">
              <a:spcBef>
                <a:spcPts val="300"/>
              </a:spcBef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  <a:p>
            <a:pPr algn="r">
              <a:spcBef>
                <a:spcPts val="300"/>
              </a:spcBef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  <a:p>
            <a:pPr algn="r">
              <a:spcBef>
                <a:spcPts val="300"/>
              </a:spcBef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  <a:p>
            <a:pPr algn="r">
              <a:spcBef>
                <a:spcPts val="300"/>
              </a:spcBef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  <a:p>
            <a:pPr algn="r">
              <a:spcBef>
                <a:spcPts val="300"/>
              </a:spcBef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</a:p>
          <a:p>
            <a:pPr algn="r">
              <a:spcBef>
                <a:spcPts val="300"/>
              </a:spcBef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2856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2748" y="978277"/>
            <a:ext cx="5934510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371600">
              <a:spcBef>
                <a:spcPts val="600"/>
              </a:spcBef>
            </a:pPr>
            <a:r>
              <a:rPr lang="en-US" sz="2000" dirty="0"/>
              <a:t>n</a:t>
            </a:r>
            <a:r>
              <a:rPr lang="en-US" sz="2000" dirty="0" smtClean="0"/>
              <a:t>	execute next line</a:t>
            </a:r>
          </a:p>
          <a:p>
            <a:pPr defTabSz="1371600">
              <a:spcBef>
                <a:spcPts val="600"/>
              </a:spcBef>
            </a:pPr>
            <a:r>
              <a:rPr lang="en-US" sz="2000" dirty="0"/>
              <a:t>c</a:t>
            </a:r>
            <a:r>
              <a:rPr lang="en-US" sz="2000" dirty="0" smtClean="0"/>
              <a:t>	complete execution</a:t>
            </a:r>
          </a:p>
          <a:p>
            <a:pPr defTabSz="1371600">
              <a:spcBef>
                <a:spcPts val="600"/>
              </a:spcBef>
            </a:pPr>
            <a:r>
              <a:rPr lang="en-US" sz="2000" dirty="0"/>
              <a:t>l</a:t>
            </a:r>
            <a:r>
              <a:rPr lang="en-US" sz="2000" dirty="0" smtClean="0"/>
              <a:t>	list 3 lines before and after current line</a:t>
            </a:r>
          </a:p>
          <a:p>
            <a:pPr defTabSz="1371600">
              <a:spcBef>
                <a:spcPts val="600"/>
              </a:spcBef>
            </a:pPr>
            <a:r>
              <a:rPr lang="en-US" sz="2000" dirty="0"/>
              <a:t>s</a:t>
            </a:r>
            <a:r>
              <a:rPr lang="en-US" sz="2000" dirty="0" smtClean="0"/>
              <a:t> 	step into function call</a:t>
            </a:r>
          </a:p>
          <a:p>
            <a:pPr defTabSz="1371600">
              <a:spcBef>
                <a:spcPts val="600"/>
              </a:spcBef>
            </a:pPr>
            <a:r>
              <a:rPr lang="en-US" sz="2000" dirty="0"/>
              <a:t>b</a:t>
            </a:r>
            <a:r>
              <a:rPr lang="en-US" sz="2000" dirty="0" smtClean="0"/>
              <a:t>	show list of all break points</a:t>
            </a:r>
          </a:p>
          <a:p>
            <a:pPr defTabSz="1371600">
              <a:spcBef>
                <a:spcPts val="600"/>
              </a:spcBef>
            </a:pPr>
            <a:r>
              <a:rPr lang="en-US" sz="2000" dirty="0"/>
              <a:t>b</a:t>
            </a:r>
            <a:r>
              <a:rPr lang="en-US" sz="2000" dirty="0" smtClean="0"/>
              <a:t>[</a:t>
            </a:r>
            <a:r>
              <a:rPr lang="en-US" sz="2000" dirty="0" err="1" smtClean="0"/>
              <a:t>int</a:t>
            </a:r>
            <a:r>
              <a:rPr lang="en-US" sz="2000" dirty="0" smtClean="0"/>
              <a:t>]	set break point at line number (</a:t>
            </a:r>
            <a:r>
              <a:rPr lang="en-US" sz="2000" dirty="0" err="1" smtClean="0"/>
              <a:t>eg</a:t>
            </a:r>
            <a:r>
              <a:rPr lang="en-US" sz="2000" dirty="0" smtClean="0"/>
              <a:t>. b10)</a:t>
            </a:r>
            <a:endParaRPr lang="en-US" sz="2000" dirty="0" smtClean="0"/>
          </a:p>
          <a:p>
            <a:pPr defTabSz="1371600">
              <a:spcBef>
                <a:spcPts val="600"/>
              </a:spcBef>
            </a:pPr>
            <a:r>
              <a:rPr lang="en-US" sz="2000" dirty="0"/>
              <a:t>b</a:t>
            </a:r>
            <a:r>
              <a:rPr lang="en-US" sz="2000" dirty="0" smtClean="0"/>
              <a:t> </a:t>
            </a:r>
            <a:r>
              <a:rPr lang="en-US" sz="2000" dirty="0" smtClean="0"/>
              <a:t>[</a:t>
            </a:r>
            <a:r>
              <a:rPr lang="en-US" sz="2000" dirty="0" err="1" smtClean="0"/>
              <a:t>func</a:t>
            </a:r>
            <a:r>
              <a:rPr lang="en-US" sz="2000" dirty="0" smtClean="0"/>
              <a:t>]	break at function name</a:t>
            </a:r>
          </a:p>
          <a:p>
            <a:pPr defTabSz="1371600">
              <a:spcBef>
                <a:spcPts val="600"/>
              </a:spcBef>
            </a:pPr>
            <a:r>
              <a:rPr lang="en-US" sz="2000" dirty="0"/>
              <a:t>c</a:t>
            </a:r>
            <a:r>
              <a:rPr lang="en-US" sz="2000" dirty="0" smtClean="0"/>
              <a:t>l	clear all break points</a:t>
            </a:r>
          </a:p>
          <a:p>
            <a:pPr defTabSz="1371600">
              <a:spcBef>
                <a:spcPts val="600"/>
              </a:spcBef>
            </a:pPr>
            <a:r>
              <a:rPr lang="en-US" sz="2000" dirty="0"/>
              <a:t>c</a:t>
            </a:r>
            <a:r>
              <a:rPr lang="en-US" sz="2000" dirty="0" smtClean="0"/>
              <a:t>l[</a:t>
            </a:r>
            <a:r>
              <a:rPr lang="en-US" sz="2000" dirty="0" err="1" smtClean="0"/>
              <a:t>int</a:t>
            </a:r>
            <a:r>
              <a:rPr lang="en-US" sz="2000" dirty="0" smtClean="0"/>
              <a:t>]	clear break point at line number (</a:t>
            </a:r>
            <a:r>
              <a:rPr lang="en-US" sz="2000" dirty="0" err="1" smtClean="0"/>
              <a:t>eg</a:t>
            </a:r>
            <a:r>
              <a:rPr lang="en-US" sz="2000" dirty="0" smtClean="0"/>
              <a:t>. cl10)</a:t>
            </a:r>
          </a:p>
          <a:p>
            <a:pPr defTabSz="1371600">
              <a:spcBef>
                <a:spcPts val="600"/>
              </a:spcBef>
            </a:pPr>
            <a:r>
              <a:rPr lang="en-US" sz="2000" dirty="0"/>
              <a:t>p</a:t>
            </a:r>
            <a:r>
              <a:rPr lang="en-US" sz="2000" dirty="0" smtClean="0"/>
              <a:t>	print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33351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Debugger at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7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https://github.com/joeyajames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39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63</Words>
  <Application>Microsoft Office PowerPoint</Application>
  <PresentationFormat>On-screen Show (16:9)</PresentationFormat>
  <Paragraphs>46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Python Debugger</vt:lpstr>
      <vt:lpstr>Python Debugger</vt:lpstr>
      <vt:lpstr>PowerPoint Presentation</vt:lpstr>
      <vt:lpstr>Debugger at Command Line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Debugger</dc:title>
  <dc:creator>Maui</dc:creator>
  <cp:lastModifiedBy>Maui</cp:lastModifiedBy>
  <cp:revision>9</cp:revision>
  <dcterms:created xsi:type="dcterms:W3CDTF">2016-04-10T20:37:00Z</dcterms:created>
  <dcterms:modified xsi:type="dcterms:W3CDTF">2016-04-11T17:51:19Z</dcterms:modified>
</cp:coreProperties>
</file>