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59" r:id="rId5"/>
    <p:sldId id="262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0"/>
    <a:srgbClr val="0863D2"/>
    <a:srgbClr val="007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2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12BD-76E8-43C6-AC44-0AA37A0145DE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0DC5-34DD-43CA-A347-A9C167835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90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0DC5-34DD-43CA-A347-A9C1678350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8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0DC5-34DD-43CA-A347-A9C1678350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18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0DC5-34DD-43CA-A347-A9C1678350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1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ECBF-146A-420E-87EF-18559F3CF9B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2239-9A27-4F2F-A978-CD4672F9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1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ECBF-146A-420E-87EF-18559F3CF9B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2239-9A27-4F2F-A978-CD4672F9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0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ECBF-146A-420E-87EF-18559F3CF9B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2239-9A27-4F2F-A978-CD4672F9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2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ECBF-146A-420E-87EF-18559F3CF9B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2239-9A27-4F2F-A978-CD4672F9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7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ECBF-146A-420E-87EF-18559F3CF9B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2239-9A27-4F2F-A978-CD4672F9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7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ECBF-146A-420E-87EF-18559F3CF9B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2239-9A27-4F2F-A978-CD4672F9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8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ECBF-146A-420E-87EF-18559F3CF9B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2239-9A27-4F2F-A978-CD4672F9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5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ECBF-146A-420E-87EF-18559F3CF9B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2239-9A27-4F2F-A978-CD4672F9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1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ECBF-146A-420E-87EF-18559F3CF9B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2239-9A27-4F2F-A978-CD4672F9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5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ECBF-146A-420E-87EF-18559F3CF9B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2239-9A27-4F2F-A978-CD4672F9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7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ECBF-146A-420E-87EF-18559F3CF9B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2239-9A27-4F2F-A978-CD4672F9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2ECBF-146A-420E-87EF-18559F3CF9B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72239-9A27-4F2F-A978-CD4672F9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rgbClr val="FFC000"/>
                </a:solidFill>
              </a:rPr>
              <a:t>Joe James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rom Silicon Valley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7681"/>
            <a:ext cx="8686800" cy="10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10201"/>
            <a:ext cx="8839200" cy="245215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Net</a:t>
            </a:r>
            <a:br>
              <a:rPr lang="en-US" sz="96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en-US" sz="96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Neutrality</a:t>
            </a:r>
            <a:endParaRPr lang="en-US" sz="96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72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57600" y="361950"/>
            <a:ext cx="1752600" cy="1752600"/>
          </a:xfrm>
          <a:prstGeom prst="ellipse">
            <a:avLst/>
          </a:prstGeom>
          <a:noFill/>
          <a:ln w="190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7"/>
            <a:endCxn id="4" idx="3"/>
          </p:cNvCxnSpPr>
          <p:nvPr/>
        </p:nvCxnSpPr>
        <p:spPr>
          <a:xfrm flipH="1">
            <a:off x="3914262" y="618612"/>
            <a:ext cx="1239276" cy="1239276"/>
          </a:xfrm>
          <a:prstGeom prst="line">
            <a:avLst/>
          </a:prstGeom>
          <a:ln w="190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71600" y="2596336"/>
            <a:ext cx="6400800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>
                <a:latin typeface="Candara" pitchFamily="34" charset="0"/>
              </a:rPr>
              <a:t>This site </a:t>
            </a:r>
            <a:r>
              <a:rPr lang="en-US" sz="4800" b="1" dirty="0" smtClean="0">
                <a:latin typeface="Candara" pitchFamily="34" charset="0"/>
              </a:rPr>
              <a:t/>
            </a:r>
            <a:br>
              <a:rPr lang="en-US" sz="4800" b="1" dirty="0" smtClean="0">
                <a:latin typeface="Candara" pitchFamily="34" charset="0"/>
              </a:rPr>
            </a:br>
            <a:r>
              <a:rPr lang="en-US" sz="4800" b="1" dirty="0" smtClean="0">
                <a:latin typeface="Candara" pitchFamily="34" charset="0"/>
              </a:rPr>
              <a:t>has been blocked </a:t>
            </a:r>
            <a:br>
              <a:rPr lang="en-US" sz="4800" b="1" dirty="0" smtClean="0">
                <a:latin typeface="Candara" pitchFamily="34" charset="0"/>
              </a:rPr>
            </a:br>
            <a:r>
              <a:rPr lang="en-US" sz="4000" b="1" dirty="0" smtClean="0">
                <a:latin typeface="Candara" pitchFamily="34" charset="0"/>
              </a:rPr>
              <a:t>by your ISP.</a:t>
            </a:r>
            <a:endParaRPr lang="en-US" sz="4000" b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73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70219"/>
            <a:ext cx="8667750" cy="501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34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4572000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3600"/>
              </a:spcBef>
              <a:buNone/>
            </a:pPr>
            <a:r>
              <a:rPr lang="en-US" sz="1800" b="1" dirty="0" smtClean="0">
                <a:latin typeface="Candara" pitchFamily="34" charset="0"/>
              </a:rPr>
              <a:t>Without Net Neutrality </a:t>
            </a:r>
            <a:r>
              <a:rPr lang="en-US" sz="1800" dirty="0" smtClean="0">
                <a:latin typeface="Candara" pitchFamily="34" charset="0"/>
              </a:rPr>
              <a:t>internet service providers could:</a:t>
            </a:r>
          </a:p>
          <a:p>
            <a:pPr>
              <a:spcBef>
                <a:spcPts val="3600"/>
              </a:spcBef>
              <a:buFontTx/>
              <a:buChar char="-"/>
            </a:pPr>
            <a:r>
              <a:rPr lang="en-US" sz="2400" dirty="0" smtClean="0">
                <a:latin typeface="Candara" pitchFamily="34" charset="0"/>
              </a:rPr>
              <a:t>Block access to any websites they want.</a:t>
            </a:r>
          </a:p>
          <a:p>
            <a:pPr>
              <a:spcBef>
                <a:spcPts val="3600"/>
              </a:spcBef>
              <a:buFontTx/>
              <a:buChar char="-"/>
            </a:pPr>
            <a:r>
              <a:rPr lang="en-US" sz="2400" dirty="0" smtClean="0">
                <a:latin typeface="Candara" pitchFamily="34" charset="0"/>
              </a:rPr>
              <a:t>Throttle (slow down) your bandwidth for certain content types (</a:t>
            </a:r>
            <a:r>
              <a:rPr lang="en-US" sz="2400" dirty="0" err="1" smtClean="0">
                <a:latin typeface="Candara" pitchFamily="34" charset="0"/>
              </a:rPr>
              <a:t>eg</a:t>
            </a:r>
            <a:r>
              <a:rPr lang="en-US" sz="2400" dirty="0" smtClean="0">
                <a:latin typeface="Candara" pitchFamily="34" charset="0"/>
              </a:rPr>
              <a:t>. </a:t>
            </a:r>
            <a:r>
              <a:rPr lang="en-US" sz="2400" dirty="0">
                <a:latin typeface="Candara" pitchFamily="34" charset="0"/>
              </a:rPr>
              <a:t>v</a:t>
            </a:r>
            <a:r>
              <a:rPr lang="en-US" sz="2400" dirty="0" smtClean="0">
                <a:latin typeface="Candara" pitchFamily="34" charset="0"/>
              </a:rPr>
              <a:t>ideo streaming).</a:t>
            </a:r>
          </a:p>
          <a:p>
            <a:pPr>
              <a:spcBef>
                <a:spcPts val="3600"/>
              </a:spcBef>
              <a:buFontTx/>
              <a:buChar char="-"/>
            </a:pPr>
            <a:r>
              <a:rPr lang="en-US" sz="2400" dirty="0" smtClean="0">
                <a:latin typeface="Candara" pitchFamily="34" charset="0"/>
              </a:rPr>
              <a:t>Charge extra fees for some websites and apps.</a:t>
            </a:r>
          </a:p>
          <a:p>
            <a:pPr>
              <a:spcBef>
                <a:spcPts val="3600"/>
              </a:spcBef>
              <a:buFontTx/>
              <a:buChar char="-"/>
            </a:pPr>
            <a:r>
              <a:rPr lang="en-US" sz="2400" dirty="0" smtClean="0">
                <a:latin typeface="Candara" pitchFamily="34" charset="0"/>
              </a:rPr>
              <a:t>Block some device types from accessing some websites.</a:t>
            </a:r>
            <a:endParaRPr lang="en-US" sz="24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44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6214" y="895350"/>
            <a:ext cx="3871574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spc="1000" dirty="0" smtClean="0">
                <a:latin typeface="Castellar" pitchFamily="18" charset="0"/>
              </a:rPr>
              <a:t>NET</a:t>
            </a:r>
            <a:endParaRPr lang="en-US" sz="4000" spc="1000" dirty="0" smtClean="0">
              <a:latin typeface="Castellar" pitchFamily="18" charset="0"/>
            </a:endParaRPr>
          </a:p>
          <a:p>
            <a:pPr algn="ctr"/>
            <a:r>
              <a:rPr lang="en-US" sz="4000" dirty="0" smtClean="0">
                <a:latin typeface="Castellar" pitchFamily="18" charset="0"/>
              </a:rPr>
              <a:t>NEUTRALITY</a:t>
            </a:r>
            <a:endParaRPr lang="en-US" sz="4000" dirty="0">
              <a:latin typeface="Castellar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9400" y="1047750"/>
            <a:ext cx="3505200" cy="2438400"/>
            <a:chOff x="2760675" y="1352550"/>
            <a:chExt cx="2590800" cy="24384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760675" y="2876550"/>
              <a:ext cx="259080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760675" y="1352550"/>
              <a:ext cx="259080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760675" y="3790950"/>
              <a:ext cx="259080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051393" y="4629150"/>
            <a:ext cx="3041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ndara" pitchFamily="34" charset="0"/>
              </a:rPr>
              <a:t>k</a:t>
            </a:r>
            <a:r>
              <a:rPr lang="en-US" sz="2400" dirty="0" smtClean="0">
                <a:solidFill>
                  <a:srgbClr val="C00000"/>
                </a:solidFill>
                <a:latin typeface="Candara" pitchFamily="34" charset="0"/>
              </a:rPr>
              <a:t>eep the internet free</a:t>
            </a:r>
            <a:endParaRPr lang="en-US" sz="2400" dirty="0">
              <a:solidFill>
                <a:srgbClr val="C00000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11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22" y="438150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2985" y="4476750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© 2017  Joe James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60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77</Words>
  <Application>Microsoft Office PowerPoint</Application>
  <PresentationFormat>On-screen Show (16:9)</PresentationFormat>
  <Paragraphs>17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Net Neutrality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title2</dc:title>
  <dc:creator>Joe James</dc:creator>
  <cp:lastModifiedBy>Joe James</cp:lastModifiedBy>
  <cp:revision>11</cp:revision>
  <dcterms:created xsi:type="dcterms:W3CDTF">2017-11-21T23:41:21Z</dcterms:created>
  <dcterms:modified xsi:type="dcterms:W3CDTF">2017-12-02T00:34:45Z</dcterms:modified>
</cp:coreProperties>
</file>