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0" r:id="rId3"/>
    <p:sldId id="257" r:id="rId4"/>
    <p:sldId id="262" r:id="rId5"/>
    <p:sldId id="261" r:id="rId6"/>
    <p:sldId id="263" r:id="rId7"/>
    <p:sldId id="264" r:id="rId8"/>
    <p:sldId id="265" r:id="rId9"/>
    <p:sldId id="266" r:id="rId10"/>
    <p:sldId id="269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89" autoAdjust="0"/>
  </p:normalViewPr>
  <p:slideViewPr>
    <p:cSldViewPr>
      <p:cViewPr varScale="1">
        <p:scale>
          <a:sx n="130" d="100"/>
          <a:sy n="130" d="100"/>
        </p:scale>
        <p:origin x="-7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3517-842E-4A76-9AF7-7F80C1AFB4A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4FAD-DDC0-47F0-82E5-49F40A0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0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3517-842E-4A76-9AF7-7F80C1AFB4A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4FAD-DDC0-47F0-82E5-49F40A0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5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3517-842E-4A76-9AF7-7F80C1AFB4A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4FAD-DDC0-47F0-82E5-49F40A0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8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3517-842E-4A76-9AF7-7F80C1AFB4A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4FAD-DDC0-47F0-82E5-49F40A0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3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3517-842E-4A76-9AF7-7F80C1AFB4A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4FAD-DDC0-47F0-82E5-49F40A0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4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3517-842E-4A76-9AF7-7F80C1AFB4A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4FAD-DDC0-47F0-82E5-49F40A0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5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3517-842E-4A76-9AF7-7F80C1AFB4A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4FAD-DDC0-47F0-82E5-49F40A0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8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3517-842E-4A76-9AF7-7F80C1AFB4A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4FAD-DDC0-47F0-82E5-49F40A0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3517-842E-4A76-9AF7-7F80C1AFB4A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4FAD-DDC0-47F0-82E5-49F40A0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7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3517-842E-4A76-9AF7-7F80C1AFB4A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4FAD-DDC0-47F0-82E5-49F40A0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6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3517-842E-4A76-9AF7-7F80C1AFB4A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4FAD-DDC0-47F0-82E5-49F40A0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8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3517-842E-4A76-9AF7-7F80C1AFB4A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04FAD-DDC0-47F0-82E5-49F40A060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7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Joe James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 Silicon Valley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7681"/>
            <a:ext cx="8686800" cy="10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8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10201"/>
            <a:ext cx="8839200" cy="245215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Tips for CS</a:t>
            </a:r>
            <a:br>
              <a:rPr lang="en-US" sz="80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80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Freshmen</a:t>
            </a:r>
            <a:endParaRPr lang="en-US" sz="80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Variety of Learning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Class lectures</a:t>
            </a:r>
          </a:p>
          <a:p>
            <a:r>
              <a:rPr lang="en-US" sz="2800" dirty="0" smtClean="0"/>
              <a:t>Text books</a:t>
            </a:r>
          </a:p>
          <a:p>
            <a:r>
              <a:rPr lang="en-US" sz="2800" dirty="0" smtClean="0"/>
              <a:t>Homework</a:t>
            </a:r>
          </a:p>
          <a:p>
            <a:r>
              <a:rPr lang="en-US" sz="2800" dirty="0" smtClean="0"/>
              <a:t>YouTube videos</a:t>
            </a:r>
          </a:p>
          <a:p>
            <a:r>
              <a:rPr lang="en-US" sz="2800" dirty="0" smtClean="0"/>
              <a:t>Official language docs</a:t>
            </a:r>
          </a:p>
          <a:p>
            <a:r>
              <a:rPr lang="en-US" sz="2800" dirty="0" err="1" smtClean="0"/>
              <a:t>StackOverflow</a:t>
            </a:r>
            <a:r>
              <a:rPr lang="en-US" sz="2800" dirty="0" smtClean="0"/>
              <a:t> &amp; other forums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200150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Solo projects</a:t>
            </a:r>
          </a:p>
          <a:p>
            <a:r>
              <a:rPr lang="en-US" sz="2800" dirty="0" smtClean="0"/>
              <a:t>Team </a:t>
            </a:r>
            <a:r>
              <a:rPr lang="en-US" sz="2800" dirty="0"/>
              <a:t>projects</a:t>
            </a:r>
          </a:p>
          <a:p>
            <a:r>
              <a:rPr lang="en-US" sz="2800" dirty="0" smtClean="0"/>
              <a:t>Coding challenges and </a:t>
            </a:r>
            <a:r>
              <a:rPr lang="en-US" sz="2800" dirty="0" err="1" smtClean="0"/>
              <a:t>hackathons</a:t>
            </a:r>
            <a:endParaRPr lang="en-US" sz="2800" dirty="0" smtClean="0"/>
          </a:p>
          <a:p>
            <a:r>
              <a:rPr lang="en-US" sz="2800" dirty="0" smtClean="0"/>
              <a:t>Internships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68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© 2017  Joe James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455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Discrete Math</a:t>
            </a:r>
          </a:p>
          <a:p>
            <a:r>
              <a:rPr lang="en-US" dirty="0" smtClean="0"/>
              <a:t>Statistics/Probability</a:t>
            </a:r>
          </a:p>
          <a:p>
            <a:r>
              <a:rPr lang="en-US" dirty="0" smtClean="0"/>
              <a:t>Logic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Geometry</a:t>
            </a:r>
          </a:p>
          <a:p>
            <a:r>
              <a:rPr lang="en-US" dirty="0" smtClean="0"/>
              <a:t>Calculus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9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7696200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Top 5: Python,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/>
              <a:t>Java, </a:t>
            </a:r>
            <a:r>
              <a:rPr lang="en-US" dirty="0" smtClean="0"/>
              <a:t>C++, C# (and SQL) </a:t>
            </a:r>
          </a:p>
          <a:p>
            <a:r>
              <a:rPr lang="en-US" dirty="0" smtClean="0"/>
              <a:t>Understand, not memorize</a:t>
            </a:r>
          </a:p>
          <a:p>
            <a:r>
              <a:rPr lang="en-US" dirty="0" smtClean="0"/>
              <a:t>Use variety of learning media</a:t>
            </a:r>
          </a:p>
          <a:p>
            <a:r>
              <a:rPr lang="en-US" dirty="0" smtClean="0"/>
              <a:t>Learn by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6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Lot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out how to solve problems with code</a:t>
            </a:r>
          </a:p>
          <a:p>
            <a:r>
              <a:rPr lang="en-US" dirty="0" smtClean="0"/>
              <a:t>Join websites: </a:t>
            </a:r>
            <a:r>
              <a:rPr lang="en-US" dirty="0" err="1" smtClean="0"/>
              <a:t>topcoder</a:t>
            </a:r>
            <a:r>
              <a:rPr lang="en-US" dirty="0" smtClean="0"/>
              <a:t>, </a:t>
            </a:r>
            <a:r>
              <a:rPr lang="en-US" dirty="0" err="1" smtClean="0"/>
              <a:t>projectEuler</a:t>
            </a:r>
            <a:r>
              <a:rPr lang="en-US" dirty="0" smtClean="0"/>
              <a:t>, </a:t>
            </a:r>
            <a:r>
              <a:rPr lang="en-US" dirty="0" err="1" smtClean="0"/>
              <a:t>hackerank</a:t>
            </a:r>
            <a:r>
              <a:rPr lang="en-US" dirty="0" smtClean="0"/>
              <a:t>, </a:t>
            </a:r>
            <a:r>
              <a:rPr lang="en-US" dirty="0" err="1" smtClean="0"/>
              <a:t>codechef</a:t>
            </a:r>
            <a:r>
              <a:rPr lang="en-US" dirty="0" smtClean="0"/>
              <a:t>,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Join coding competitions / hack-a-thons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5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9"/>
            <a:ext cx="8839200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Find your Interests, and Work Toward Them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study</a:t>
            </a:r>
          </a:p>
          <a:p>
            <a:r>
              <a:rPr lang="en-US" dirty="0" smtClean="0"/>
              <a:t>Online videos and other resources</a:t>
            </a:r>
          </a:p>
          <a:p>
            <a:r>
              <a:rPr lang="en-US" dirty="0" smtClean="0"/>
              <a:t>Related courses</a:t>
            </a:r>
          </a:p>
          <a:p>
            <a:r>
              <a:rPr lang="en-US" dirty="0" smtClean="0"/>
              <a:t>Team projects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8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 to Use Online Documentation for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early</a:t>
            </a:r>
          </a:p>
          <a:p>
            <a:r>
              <a:rPr lang="en-US" dirty="0" smtClean="0"/>
              <a:t>Focus on sharpening your skills, gaining useful experience  &amp; building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Personal webpage to list projects</a:t>
            </a:r>
          </a:p>
          <a:p>
            <a:r>
              <a:rPr lang="en-US" dirty="0" smtClean="0"/>
              <a:t>Open source projects</a:t>
            </a:r>
          </a:p>
          <a:p>
            <a:r>
              <a:rPr lang="en-US" dirty="0" smtClean="0"/>
              <a:t>Mobile apps</a:t>
            </a:r>
          </a:p>
          <a:p>
            <a:r>
              <a:rPr lang="en-US" dirty="0" smtClean="0"/>
              <a:t>Internship projects</a:t>
            </a:r>
          </a:p>
        </p:txBody>
      </p:sp>
    </p:spTree>
    <p:extLst>
      <p:ext uri="{BB962C8B-B14F-4D97-AF65-F5344CB8AC3E}">
        <p14:creationId xmlns:p14="http://schemas.microsoft.com/office/powerpoint/2010/main" val="211267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as many friends in CS as possible</a:t>
            </a:r>
          </a:p>
          <a:p>
            <a:r>
              <a:rPr lang="en-US" dirty="0" smtClean="0"/>
              <a:t>Use LinkedIn</a:t>
            </a:r>
          </a:p>
          <a:p>
            <a:r>
              <a:rPr lang="en-US" dirty="0" smtClean="0"/>
              <a:t>Collaborate with smart classmates on projects</a:t>
            </a:r>
          </a:p>
          <a:p>
            <a:r>
              <a:rPr lang="en-US" dirty="0" smtClean="0"/>
              <a:t>Get to know your professors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198</Words>
  <Application>Microsoft Office PowerPoint</Application>
  <PresentationFormat>On-screen Show (16:9)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Tips for CS Freshmen</vt:lpstr>
      <vt:lpstr>What Math?</vt:lpstr>
      <vt:lpstr>Learn Programming Languages</vt:lpstr>
      <vt:lpstr>Write a Lot of Code</vt:lpstr>
      <vt:lpstr>Find your Interests, and Work Toward Them</vt:lpstr>
      <vt:lpstr>Learn to Use Online Documentation for Languages</vt:lpstr>
      <vt:lpstr>Internships</vt:lpstr>
      <vt:lpstr>Build a Portfolio</vt:lpstr>
      <vt:lpstr>Network</vt:lpstr>
      <vt:lpstr>Use a Variety of Learning Media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Maui</dc:creator>
  <cp:lastModifiedBy>Joe James</cp:lastModifiedBy>
  <cp:revision>13</cp:revision>
  <dcterms:created xsi:type="dcterms:W3CDTF">2016-04-11T23:43:10Z</dcterms:created>
  <dcterms:modified xsi:type="dcterms:W3CDTF">2017-11-22T21:50:15Z</dcterms:modified>
</cp:coreProperties>
</file>