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87" r:id="rId2"/>
    <p:sldId id="257" r:id="rId3"/>
    <p:sldId id="259" r:id="rId4"/>
    <p:sldId id="258" r:id="rId5"/>
    <p:sldId id="263" r:id="rId6"/>
    <p:sldId id="264" r:id="rId7"/>
    <p:sldId id="265" r:id="rId8"/>
    <p:sldId id="268" r:id="rId9"/>
    <p:sldId id="272" r:id="rId10"/>
    <p:sldId id="269" r:id="rId11"/>
    <p:sldId id="270" r:id="rId12"/>
    <p:sldId id="271" r:id="rId13"/>
    <p:sldId id="273" r:id="rId14"/>
    <p:sldId id="297" r:id="rId15"/>
    <p:sldId id="281" r:id="rId16"/>
    <p:sldId id="274" r:id="rId17"/>
    <p:sldId id="277" r:id="rId18"/>
    <p:sldId id="282" r:id="rId19"/>
    <p:sldId id="284" r:id="rId20"/>
    <p:sldId id="283" r:id="rId21"/>
    <p:sldId id="285" r:id="rId22"/>
    <p:sldId id="286" r:id="rId23"/>
    <p:sldId id="278" r:id="rId24"/>
    <p:sldId id="288" r:id="rId25"/>
    <p:sldId id="280" r:id="rId26"/>
    <p:sldId id="279" r:id="rId27"/>
    <p:sldId id="289" r:id="rId28"/>
    <p:sldId id="291" r:id="rId29"/>
    <p:sldId id="292" r:id="rId30"/>
    <p:sldId id="290" r:id="rId31"/>
    <p:sldId id="293" r:id="rId32"/>
    <p:sldId id="294" r:id="rId33"/>
    <p:sldId id="295" r:id="rId34"/>
    <p:sldId id="296" r:id="rId35"/>
    <p:sldId id="298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5" autoAdjust="0"/>
    <p:restoredTop sz="94660"/>
  </p:normalViewPr>
  <p:slideViewPr>
    <p:cSldViewPr>
      <p:cViewPr varScale="1">
        <p:scale>
          <a:sx n="111" d="100"/>
          <a:sy n="111" d="100"/>
        </p:scale>
        <p:origin x="-778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40DA1-9241-42A7-8ACB-DD393624BEB3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AECDC-3653-4544-9F72-427D48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6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AECDC-3653-4544-9F72-427D481AA1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65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AECDC-3653-4544-9F72-427D481AA1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87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AECDC-3653-4544-9F72-427D481AA1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78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AECDC-3653-4544-9F72-427D481AA1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88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AECDC-3653-4544-9F72-427D481AA1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48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AECDC-3653-4544-9F72-427D481AA1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81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AECDC-3653-4544-9F72-427D481AA1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74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AECDC-3653-4544-9F72-427D481AA1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24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AECDC-3653-4544-9F72-427D481AA1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88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AECDC-3653-4544-9F72-427D481AA1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886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AECDC-3653-4544-9F72-427D481AA1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88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AECDC-3653-4544-9F72-427D481AA1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241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AECDC-3653-4544-9F72-427D481AA1D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886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AECDC-3653-4544-9F72-427D481AA1D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886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AECDC-3653-4544-9F72-427D481AA1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886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AECDC-3653-4544-9F72-427D481AA1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24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AECDC-3653-4544-9F72-427D481AA1D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405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AECDC-3653-4544-9F72-427D481AA1D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748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AECDC-3653-4544-9F72-427D481AA1D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748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AECDC-3653-4544-9F72-427D481AA1D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598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AECDC-3653-4544-9F72-427D481AA1D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748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AECDC-3653-4544-9F72-427D481AA1D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74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AECDC-3653-4544-9F72-427D481AA1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310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AECDC-3653-4544-9F72-427D481AA1D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052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AECDC-3653-4544-9F72-427D481AA1D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748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AECDC-3653-4544-9F72-427D481AA1D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748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AECDC-3653-4544-9F72-427D481AA1D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748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AECDC-3653-4544-9F72-427D481AA1D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74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AECDC-3653-4544-9F72-427D481AA1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19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AECDC-3653-4544-9F72-427D481AA1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74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AECDC-3653-4544-9F72-427D481AA1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39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AECDC-3653-4544-9F72-427D481AA1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46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AECDC-3653-4544-9F72-427D481AA1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28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AECDC-3653-4544-9F72-427D481AA1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6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4563-FD95-4F94-B919-E42770E263F0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674E-4595-4773-B734-BD579F900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4563-FD95-4F94-B919-E42770E263F0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674E-4595-4773-B734-BD579F900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9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4563-FD95-4F94-B919-E42770E263F0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674E-4595-4773-B734-BD579F900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3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4563-FD95-4F94-B919-E42770E263F0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674E-4595-4773-B734-BD579F900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8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4563-FD95-4F94-B919-E42770E263F0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674E-4595-4773-B734-BD579F900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6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4563-FD95-4F94-B919-E42770E263F0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674E-4595-4773-B734-BD579F900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1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4563-FD95-4F94-B919-E42770E263F0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674E-4595-4773-B734-BD579F900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4563-FD95-4F94-B919-E42770E263F0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674E-4595-4773-B734-BD579F900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1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4563-FD95-4F94-B919-E42770E263F0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674E-4595-4773-B734-BD579F900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4563-FD95-4F94-B919-E42770E263F0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674E-4595-4773-B734-BD579F900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4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4563-FD95-4F94-B919-E42770E263F0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674E-4595-4773-B734-BD579F900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0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D4563-FD95-4F94-B919-E42770E263F0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0674E-4595-4773-B734-BD579F900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4775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714750"/>
            <a:ext cx="6400800" cy="131445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smtClean="0">
                <a:solidFill>
                  <a:srgbClr val="FFC000"/>
                </a:solidFill>
              </a:rPr>
              <a:t>Joe James</a:t>
            </a:r>
          </a:p>
          <a:p>
            <a:pPr algn="l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Math &amp; Computer Science Tutorials</a:t>
            </a:r>
          </a:p>
          <a:p>
            <a:pPr algn="l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rom Silicon Valley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-19050"/>
            <a:ext cx="8686800" cy="1040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endParaRPr lang="en-US" sz="7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110201"/>
            <a:ext cx="8839200" cy="2452150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Linked Lists</a:t>
            </a:r>
            <a:endParaRPr lang="en-US" sz="9600" b="1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6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62000" y="3105150"/>
            <a:ext cx="2057400" cy="990600"/>
            <a:chOff x="304800" y="361950"/>
            <a:chExt cx="2057400" cy="990600"/>
          </a:xfrm>
        </p:grpSpPr>
        <p:sp>
          <p:nvSpPr>
            <p:cNvPr id="4" name="Rounded Rectangle 3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8" name="Straight Connector 7"/>
            <p:cNvCxnSpPr>
              <a:stCxn id="4" idx="0"/>
              <a:endCxn id="4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58638" y="61522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5</a:t>
              </a:r>
              <a:endParaRPr lang="en-US" sz="4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05200" y="3105150"/>
            <a:ext cx="2057400" cy="990600"/>
            <a:chOff x="304800" y="361950"/>
            <a:chExt cx="2057400" cy="990600"/>
          </a:xfrm>
        </p:grpSpPr>
        <p:sp>
          <p:nvSpPr>
            <p:cNvPr id="12" name="Rounded Rectangle 11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15" name="Straight Connector 14"/>
            <p:cNvCxnSpPr>
              <a:stCxn id="12" idx="0"/>
              <a:endCxn id="12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57200" y="615223"/>
              <a:ext cx="7040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17</a:t>
              </a:r>
              <a:endParaRPr lang="en-US" sz="4000" dirty="0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2301993" y="3600450"/>
            <a:ext cx="120320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248400" y="3105150"/>
            <a:ext cx="2057400" cy="990600"/>
            <a:chOff x="304800" y="361950"/>
            <a:chExt cx="2057400" cy="990600"/>
          </a:xfrm>
        </p:grpSpPr>
        <p:sp>
          <p:nvSpPr>
            <p:cNvPr id="20" name="Rounded Rectangle 19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23" name="Straight Connector 22"/>
            <p:cNvCxnSpPr>
              <a:stCxn id="20" idx="0"/>
              <a:endCxn id="20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09600" y="61522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 smtClean="0"/>
                <a:t>8</a:t>
              </a:r>
              <a:endParaRPr lang="en-US" sz="4000" dirty="0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5045193" y="3600450"/>
            <a:ext cx="120320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772400" y="3600450"/>
            <a:ext cx="136407" cy="1364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18042" y="547360"/>
            <a:ext cx="0" cy="50039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2244" y="114240"/>
            <a:ext cx="626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root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2447722" y="124780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dirty="0" smtClean="0"/>
              <a:t>dd(10)</a:t>
            </a:r>
            <a:endParaRPr lang="en-US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304800" y="1047750"/>
            <a:ext cx="2057400" cy="990600"/>
            <a:chOff x="304800" y="361950"/>
            <a:chExt cx="2057400" cy="990600"/>
          </a:xfrm>
        </p:grpSpPr>
        <p:sp>
          <p:nvSpPr>
            <p:cNvPr id="31" name="Rounded Rectangle 30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34" name="Straight Connector 33"/>
            <p:cNvCxnSpPr>
              <a:stCxn id="31" idx="0"/>
              <a:endCxn id="31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58975" y="615223"/>
              <a:ext cx="7040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 smtClean="0"/>
                <a:t>10</a:t>
              </a:r>
              <a:endParaRPr lang="en-US" sz="4000" dirty="0"/>
            </a:p>
          </p:txBody>
        </p:sp>
      </p:grpSp>
      <p:cxnSp>
        <p:nvCxnSpPr>
          <p:cNvPr id="37" name="Straight Arrow Connector 36"/>
          <p:cNvCxnSpPr/>
          <p:nvPr/>
        </p:nvCxnSpPr>
        <p:spPr>
          <a:xfrm flipH="1">
            <a:off x="1460190" y="1654966"/>
            <a:ext cx="384603" cy="145018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41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62000" y="3105150"/>
            <a:ext cx="2057400" cy="990600"/>
            <a:chOff x="304800" y="361950"/>
            <a:chExt cx="2057400" cy="990600"/>
          </a:xfrm>
        </p:grpSpPr>
        <p:sp>
          <p:nvSpPr>
            <p:cNvPr id="4" name="Rounded Rectangle 3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8" name="Straight Connector 7"/>
            <p:cNvCxnSpPr>
              <a:stCxn id="4" idx="0"/>
              <a:endCxn id="4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58638" y="61522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5</a:t>
              </a:r>
              <a:endParaRPr lang="en-US" sz="4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05200" y="3105150"/>
            <a:ext cx="2057400" cy="990600"/>
            <a:chOff x="304800" y="361950"/>
            <a:chExt cx="2057400" cy="990600"/>
          </a:xfrm>
        </p:grpSpPr>
        <p:sp>
          <p:nvSpPr>
            <p:cNvPr id="12" name="Rounded Rectangle 11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15" name="Straight Connector 14"/>
            <p:cNvCxnSpPr>
              <a:stCxn id="12" idx="0"/>
              <a:endCxn id="12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57200" y="615223"/>
              <a:ext cx="7040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17</a:t>
              </a:r>
              <a:endParaRPr lang="en-US" sz="4000" dirty="0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2301993" y="3600450"/>
            <a:ext cx="120320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248400" y="3105150"/>
            <a:ext cx="2057400" cy="990600"/>
            <a:chOff x="304800" y="361950"/>
            <a:chExt cx="2057400" cy="990600"/>
          </a:xfrm>
        </p:grpSpPr>
        <p:sp>
          <p:nvSpPr>
            <p:cNvPr id="20" name="Rounded Rectangle 19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23" name="Straight Connector 22"/>
            <p:cNvCxnSpPr>
              <a:stCxn id="20" idx="0"/>
              <a:endCxn id="20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09600" y="61522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 smtClean="0"/>
                <a:t>8</a:t>
              </a:r>
              <a:endParaRPr lang="en-US" sz="4000" dirty="0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5045193" y="3600450"/>
            <a:ext cx="120320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772400" y="3600450"/>
            <a:ext cx="136407" cy="1364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18042" y="547360"/>
            <a:ext cx="0" cy="50039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2244" y="114240"/>
            <a:ext cx="626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root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3543300" y="124780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remove(5)</a:t>
            </a:r>
            <a:endParaRPr lang="en-US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304800" y="1047750"/>
            <a:ext cx="2057400" cy="990600"/>
            <a:chOff x="304800" y="361950"/>
            <a:chExt cx="2057400" cy="990600"/>
          </a:xfrm>
        </p:grpSpPr>
        <p:sp>
          <p:nvSpPr>
            <p:cNvPr id="31" name="Rounded Rectangle 30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34" name="Straight Connector 33"/>
            <p:cNvCxnSpPr>
              <a:stCxn id="31" idx="0"/>
              <a:endCxn id="31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58975" y="615223"/>
              <a:ext cx="7040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 smtClean="0"/>
                <a:t>10</a:t>
              </a:r>
              <a:endParaRPr lang="en-US" sz="4000" dirty="0"/>
            </a:p>
          </p:txBody>
        </p:sp>
      </p:grpSp>
      <p:cxnSp>
        <p:nvCxnSpPr>
          <p:cNvPr id="37" name="Straight Arrow Connector 36"/>
          <p:cNvCxnSpPr/>
          <p:nvPr/>
        </p:nvCxnSpPr>
        <p:spPr>
          <a:xfrm flipH="1">
            <a:off x="1460190" y="1654966"/>
            <a:ext cx="384603" cy="145018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72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62000" y="3105150"/>
            <a:ext cx="2057400" cy="990600"/>
            <a:chOff x="304800" y="361950"/>
            <a:chExt cx="2057400" cy="990600"/>
          </a:xfrm>
        </p:grpSpPr>
        <p:sp>
          <p:nvSpPr>
            <p:cNvPr id="4" name="Rounded Rectangle 3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8" name="Straight Connector 7"/>
            <p:cNvCxnSpPr>
              <a:stCxn id="4" idx="0"/>
              <a:endCxn id="4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58638" y="61522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5</a:t>
              </a:r>
              <a:endParaRPr lang="en-US" sz="4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05200" y="3105150"/>
            <a:ext cx="2057400" cy="990600"/>
            <a:chOff x="304800" y="361950"/>
            <a:chExt cx="2057400" cy="990600"/>
          </a:xfrm>
        </p:grpSpPr>
        <p:sp>
          <p:nvSpPr>
            <p:cNvPr id="12" name="Rounded Rectangle 11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15" name="Straight Connector 14"/>
            <p:cNvCxnSpPr>
              <a:stCxn id="12" idx="0"/>
              <a:endCxn id="12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57200" y="615223"/>
              <a:ext cx="7040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17</a:t>
              </a:r>
              <a:endParaRPr lang="en-US" sz="4000" dirty="0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2301993" y="3600450"/>
            <a:ext cx="120320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248400" y="3105150"/>
            <a:ext cx="2057400" cy="990600"/>
            <a:chOff x="304800" y="361950"/>
            <a:chExt cx="2057400" cy="990600"/>
          </a:xfrm>
        </p:grpSpPr>
        <p:sp>
          <p:nvSpPr>
            <p:cNvPr id="20" name="Rounded Rectangle 19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23" name="Straight Connector 22"/>
            <p:cNvCxnSpPr>
              <a:stCxn id="20" idx="0"/>
              <a:endCxn id="20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09600" y="61522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 smtClean="0"/>
                <a:t>8</a:t>
              </a:r>
              <a:endParaRPr lang="en-US" sz="4000" dirty="0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5045193" y="3600450"/>
            <a:ext cx="120320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772400" y="3600450"/>
            <a:ext cx="136407" cy="1364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18042" y="547360"/>
            <a:ext cx="0" cy="50039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2244" y="114240"/>
            <a:ext cx="626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root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3543300" y="124780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remove(5)</a:t>
            </a:r>
            <a:endParaRPr lang="en-US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304800" y="1047750"/>
            <a:ext cx="2057400" cy="990600"/>
            <a:chOff x="304800" y="361950"/>
            <a:chExt cx="2057400" cy="990600"/>
          </a:xfrm>
        </p:grpSpPr>
        <p:sp>
          <p:nvSpPr>
            <p:cNvPr id="31" name="Rounded Rectangle 30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34" name="Straight Connector 33"/>
            <p:cNvCxnSpPr>
              <a:stCxn id="31" idx="0"/>
              <a:endCxn id="31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58975" y="615223"/>
              <a:ext cx="7040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 smtClean="0"/>
                <a:t>10</a:t>
              </a:r>
              <a:endParaRPr lang="en-US" sz="4000" dirty="0"/>
            </a:p>
          </p:txBody>
        </p:sp>
      </p:grpSp>
      <p:cxnSp>
        <p:nvCxnSpPr>
          <p:cNvPr id="37" name="Straight Arrow Connector 36"/>
          <p:cNvCxnSpPr/>
          <p:nvPr/>
        </p:nvCxnSpPr>
        <p:spPr>
          <a:xfrm>
            <a:off x="1844794" y="1654966"/>
            <a:ext cx="1698506" cy="145018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28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62000" y="3105150"/>
            <a:ext cx="2057400" cy="990600"/>
            <a:chOff x="304800" y="361950"/>
            <a:chExt cx="2057400" cy="990600"/>
          </a:xfrm>
        </p:grpSpPr>
        <p:sp>
          <p:nvSpPr>
            <p:cNvPr id="4" name="Rounded Rectangle 3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next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8" name="Straight Connector 7"/>
            <p:cNvCxnSpPr>
              <a:stCxn id="4" idx="0"/>
              <a:endCxn id="4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58638" y="61522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  <a:endPara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05200" y="3105150"/>
            <a:ext cx="2057400" cy="990600"/>
            <a:chOff x="304800" y="361950"/>
            <a:chExt cx="2057400" cy="990600"/>
          </a:xfrm>
        </p:grpSpPr>
        <p:sp>
          <p:nvSpPr>
            <p:cNvPr id="12" name="Rounded Rectangle 11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15" name="Straight Connector 14"/>
            <p:cNvCxnSpPr>
              <a:stCxn id="12" idx="0"/>
              <a:endCxn id="12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57200" y="615223"/>
              <a:ext cx="7040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17</a:t>
              </a:r>
              <a:endParaRPr lang="en-US" sz="4000" dirty="0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2301993" y="3600450"/>
            <a:ext cx="1203207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248400" y="3105150"/>
            <a:ext cx="2057400" cy="990600"/>
            <a:chOff x="304800" y="361950"/>
            <a:chExt cx="2057400" cy="990600"/>
          </a:xfrm>
        </p:grpSpPr>
        <p:sp>
          <p:nvSpPr>
            <p:cNvPr id="20" name="Rounded Rectangle 19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23" name="Straight Connector 22"/>
            <p:cNvCxnSpPr>
              <a:stCxn id="20" idx="0"/>
              <a:endCxn id="20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09600" y="61522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 smtClean="0"/>
                <a:t>8</a:t>
              </a:r>
              <a:endParaRPr lang="en-US" sz="4000" dirty="0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5045193" y="3600450"/>
            <a:ext cx="120320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772400" y="3600450"/>
            <a:ext cx="136407" cy="1364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18042" y="547360"/>
            <a:ext cx="0" cy="50039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2244" y="114240"/>
            <a:ext cx="626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root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3543300" y="124780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remove(5)</a:t>
            </a:r>
            <a:endParaRPr lang="en-US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304800" y="1047750"/>
            <a:ext cx="2057400" cy="990600"/>
            <a:chOff x="304800" y="361950"/>
            <a:chExt cx="2057400" cy="990600"/>
          </a:xfrm>
        </p:grpSpPr>
        <p:sp>
          <p:nvSpPr>
            <p:cNvPr id="31" name="Rounded Rectangle 30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34" name="Straight Connector 33"/>
            <p:cNvCxnSpPr>
              <a:stCxn id="31" idx="0"/>
              <a:endCxn id="31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58975" y="615223"/>
              <a:ext cx="7040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 smtClean="0"/>
                <a:t>10</a:t>
              </a:r>
              <a:endParaRPr lang="en-US" sz="4000" dirty="0"/>
            </a:p>
          </p:txBody>
        </p:sp>
      </p:grpSp>
      <p:cxnSp>
        <p:nvCxnSpPr>
          <p:cNvPr id="37" name="Straight Arrow Connector 36"/>
          <p:cNvCxnSpPr/>
          <p:nvPr/>
        </p:nvCxnSpPr>
        <p:spPr>
          <a:xfrm>
            <a:off x="1844794" y="1654966"/>
            <a:ext cx="1698506" cy="145018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03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4775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714750"/>
            <a:ext cx="6400800" cy="131445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smtClean="0">
                <a:solidFill>
                  <a:srgbClr val="FFC000"/>
                </a:solidFill>
              </a:rPr>
              <a:t>Joe James</a:t>
            </a:r>
          </a:p>
          <a:p>
            <a:pPr algn="l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Math &amp; Computer Science Tutorials</a:t>
            </a:r>
          </a:p>
          <a:p>
            <a:pPr algn="l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rom Silicon Valley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-19050"/>
            <a:ext cx="8686800" cy="1040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endParaRPr lang="en-US" sz="7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110201"/>
            <a:ext cx="8839200" cy="2452150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Doubly </a:t>
            </a:r>
            <a:br>
              <a:rPr lang="en-US" sz="96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</a:br>
            <a:r>
              <a:rPr lang="en-US" sz="96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Linked Lists</a:t>
            </a:r>
            <a:endParaRPr lang="en-US" sz="9600" b="1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50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62000" y="3105150"/>
            <a:ext cx="2057400" cy="990600"/>
            <a:chOff x="304800" y="361950"/>
            <a:chExt cx="2057400" cy="990600"/>
          </a:xfrm>
        </p:grpSpPr>
        <p:sp>
          <p:nvSpPr>
            <p:cNvPr id="4" name="Rounded Rectangle 3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8" name="Straight Connector 7"/>
            <p:cNvCxnSpPr>
              <a:stCxn id="4" idx="0"/>
              <a:endCxn id="4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58638" y="61522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9</a:t>
              </a:r>
              <a:endParaRPr lang="en-US" sz="4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05200" y="3105150"/>
            <a:ext cx="2057400" cy="990600"/>
            <a:chOff x="304800" y="361950"/>
            <a:chExt cx="2057400" cy="990600"/>
          </a:xfrm>
        </p:grpSpPr>
        <p:sp>
          <p:nvSpPr>
            <p:cNvPr id="12" name="Rounded Rectangle 11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15" name="Straight Connector 14"/>
            <p:cNvCxnSpPr>
              <a:stCxn id="12" idx="0"/>
              <a:endCxn id="12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57200" y="615223"/>
              <a:ext cx="7040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12</a:t>
              </a:r>
              <a:endParaRPr lang="en-US" sz="4000" dirty="0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2301993" y="3600450"/>
            <a:ext cx="120320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248400" y="3105150"/>
            <a:ext cx="2057400" cy="990600"/>
            <a:chOff x="304800" y="361950"/>
            <a:chExt cx="2057400" cy="990600"/>
          </a:xfrm>
        </p:grpSpPr>
        <p:sp>
          <p:nvSpPr>
            <p:cNvPr id="20" name="Rounded Rectangle 19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23" name="Straight Connector 22"/>
            <p:cNvCxnSpPr>
              <a:stCxn id="20" idx="0"/>
              <a:endCxn id="20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79757" y="615223"/>
              <a:ext cx="7040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 smtClean="0"/>
                <a:t>15</a:t>
              </a:r>
              <a:endParaRPr lang="en-US" sz="4000" dirty="0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5045193" y="3600450"/>
            <a:ext cx="120320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772400" y="3600450"/>
            <a:ext cx="136407" cy="1364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30" idx="2"/>
          </p:cNvCxnSpPr>
          <p:nvPr/>
        </p:nvCxnSpPr>
        <p:spPr>
          <a:xfrm>
            <a:off x="849915" y="2571750"/>
            <a:ext cx="313099" cy="5334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6816" y="2171640"/>
            <a:ext cx="626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root</a:t>
            </a:r>
            <a:endParaRPr lang="en-US" sz="2000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57200" y="590550"/>
            <a:ext cx="8229600" cy="1527572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Regular</a:t>
            </a:r>
            <a:r>
              <a:rPr lang="en-US" dirty="0" smtClean="0"/>
              <a:t>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2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048000" y="2571750"/>
            <a:ext cx="3200400" cy="1316683"/>
            <a:chOff x="304800" y="361950"/>
            <a:chExt cx="2080260" cy="1141125"/>
          </a:xfrm>
        </p:grpSpPr>
        <p:sp>
          <p:nvSpPr>
            <p:cNvPr id="12" name="Rounded Rectangle 11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41195" y="361950"/>
              <a:ext cx="600915" cy="380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data</a:t>
              </a:r>
              <a:endParaRPr lang="en-US" sz="3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90022" y="361950"/>
              <a:ext cx="595038" cy="380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next</a:t>
              </a:r>
              <a:endParaRPr lang="en-US" sz="32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1790700" y="361950"/>
              <a:ext cx="0" cy="99060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055336" y="702856"/>
              <a:ext cx="57640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23</a:t>
              </a:r>
              <a:endParaRPr lang="en-US" sz="5400" dirty="0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5832764" y="3333750"/>
            <a:ext cx="1280767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1527572"/>
          </a:xfrm>
        </p:spPr>
        <p:txBody>
          <a:bodyPr>
            <a:normAutofit fontScale="90000"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dirty="0" smtClean="0"/>
              <a:t>Every Node has 3 parts:</a:t>
            </a:r>
            <a:br>
              <a:rPr lang="en-US" dirty="0" smtClean="0"/>
            </a:br>
            <a:r>
              <a:rPr lang="en-US" sz="4000" b="1" dirty="0" smtClean="0">
                <a:solidFill>
                  <a:schemeClr val="accent1"/>
                </a:solidFill>
              </a:rPr>
              <a:t>data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smtClean="0"/>
              <a:t>and pointers to </a:t>
            </a:r>
            <a:br>
              <a:rPr lang="en-US" sz="4000" dirty="0" smtClean="0"/>
            </a:br>
            <a:r>
              <a:rPr lang="en-US" sz="4000" b="1" dirty="0" smtClean="0">
                <a:solidFill>
                  <a:schemeClr val="accent1"/>
                </a:solidFill>
              </a:rPr>
              <a:t>previous</a:t>
            </a:r>
            <a:r>
              <a:rPr lang="en-US" sz="4000" dirty="0" smtClean="0"/>
              <a:t> and </a:t>
            </a:r>
            <a:r>
              <a:rPr lang="en-US" sz="4000" b="1" dirty="0" smtClean="0">
                <a:solidFill>
                  <a:schemeClr val="accent1"/>
                </a:solidFill>
              </a:rPr>
              <a:t>next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smtClean="0"/>
              <a:t>Nodes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48000" y="2571750"/>
            <a:ext cx="925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prev</a:t>
            </a:r>
            <a:endParaRPr lang="en-US" sz="32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209800" y="3333750"/>
            <a:ext cx="1295400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38600" y="2571750"/>
            <a:ext cx="0" cy="11430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457200" y="424815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dirty="0" smtClean="0"/>
              <a:t>Doubly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8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3505200" y="3105150"/>
            <a:ext cx="20574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08790" y="3105150"/>
            <a:ext cx="647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4921014" y="3105150"/>
            <a:ext cx="641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next</a:t>
            </a:r>
            <a:endParaRPr lang="en-US" sz="20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876800" y="3105150"/>
            <a:ext cx="0" cy="9906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200174" y="3358423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23</a:t>
            </a:r>
            <a:endParaRPr lang="en-US" sz="4000" dirty="0"/>
          </a:p>
        </p:txBody>
      </p:sp>
      <p:sp>
        <p:nvSpPr>
          <p:cNvPr id="46" name="TextBox 45"/>
          <p:cNvSpPr txBox="1"/>
          <p:nvPr/>
        </p:nvSpPr>
        <p:spPr>
          <a:xfrm>
            <a:off x="3507850" y="3105150"/>
            <a:ext cx="648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prev</a:t>
            </a:r>
            <a:endParaRPr lang="en-US" sz="20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4191000" y="3105150"/>
            <a:ext cx="0" cy="9906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819400" y="3867150"/>
            <a:ext cx="108279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248400" y="3105150"/>
            <a:ext cx="20574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951990" y="3105150"/>
            <a:ext cx="647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664214" y="3105150"/>
            <a:ext cx="641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next</a:t>
            </a:r>
            <a:endParaRPr lang="en-US" sz="20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620000" y="3105150"/>
            <a:ext cx="0" cy="9906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73217" y="335842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7</a:t>
            </a:r>
            <a:endParaRPr lang="en-US" sz="4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41807" y="3562350"/>
            <a:ext cx="100659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924800" y="3486150"/>
            <a:ext cx="136407" cy="1364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088681" y="2419350"/>
            <a:ext cx="1295" cy="6858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6966" y="2014045"/>
            <a:ext cx="626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root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6251050" y="3105150"/>
            <a:ext cx="648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prev</a:t>
            </a:r>
            <a:endParaRPr lang="en-US" sz="20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6934200" y="3105150"/>
            <a:ext cx="0" cy="9906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562600" y="3867150"/>
            <a:ext cx="108279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762000" y="3105150"/>
            <a:ext cx="20574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465590" y="3105150"/>
            <a:ext cx="647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2177814" y="3105150"/>
            <a:ext cx="641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next</a:t>
            </a:r>
            <a:endParaRPr lang="en-US" sz="20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2133600" y="3105150"/>
            <a:ext cx="0" cy="9906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586817" y="335842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4</a:t>
            </a:r>
            <a:endParaRPr lang="en-US" sz="4000" dirty="0"/>
          </a:p>
        </p:txBody>
      </p:sp>
      <p:sp>
        <p:nvSpPr>
          <p:cNvPr id="55" name="TextBox 54"/>
          <p:cNvSpPr txBox="1"/>
          <p:nvPr/>
        </p:nvSpPr>
        <p:spPr>
          <a:xfrm>
            <a:off x="764650" y="3105150"/>
            <a:ext cx="648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prev</a:t>
            </a:r>
            <a:endParaRPr lang="en-US" sz="20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1447800" y="3105150"/>
            <a:ext cx="0" cy="9906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498607" y="3562350"/>
            <a:ext cx="100659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021773" y="3806943"/>
            <a:ext cx="136407" cy="1364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itle 1"/>
          <p:cNvSpPr txBox="1">
            <a:spLocks/>
          </p:cNvSpPr>
          <p:nvPr/>
        </p:nvSpPr>
        <p:spPr>
          <a:xfrm>
            <a:off x="457200" y="424815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dirty="0" smtClean="0"/>
              <a:t>Doubly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3505200" y="3105150"/>
            <a:ext cx="20574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08790" y="3105150"/>
            <a:ext cx="647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4921014" y="3105150"/>
            <a:ext cx="641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next</a:t>
            </a:r>
            <a:endParaRPr lang="en-US" sz="20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876800" y="3105150"/>
            <a:ext cx="0" cy="9906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200174" y="3358423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23</a:t>
            </a:r>
            <a:endParaRPr lang="en-US" sz="4000" dirty="0"/>
          </a:p>
        </p:txBody>
      </p:sp>
      <p:sp>
        <p:nvSpPr>
          <p:cNvPr id="46" name="TextBox 45"/>
          <p:cNvSpPr txBox="1"/>
          <p:nvPr/>
        </p:nvSpPr>
        <p:spPr>
          <a:xfrm>
            <a:off x="3507850" y="3105150"/>
            <a:ext cx="648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prev</a:t>
            </a:r>
            <a:endParaRPr lang="en-US" sz="20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4191000" y="3105150"/>
            <a:ext cx="0" cy="9906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819400" y="3867150"/>
            <a:ext cx="108279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248400" y="3105150"/>
            <a:ext cx="20574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951990" y="3105150"/>
            <a:ext cx="647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664214" y="3105150"/>
            <a:ext cx="641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next</a:t>
            </a:r>
            <a:endParaRPr lang="en-US" sz="20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620000" y="3105150"/>
            <a:ext cx="0" cy="9906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73217" y="335842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7</a:t>
            </a:r>
            <a:endParaRPr lang="en-US" sz="4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41807" y="3562350"/>
            <a:ext cx="100659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924800" y="3486150"/>
            <a:ext cx="136407" cy="1364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251050" y="3105150"/>
            <a:ext cx="648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prev</a:t>
            </a:r>
            <a:endParaRPr lang="en-US" sz="20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6934200" y="3105150"/>
            <a:ext cx="0" cy="9906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562600" y="3867150"/>
            <a:ext cx="108279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762000" y="3105150"/>
            <a:ext cx="20574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465590" y="3105150"/>
            <a:ext cx="647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2177814" y="3105150"/>
            <a:ext cx="641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next</a:t>
            </a:r>
            <a:endParaRPr lang="en-US" sz="20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2133600" y="3105150"/>
            <a:ext cx="0" cy="9906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586817" y="335842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4</a:t>
            </a:r>
            <a:endParaRPr lang="en-US" sz="4000" dirty="0"/>
          </a:p>
        </p:txBody>
      </p:sp>
      <p:sp>
        <p:nvSpPr>
          <p:cNvPr id="55" name="TextBox 54"/>
          <p:cNvSpPr txBox="1"/>
          <p:nvPr/>
        </p:nvSpPr>
        <p:spPr>
          <a:xfrm>
            <a:off x="764650" y="3105150"/>
            <a:ext cx="648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prev</a:t>
            </a:r>
            <a:endParaRPr lang="en-US" sz="20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1447800" y="3105150"/>
            <a:ext cx="0" cy="9906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498607" y="3562350"/>
            <a:ext cx="100659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021773" y="3806943"/>
            <a:ext cx="136407" cy="1364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itle 1"/>
          <p:cNvSpPr txBox="1">
            <a:spLocks/>
          </p:cNvSpPr>
          <p:nvPr/>
        </p:nvSpPr>
        <p:spPr>
          <a:xfrm>
            <a:off x="457200" y="13335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Doubly Linked List</a:t>
            </a:r>
            <a:br>
              <a:rPr lang="en-US" dirty="0" smtClean="0"/>
            </a:br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Delete Node</a:t>
            </a:r>
            <a:endParaRPr lang="en-US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505200" y="3105150"/>
            <a:ext cx="2057400" cy="99060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40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3505200" y="3105150"/>
            <a:ext cx="20574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08790" y="3105150"/>
            <a:ext cx="647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4921014" y="3105150"/>
            <a:ext cx="641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next</a:t>
            </a:r>
            <a:endParaRPr lang="en-US" sz="20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876800" y="3105150"/>
            <a:ext cx="0" cy="9906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200174" y="3358423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23</a:t>
            </a:r>
            <a:endParaRPr lang="en-US" sz="4000" dirty="0"/>
          </a:p>
        </p:txBody>
      </p:sp>
      <p:sp>
        <p:nvSpPr>
          <p:cNvPr id="46" name="TextBox 45"/>
          <p:cNvSpPr txBox="1"/>
          <p:nvPr/>
        </p:nvSpPr>
        <p:spPr>
          <a:xfrm>
            <a:off x="3507850" y="3105150"/>
            <a:ext cx="648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prev</a:t>
            </a:r>
            <a:endParaRPr lang="en-US" sz="20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4191000" y="3105150"/>
            <a:ext cx="0" cy="9906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819400" y="3867150"/>
            <a:ext cx="108279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248400" y="3105150"/>
            <a:ext cx="20574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951990" y="3105150"/>
            <a:ext cx="647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664214" y="3105150"/>
            <a:ext cx="641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next</a:t>
            </a:r>
            <a:endParaRPr lang="en-US" sz="20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620000" y="3105150"/>
            <a:ext cx="0" cy="9906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73217" y="335842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7</a:t>
            </a:r>
            <a:endParaRPr lang="en-US" sz="4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41807" y="3562350"/>
            <a:ext cx="100659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924800" y="3486150"/>
            <a:ext cx="136407" cy="1364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251050" y="3105150"/>
            <a:ext cx="648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prev</a:t>
            </a:r>
            <a:endParaRPr lang="en-US" sz="20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6934200" y="3105150"/>
            <a:ext cx="0" cy="9906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562600" y="3867150"/>
            <a:ext cx="108279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762000" y="3105150"/>
            <a:ext cx="20574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465590" y="3105150"/>
            <a:ext cx="647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2177814" y="3105150"/>
            <a:ext cx="641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next</a:t>
            </a:r>
            <a:endParaRPr lang="en-US" sz="20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2133600" y="3105150"/>
            <a:ext cx="0" cy="9906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586817" y="335842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4</a:t>
            </a:r>
            <a:endParaRPr lang="en-US" sz="4000" dirty="0"/>
          </a:p>
        </p:txBody>
      </p:sp>
      <p:sp>
        <p:nvSpPr>
          <p:cNvPr id="55" name="TextBox 54"/>
          <p:cNvSpPr txBox="1"/>
          <p:nvPr/>
        </p:nvSpPr>
        <p:spPr>
          <a:xfrm>
            <a:off x="764650" y="3105150"/>
            <a:ext cx="648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prev</a:t>
            </a:r>
            <a:endParaRPr lang="en-US" sz="20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1447800" y="3105150"/>
            <a:ext cx="0" cy="9906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498607" y="3562350"/>
            <a:ext cx="100659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021773" y="3806943"/>
            <a:ext cx="136407" cy="1364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itle 1"/>
          <p:cNvSpPr txBox="1">
            <a:spLocks/>
          </p:cNvSpPr>
          <p:nvPr/>
        </p:nvSpPr>
        <p:spPr>
          <a:xfrm>
            <a:off x="457200" y="13335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Doubly Linked List</a:t>
            </a:r>
            <a:br>
              <a:rPr lang="en-US" dirty="0" smtClean="0"/>
            </a:br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Delete Node</a:t>
            </a:r>
            <a:endParaRPr lang="en-US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505200" y="3105150"/>
            <a:ext cx="2057400" cy="99060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493818" y="3562350"/>
            <a:ext cx="1006593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562600" y="3867150"/>
            <a:ext cx="1082793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43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048000" y="2419350"/>
            <a:ext cx="3165231" cy="1524000"/>
            <a:chOff x="304800" y="361950"/>
            <a:chExt cx="2057400" cy="990600"/>
          </a:xfrm>
        </p:grpSpPr>
        <p:sp>
          <p:nvSpPr>
            <p:cNvPr id="12" name="Rounded Rectangle 11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200" y="361950"/>
              <a:ext cx="600915" cy="380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data</a:t>
              </a:r>
              <a:endParaRPr lang="en-US" sz="3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4000" y="361950"/>
              <a:ext cx="595038" cy="380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next</a:t>
              </a:r>
              <a:endParaRPr lang="en-US" sz="3200" dirty="0"/>
            </a:p>
          </p:txBody>
        </p:sp>
        <p:cxnSp>
          <p:nvCxnSpPr>
            <p:cNvPr id="15" name="Straight Connector 14"/>
            <p:cNvCxnSpPr>
              <a:stCxn id="12" idx="0"/>
              <a:endCxn id="12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71342" y="702856"/>
              <a:ext cx="576408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17</a:t>
              </a:r>
              <a:endParaRPr lang="en-US" sz="5400" dirty="0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5410201" y="3257550"/>
            <a:ext cx="1737966" cy="1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457200" y="590550"/>
            <a:ext cx="8229600" cy="1527572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dirty="0" smtClean="0"/>
              <a:t>Every Node has 2 parts:</a:t>
            </a:r>
            <a:br>
              <a:rPr lang="en-US" dirty="0" smtClean="0"/>
            </a:br>
            <a:r>
              <a:rPr lang="en-US" sz="4000" b="1" dirty="0" smtClean="0">
                <a:solidFill>
                  <a:schemeClr val="accent1"/>
                </a:solidFill>
              </a:rPr>
              <a:t>data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smtClean="0"/>
              <a:t>and a pointer to the </a:t>
            </a:r>
            <a:r>
              <a:rPr lang="en-US" sz="4000" b="1" dirty="0" smtClean="0">
                <a:solidFill>
                  <a:schemeClr val="accent1"/>
                </a:solidFill>
              </a:rPr>
              <a:t>next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smtClean="0"/>
              <a:t>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3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3505200" y="3105150"/>
            <a:ext cx="20574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08790" y="3105150"/>
            <a:ext cx="647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4921014" y="3105150"/>
            <a:ext cx="641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next</a:t>
            </a:r>
            <a:endParaRPr lang="en-US" sz="20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876800" y="3105150"/>
            <a:ext cx="0" cy="9906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200174" y="3358423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23</a:t>
            </a:r>
            <a:endParaRPr lang="en-US" sz="4000" dirty="0"/>
          </a:p>
        </p:txBody>
      </p:sp>
      <p:sp>
        <p:nvSpPr>
          <p:cNvPr id="46" name="TextBox 45"/>
          <p:cNvSpPr txBox="1"/>
          <p:nvPr/>
        </p:nvSpPr>
        <p:spPr>
          <a:xfrm>
            <a:off x="3507850" y="3105150"/>
            <a:ext cx="648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prev</a:t>
            </a:r>
            <a:endParaRPr lang="en-US" sz="20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4191000" y="3105150"/>
            <a:ext cx="0" cy="9906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819400" y="3867150"/>
            <a:ext cx="108279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248400" y="3105150"/>
            <a:ext cx="20574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951990" y="3105150"/>
            <a:ext cx="647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664214" y="3105150"/>
            <a:ext cx="641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next</a:t>
            </a:r>
            <a:endParaRPr lang="en-US" sz="20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620000" y="3105150"/>
            <a:ext cx="0" cy="9906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73217" y="335842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7</a:t>
            </a:r>
            <a:endParaRPr lang="en-US" sz="4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41807" y="3562350"/>
            <a:ext cx="100659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924800" y="3486150"/>
            <a:ext cx="136407" cy="1364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251050" y="3105150"/>
            <a:ext cx="648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prev</a:t>
            </a:r>
            <a:endParaRPr lang="en-US" sz="20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6934200" y="3105150"/>
            <a:ext cx="0" cy="9906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562600" y="3867150"/>
            <a:ext cx="108279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762000" y="3105150"/>
            <a:ext cx="20574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465590" y="3105150"/>
            <a:ext cx="647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2177814" y="3105150"/>
            <a:ext cx="641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next</a:t>
            </a:r>
            <a:endParaRPr lang="en-US" sz="20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2133600" y="3105150"/>
            <a:ext cx="0" cy="9906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586817" y="335842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4</a:t>
            </a:r>
            <a:endParaRPr lang="en-US" sz="4000" dirty="0"/>
          </a:p>
        </p:txBody>
      </p:sp>
      <p:sp>
        <p:nvSpPr>
          <p:cNvPr id="55" name="TextBox 54"/>
          <p:cNvSpPr txBox="1"/>
          <p:nvPr/>
        </p:nvSpPr>
        <p:spPr>
          <a:xfrm>
            <a:off x="764650" y="3105150"/>
            <a:ext cx="648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prev</a:t>
            </a:r>
            <a:endParaRPr lang="en-US" sz="20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1447800" y="3105150"/>
            <a:ext cx="0" cy="9906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498607" y="3562350"/>
            <a:ext cx="100659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021773" y="3806943"/>
            <a:ext cx="136407" cy="1364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itle 1"/>
          <p:cNvSpPr txBox="1">
            <a:spLocks/>
          </p:cNvSpPr>
          <p:nvPr/>
        </p:nvSpPr>
        <p:spPr>
          <a:xfrm>
            <a:off x="457200" y="13335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Doubly Linked List</a:t>
            </a:r>
            <a:br>
              <a:rPr lang="en-US" dirty="0" smtClean="0"/>
            </a:br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Delete Node</a:t>
            </a:r>
            <a:endParaRPr lang="en-US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Arc 3"/>
          <p:cNvSpPr/>
          <p:nvPr/>
        </p:nvSpPr>
        <p:spPr>
          <a:xfrm>
            <a:off x="2498607" y="2495550"/>
            <a:ext cx="4146786" cy="1371600"/>
          </a:xfrm>
          <a:prstGeom prst="arc">
            <a:avLst>
              <a:gd name="adj1" fmla="val 10926314"/>
              <a:gd name="adj2" fmla="val 21382891"/>
            </a:avLst>
          </a:prstGeom>
          <a:ln w="50800">
            <a:solidFill>
              <a:srgbClr val="FF0000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/>
          <p:nvPr/>
        </p:nvSpPr>
        <p:spPr>
          <a:xfrm rot="10800000">
            <a:off x="2514601" y="3333749"/>
            <a:ext cx="4146786" cy="1371600"/>
          </a:xfrm>
          <a:prstGeom prst="arc">
            <a:avLst>
              <a:gd name="adj1" fmla="val 10926314"/>
              <a:gd name="adj2" fmla="val 21382891"/>
            </a:avLst>
          </a:prstGeom>
          <a:ln w="50800">
            <a:solidFill>
              <a:srgbClr val="FF0000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3505200" y="3105150"/>
            <a:ext cx="2057400" cy="99060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9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3505200" y="3105150"/>
            <a:ext cx="20574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08790" y="3105150"/>
            <a:ext cx="647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4921014" y="3105150"/>
            <a:ext cx="641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next</a:t>
            </a:r>
            <a:endParaRPr lang="en-US" sz="20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876800" y="3105150"/>
            <a:ext cx="0" cy="9906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200174" y="3358423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23</a:t>
            </a:r>
            <a:endParaRPr lang="en-US" sz="4000" dirty="0"/>
          </a:p>
        </p:txBody>
      </p:sp>
      <p:sp>
        <p:nvSpPr>
          <p:cNvPr id="46" name="TextBox 45"/>
          <p:cNvSpPr txBox="1"/>
          <p:nvPr/>
        </p:nvSpPr>
        <p:spPr>
          <a:xfrm>
            <a:off x="3507850" y="3105150"/>
            <a:ext cx="648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prev</a:t>
            </a:r>
            <a:endParaRPr lang="en-US" sz="20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4191000" y="3105150"/>
            <a:ext cx="0" cy="9906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819400" y="3867150"/>
            <a:ext cx="108279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248400" y="3105150"/>
            <a:ext cx="20574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951990" y="3105150"/>
            <a:ext cx="647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664214" y="3105150"/>
            <a:ext cx="641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next</a:t>
            </a:r>
            <a:endParaRPr lang="en-US" sz="20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620000" y="3105150"/>
            <a:ext cx="0" cy="9906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73217" y="335842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7</a:t>
            </a:r>
            <a:endParaRPr lang="en-US" sz="4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41807" y="3562350"/>
            <a:ext cx="100659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924800" y="3486150"/>
            <a:ext cx="136407" cy="1364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1817115" y="4122379"/>
            <a:ext cx="1294" cy="6072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85537" y="4690705"/>
            <a:ext cx="648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prev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6251050" y="3105150"/>
            <a:ext cx="648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prev</a:t>
            </a:r>
            <a:endParaRPr lang="en-US" sz="20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6934200" y="3105150"/>
            <a:ext cx="0" cy="9906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562600" y="3867150"/>
            <a:ext cx="108279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762000" y="3105150"/>
            <a:ext cx="20574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465590" y="3105150"/>
            <a:ext cx="647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2177814" y="3105150"/>
            <a:ext cx="641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next</a:t>
            </a:r>
            <a:endParaRPr lang="en-US" sz="20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2133600" y="3105150"/>
            <a:ext cx="0" cy="9906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586817" y="335842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4</a:t>
            </a:r>
            <a:endParaRPr lang="en-US" sz="4000" dirty="0"/>
          </a:p>
        </p:txBody>
      </p:sp>
      <p:sp>
        <p:nvSpPr>
          <p:cNvPr id="55" name="TextBox 54"/>
          <p:cNvSpPr txBox="1"/>
          <p:nvPr/>
        </p:nvSpPr>
        <p:spPr>
          <a:xfrm>
            <a:off x="764650" y="3105150"/>
            <a:ext cx="648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prev</a:t>
            </a:r>
            <a:endParaRPr lang="en-US" sz="20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1447800" y="3105150"/>
            <a:ext cx="0" cy="9906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498607" y="3562350"/>
            <a:ext cx="100659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021773" y="3806943"/>
            <a:ext cx="136407" cy="1364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itle 1"/>
          <p:cNvSpPr txBox="1">
            <a:spLocks/>
          </p:cNvSpPr>
          <p:nvPr/>
        </p:nvSpPr>
        <p:spPr>
          <a:xfrm>
            <a:off x="457200" y="13335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Doubly Linked List</a:t>
            </a:r>
            <a:br>
              <a:rPr lang="en-US" dirty="0" smtClean="0"/>
            </a:br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Delete Node</a:t>
            </a:r>
            <a:endParaRPr lang="en-US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Arc 3"/>
          <p:cNvSpPr/>
          <p:nvPr/>
        </p:nvSpPr>
        <p:spPr>
          <a:xfrm>
            <a:off x="2498607" y="2495550"/>
            <a:ext cx="4146786" cy="1371600"/>
          </a:xfrm>
          <a:prstGeom prst="arc">
            <a:avLst>
              <a:gd name="adj1" fmla="val 10926314"/>
              <a:gd name="adj2" fmla="val 21382891"/>
            </a:avLst>
          </a:prstGeom>
          <a:ln w="50800">
            <a:solidFill>
              <a:srgbClr val="FF0000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/>
          <p:nvPr/>
        </p:nvSpPr>
        <p:spPr>
          <a:xfrm rot="10800000">
            <a:off x="2514601" y="3333749"/>
            <a:ext cx="4146786" cy="1371600"/>
          </a:xfrm>
          <a:prstGeom prst="arc">
            <a:avLst>
              <a:gd name="adj1" fmla="val 10926314"/>
              <a:gd name="adj2" fmla="val 21382891"/>
            </a:avLst>
          </a:prstGeom>
          <a:ln w="50800">
            <a:solidFill>
              <a:srgbClr val="FF0000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3505200" y="3105150"/>
            <a:ext cx="2057400" cy="99060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7303515" y="4128305"/>
            <a:ext cx="1294" cy="6072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75176" y="4696631"/>
            <a:ext cx="641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next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656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3505200" y="3105150"/>
            <a:ext cx="20574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08790" y="3105150"/>
            <a:ext cx="647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4921014" y="3105150"/>
            <a:ext cx="641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next</a:t>
            </a:r>
            <a:endParaRPr lang="en-US" sz="20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876800" y="3105150"/>
            <a:ext cx="0" cy="9906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200174" y="3358423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23</a:t>
            </a:r>
            <a:endParaRPr lang="en-US" sz="4000" dirty="0"/>
          </a:p>
        </p:txBody>
      </p:sp>
      <p:sp>
        <p:nvSpPr>
          <p:cNvPr id="46" name="TextBox 45"/>
          <p:cNvSpPr txBox="1"/>
          <p:nvPr/>
        </p:nvSpPr>
        <p:spPr>
          <a:xfrm>
            <a:off x="3507850" y="3105150"/>
            <a:ext cx="648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prev</a:t>
            </a:r>
            <a:endParaRPr lang="en-US" sz="20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4191000" y="3105150"/>
            <a:ext cx="0" cy="9906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819400" y="3867150"/>
            <a:ext cx="108279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248400" y="3105150"/>
            <a:ext cx="20574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951990" y="3105150"/>
            <a:ext cx="647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664214" y="3105150"/>
            <a:ext cx="641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next</a:t>
            </a:r>
            <a:endParaRPr lang="en-US" sz="20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620000" y="3105150"/>
            <a:ext cx="0" cy="9906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73217" y="335842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7</a:t>
            </a:r>
            <a:endParaRPr lang="en-US" sz="4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41807" y="3562350"/>
            <a:ext cx="100659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924800" y="3486150"/>
            <a:ext cx="136407" cy="1364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1817115" y="4122379"/>
            <a:ext cx="1294" cy="6072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85537" y="4690705"/>
            <a:ext cx="648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prev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6251050" y="3105150"/>
            <a:ext cx="648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prev</a:t>
            </a:r>
            <a:endParaRPr lang="en-US" sz="20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6934200" y="3105150"/>
            <a:ext cx="0" cy="9906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562600" y="3867150"/>
            <a:ext cx="108279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762000" y="3105150"/>
            <a:ext cx="20574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465590" y="3105150"/>
            <a:ext cx="647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2177814" y="3105150"/>
            <a:ext cx="641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next</a:t>
            </a:r>
            <a:endParaRPr lang="en-US" sz="20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2133600" y="3105150"/>
            <a:ext cx="0" cy="9906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586817" y="335842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4</a:t>
            </a:r>
            <a:endParaRPr lang="en-US" sz="4000" dirty="0"/>
          </a:p>
        </p:txBody>
      </p:sp>
      <p:sp>
        <p:nvSpPr>
          <p:cNvPr id="55" name="TextBox 54"/>
          <p:cNvSpPr txBox="1"/>
          <p:nvPr/>
        </p:nvSpPr>
        <p:spPr>
          <a:xfrm>
            <a:off x="764650" y="3105150"/>
            <a:ext cx="648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prev</a:t>
            </a:r>
            <a:endParaRPr lang="en-US" sz="20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1447800" y="3105150"/>
            <a:ext cx="0" cy="9906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498607" y="3562350"/>
            <a:ext cx="100659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021773" y="3806943"/>
            <a:ext cx="136407" cy="1364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itle 1"/>
          <p:cNvSpPr txBox="1">
            <a:spLocks/>
          </p:cNvSpPr>
          <p:nvPr/>
        </p:nvSpPr>
        <p:spPr>
          <a:xfrm>
            <a:off x="457200" y="13335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Doubly Linked List</a:t>
            </a:r>
            <a:br>
              <a:rPr lang="en-US" dirty="0" smtClean="0"/>
            </a:br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Delete Node</a:t>
            </a:r>
            <a:endParaRPr lang="en-US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Arc 3"/>
          <p:cNvSpPr/>
          <p:nvPr/>
        </p:nvSpPr>
        <p:spPr>
          <a:xfrm>
            <a:off x="2498607" y="2495550"/>
            <a:ext cx="4146786" cy="1371600"/>
          </a:xfrm>
          <a:prstGeom prst="arc">
            <a:avLst>
              <a:gd name="adj1" fmla="val 10926314"/>
              <a:gd name="adj2" fmla="val 21382891"/>
            </a:avLst>
          </a:prstGeom>
          <a:ln w="50800">
            <a:solidFill>
              <a:srgbClr val="FF0000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/>
          <p:nvPr/>
        </p:nvSpPr>
        <p:spPr>
          <a:xfrm rot="10800000">
            <a:off x="2514601" y="3333749"/>
            <a:ext cx="4146786" cy="1371600"/>
          </a:xfrm>
          <a:prstGeom prst="arc">
            <a:avLst>
              <a:gd name="adj1" fmla="val 10926314"/>
              <a:gd name="adj2" fmla="val 21382891"/>
            </a:avLst>
          </a:prstGeom>
          <a:ln w="50800">
            <a:solidFill>
              <a:srgbClr val="FF0000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3505200" y="3105150"/>
            <a:ext cx="2057400" cy="99060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95600" y="196215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p</a:t>
            </a:r>
            <a:r>
              <a:rPr lang="en-US" sz="2800" dirty="0" err="1" smtClean="0"/>
              <a:t>rev.set_next</a:t>
            </a:r>
            <a:r>
              <a:rPr lang="en-US" sz="2800" dirty="0" smtClean="0"/>
              <a:t>(next)</a:t>
            </a:r>
            <a:endParaRPr lang="en-US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2895600" y="462915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next.set_prev</a:t>
            </a:r>
            <a:r>
              <a:rPr lang="en-US" sz="2800" dirty="0" smtClean="0"/>
              <a:t>(</a:t>
            </a:r>
            <a:r>
              <a:rPr lang="en-US" sz="2800" dirty="0" err="1" smtClean="0"/>
              <a:t>prev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7303515" y="4128305"/>
            <a:ext cx="1294" cy="6072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75176" y="4696631"/>
            <a:ext cx="641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next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62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021069" y="3409950"/>
            <a:ext cx="3200400" cy="1316683"/>
            <a:chOff x="304800" y="361950"/>
            <a:chExt cx="2080260" cy="1141125"/>
          </a:xfrm>
        </p:grpSpPr>
        <p:sp>
          <p:nvSpPr>
            <p:cNvPr id="12" name="Rounded Rectangle 11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41195" y="361950"/>
              <a:ext cx="600915" cy="380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data</a:t>
              </a:r>
              <a:endParaRPr lang="en-US" sz="3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90022" y="361950"/>
              <a:ext cx="595038" cy="380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next</a:t>
              </a:r>
              <a:endParaRPr lang="en-US" sz="32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1790700" y="361950"/>
              <a:ext cx="0" cy="99060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055336" y="702856"/>
              <a:ext cx="57640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23</a:t>
              </a:r>
              <a:endParaRPr lang="en-US" sz="5400" dirty="0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5805833" y="4171950"/>
            <a:ext cx="1280767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21069" y="3409950"/>
            <a:ext cx="925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prev</a:t>
            </a:r>
            <a:endParaRPr lang="en-US" sz="32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182869" y="4171950"/>
            <a:ext cx="1295400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11669" y="3409950"/>
            <a:ext cx="0" cy="11430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515815" y="636587"/>
            <a:ext cx="8229600" cy="25447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Advantages</a:t>
            </a:r>
            <a:r>
              <a:rPr lang="en-US" dirty="0"/>
              <a:t> over regular (singly) linked </a:t>
            </a:r>
            <a:r>
              <a:rPr lang="en-US" dirty="0" smtClean="0"/>
              <a:t>lists:</a:t>
            </a:r>
          </a:p>
          <a:p>
            <a:r>
              <a:rPr lang="en-US" sz="2800" dirty="0" smtClean="0"/>
              <a:t>Can </a:t>
            </a:r>
            <a:r>
              <a:rPr lang="en-US" sz="2800" dirty="0"/>
              <a:t>iterate the list </a:t>
            </a:r>
            <a:r>
              <a:rPr lang="en-US" sz="2800" dirty="0" smtClean="0"/>
              <a:t>in either direction</a:t>
            </a:r>
          </a:p>
          <a:p>
            <a:r>
              <a:rPr lang="en-US" sz="2800" dirty="0" smtClean="0"/>
              <a:t>Can </a:t>
            </a:r>
            <a:r>
              <a:rPr lang="en-US" sz="2800" dirty="0"/>
              <a:t>delete </a:t>
            </a:r>
            <a:r>
              <a:rPr lang="en-US" sz="2800" dirty="0" smtClean="0"/>
              <a:t>a node </a:t>
            </a:r>
            <a:r>
              <a:rPr lang="en-US" sz="2800" dirty="0"/>
              <a:t>without iterating through the list (if given a pointer to the node)</a:t>
            </a:r>
          </a:p>
        </p:txBody>
      </p:sp>
    </p:spTree>
    <p:extLst>
      <p:ext uri="{BB962C8B-B14F-4D97-AF65-F5344CB8AC3E}">
        <p14:creationId xmlns:p14="http://schemas.microsoft.com/office/powerpoint/2010/main" val="38226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4775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714750"/>
            <a:ext cx="6400800" cy="131445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smtClean="0">
                <a:solidFill>
                  <a:srgbClr val="FFC000"/>
                </a:solidFill>
              </a:rPr>
              <a:t>Joe James</a:t>
            </a:r>
          </a:p>
          <a:p>
            <a:pPr algn="l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Math &amp; Computer Science Tutorials</a:t>
            </a:r>
          </a:p>
          <a:p>
            <a:pPr algn="l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rom Silicon Valley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-19050"/>
            <a:ext cx="8686800" cy="1040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endParaRPr lang="en-US" sz="7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110201"/>
            <a:ext cx="8839200" cy="2452150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Circular Linked Lists</a:t>
            </a:r>
            <a:endParaRPr lang="en-US" sz="9600" b="1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82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62000" y="3105150"/>
            <a:ext cx="2057400" cy="990600"/>
            <a:chOff x="304800" y="361950"/>
            <a:chExt cx="2057400" cy="990600"/>
          </a:xfrm>
        </p:grpSpPr>
        <p:sp>
          <p:nvSpPr>
            <p:cNvPr id="4" name="Rounded Rectangle 3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8" name="Straight Connector 7"/>
            <p:cNvCxnSpPr>
              <a:stCxn id="4" idx="0"/>
              <a:endCxn id="4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58638" y="61522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9</a:t>
              </a:r>
              <a:endParaRPr lang="en-US" sz="4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05200" y="3105150"/>
            <a:ext cx="2057400" cy="990600"/>
            <a:chOff x="304800" y="361950"/>
            <a:chExt cx="2057400" cy="990600"/>
          </a:xfrm>
        </p:grpSpPr>
        <p:sp>
          <p:nvSpPr>
            <p:cNvPr id="12" name="Rounded Rectangle 11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15" name="Straight Connector 14"/>
            <p:cNvCxnSpPr>
              <a:stCxn id="12" idx="0"/>
              <a:endCxn id="12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57200" y="615223"/>
              <a:ext cx="7040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12</a:t>
              </a:r>
              <a:endParaRPr lang="en-US" sz="4000" dirty="0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2301993" y="3600450"/>
            <a:ext cx="120320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248400" y="3105150"/>
            <a:ext cx="2057400" cy="990600"/>
            <a:chOff x="304800" y="361950"/>
            <a:chExt cx="2057400" cy="990600"/>
          </a:xfrm>
        </p:grpSpPr>
        <p:sp>
          <p:nvSpPr>
            <p:cNvPr id="20" name="Rounded Rectangle 19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23" name="Straight Connector 22"/>
            <p:cNvCxnSpPr>
              <a:stCxn id="20" idx="0"/>
              <a:endCxn id="20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79757" y="615223"/>
              <a:ext cx="7040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 smtClean="0"/>
                <a:t>15</a:t>
              </a:r>
              <a:endParaRPr lang="en-US" sz="4000" dirty="0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5045193" y="3600450"/>
            <a:ext cx="120320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772400" y="3600450"/>
            <a:ext cx="136407" cy="1364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30" idx="2"/>
          </p:cNvCxnSpPr>
          <p:nvPr/>
        </p:nvCxnSpPr>
        <p:spPr>
          <a:xfrm>
            <a:off x="849915" y="2571750"/>
            <a:ext cx="313099" cy="5334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6816" y="2171640"/>
            <a:ext cx="626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root</a:t>
            </a:r>
            <a:endParaRPr lang="en-US" sz="2000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57200" y="590550"/>
            <a:ext cx="8229600" cy="1527572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Regular</a:t>
            </a:r>
            <a:r>
              <a:rPr lang="en-US" dirty="0" smtClean="0"/>
              <a:t>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9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62000" y="3105150"/>
            <a:ext cx="2057400" cy="990600"/>
            <a:chOff x="304800" y="361950"/>
            <a:chExt cx="2057400" cy="990600"/>
          </a:xfrm>
        </p:grpSpPr>
        <p:sp>
          <p:nvSpPr>
            <p:cNvPr id="4" name="Rounded Rectangle 3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8" name="Straight Connector 7"/>
            <p:cNvCxnSpPr>
              <a:stCxn id="4" idx="0"/>
              <a:endCxn id="4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58638" y="61522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9</a:t>
              </a:r>
              <a:endParaRPr lang="en-US" sz="4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05200" y="3105150"/>
            <a:ext cx="2057400" cy="990600"/>
            <a:chOff x="304800" y="361950"/>
            <a:chExt cx="2057400" cy="990600"/>
          </a:xfrm>
        </p:grpSpPr>
        <p:sp>
          <p:nvSpPr>
            <p:cNvPr id="12" name="Rounded Rectangle 11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15" name="Straight Connector 14"/>
            <p:cNvCxnSpPr>
              <a:stCxn id="12" idx="0"/>
              <a:endCxn id="12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57200" y="615223"/>
              <a:ext cx="7040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12</a:t>
              </a:r>
              <a:endParaRPr lang="en-US" sz="4000" dirty="0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2301993" y="3600450"/>
            <a:ext cx="120320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248400" y="3105150"/>
            <a:ext cx="2057400" cy="990600"/>
            <a:chOff x="304800" y="361950"/>
            <a:chExt cx="2057400" cy="990600"/>
          </a:xfrm>
        </p:grpSpPr>
        <p:sp>
          <p:nvSpPr>
            <p:cNvPr id="20" name="Rounded Rectangle 19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23" name="Straight Connector 22"/>
            <p:cNvCxnSpPr>
              <a:stCxn id="20" idx="0"/>
              <a:endCxn id="20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79757" y="615223"/>
              <a:ext cx="7040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 smtClean="0"/>
                <a:t>15</a:t>
              </a:r>
              <a:endParaRPr lang="en-US" sz="4000" dirty="0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5045193" y="3600450"/>
            <a:ext cx="120320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0" idx="2"/>
          </p:cNvCxnSpPr>
          <p:nvPr/>
        </p:nvCxnSpPr>
        <p:spPr>
          <a:xfrm>
            <a:off x="849915" y="2571750"/>
            <a:ext cx="313099" cy="5334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6816" y="2171640"/>
            <a:ext cx="626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root</a:t>
            </a:r>
            <a:endParaRPr lang="en-US" sz="20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788393" y="3752850"/>
            <a:ext cx="0" cy="9525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295400" y="4684568"/>
            <a:ext cx="64949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315414" y="4095750"/>
            <a:ext cx="0" cy="58881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457200" y="590550"/>
            <a:ext cx="8229600" cy="1527572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Circular </a:t>
            </a:r>
            <a:r>
              <a:rPr lang="en-US" dirty="0" smtClean="0"/>
              <a:t>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9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4775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714750"/>
            <a:ext cx="6400800" cy="131445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smtClean="0">
                <a:solidFill>
                  <a:srgbClr val="FFC000"/>
                </a:solidFill>
              </a:rPr>
              <a:t>Joe James</a:t>
            </a:r>
          </a:p>
          <a:p>
            <a:pPr algn="l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Math &amp; Computer Science Tutorials</a:t>
            </a:r>
          </a:p>
          <a:p>
            <a:pPr algn="l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rom Silicon Valley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-19050"/>
            <a:ext cx="8686800" cy="1040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endParaRPr lang="en-US" sz="7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110201"/>
            <a:ext cx="8839200" cy="2452150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Printing Linked Lists</a:t>
            </a:r>
            <a:endParaRPr lang="en-US" sz="9600" b="1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12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62000" y="3105150"/>
            <a:ext cx="2057400" cy="990600"/>
            <a:chOff x="304800" y="361950"/>
            <a:chExt cx="2057400" cy="990600"/>
          </a:xfrm>
        </p:grpSpPr>
        <p:sp>
          <p:nvSpPr>
            <p:cNvPr id="4" name="Rounded Rectangle 3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8" name="Straight Connector 7"/>
            <p:cNvCxnSpPr>
              <a:stCxn id="4" idx="0"/>
              <a:endCxn id="4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58638" y="61522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5</a:t>
              </a:r>
              <a:endParaRPr lang="en-US" sz="4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05200" y="3105150"/>
            <a:ext cx="2057400" cy="990600"/>
            <a:chOff x="304800" y="361950"/>
            <a:chExt cx="2057400" cy="990600"/>
          </a:xfrm>
        </p:grpSpPr>
        <p:sp>
          <p:nvSpPr>
            <p:cNvPr id="12" name="Rounded Rectangle 11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15" name="Straight Connector 14"/>
            <p:cNvCxnSpPr>
              <a:stCxn id="12" idx="0"/>
              <a:endCxn id="12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57200" y="615223"/>
              <a:ext cx="7040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17</a:t>
              </a:r>
              <a:endParaRPr lang="en-US" sz="4000" dirty="0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2301993" y="3600450"/>
            <a:ext cx="120320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248400" y="3105150"/>
            <a:ext cx="2057400" cy="990600"/>
            <a:chOff x="304800" y="361950"/>
            <a:chExt cx="2057400" cy="990600"/>
          </a:xfrm>
        </p:grpSpPr>
        <p:sp>
          <p:nvSpPr>
            <p:cNvPr id="20" name="Rounded Rectangle 19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23" name="Straight Connector 22"/>
            <p:cNvCxnSpPr>
              <a:stCxn id="20" idx="0"/>
              <a:endCxn id="20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09600" y="61522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 smtClean="0"/>
                <a:t>8</a:t>
              </a:r>
              <a:endParaRPr lang="en-US" sz="4000" dirty="0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5045193" y="3600450"/>
            <a:ext cx="120320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772400" y="3600450"/>
            <a:ext cx="136407" cy="1364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30" idx="2"/>
          </p:cNvCxnSpPr>
          <p:nvPr/>
        </p:nvCxnSpPr>
        <p:spPr>
          <a:xfrm>
            <a:off x="849915" y="2571750"/>
            <a:ext cx="313099" cy="5334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6816" y="2171640"/>
            <a:ext cx="626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root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115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62000" y="3105150"/>
            <a:ext cx="2057400" cy="990600"/>
            <a:chOff x="304800" y="361950"/>
            <a:chExt cx="2057400" cy="990600"/>
          </a:xfrm>
        </p:grpSpPr>
        <p:sp>
          <p:nvSpPr>
            <p:cNvPr id="4" name="Rounded Rectangle 3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8" name="Straight Connector 7"/>
            <p:cNvCxnSpPr>
              <a:stCxn id="4" idx="0"/>
              <a:endCxn id="4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58638" y="61522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5</a:t>
              </a:r>
              <a:endParaRPr lang="en-US" sz="4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05200" y="3105150"/>
            <a:ext cx="2057400" cy="990600"/>
            <a:chOff x="304800" y="361950"/>
            <a:chExt cx="2057400" cy="990600"/>
          </a:xfrm>
        </p:grpSpPr>
        <p:sp>
          <p:nvSpPr>
            <p:cNvPr id="12" name="Rounded Rectangle 11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15" name="Straight Connector 14"/>
            <p:cNvCxnSpPr>
              <a:stCxn id="12" idx="0"/>
              <a:endCxn id="12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57200" y="615223"/>
              <a:ext cx="7040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17</a:t>
              </a:r>
              <a:endParaRPr lang="en-US" sz="4000" dirty="0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2301993" y="3600450"/>
            <a:ext cx="120320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248400" y="3105150"/>
            <a:ext cx="2057400" cy="990600"/>
            <a:chOff x="304800" y="361950"/>
            <a:chExt cx="2057400" cy="990600"/>
          </a:xfrm>
        </p:grpSpPr>
        <p:sp>
          <p:nvSpPr>
            <p:cNvPr id="20" name="Rounded Rectangle 19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23" name="Straight Connector 22"/>
            <p:cNvCxnSpPr>
              <a:stCxn id="20" idx="0"/>
              <a:endCxn id="20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09600" y="61522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 smtClean="0"/>
                <a:t>8</a:t>
              </a:r>
              <a:endParaRPr lang="en-US" sz="4000" dirty="0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5045193" y="3600450"/>
            <a:ext cx="120320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772400" y="3600450"/>
            <a:ext cx="136407" cy="1364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30" idx="2"/>
          </p:cNvCxnSpPr>
          <p:nvPr/>
        </p:nvCxnSpPr>
        <p:spPr>
          <a:xfrm>
            <a:off x="849915" y="2571750"/>
            <a:ext cx="313099" cy="5334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6816" y="2171640"/>
            <a:ext cx="626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root</a:t>
            </a:r>
            <a:endParaRPr lang="en-US" sz="2000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5289786" y="563395"/>
            <a:ext cx="2635014" cy="345615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u="sng" dirty="0" err="1" smtClean="0"/>
              <a:t>LinkedList</a:t>
            </a:r>
            <a:r>
              <a:rPr lang="en-US" sz="2400" b="1" u="sng" dirty="0" smtClean="0"/>
              <a:t> Class</a:t>
            </a:r>
            <a:endParaRPr lang="en-US" sz="2400" dirty="0" smtClean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err="1" smtClean="0"/>
              <a:t>print_list</a:t>
            </a:r>
            <a:r>
              <a:rPr lang="en-US" sz="2400" dirty="0" smtClean="0"/>
              <a:t>()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524000" y="563395"/>
            <a:ext cx="2635014" cy="3989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sz="2400" b="1" u="sng" dirty="0" smtClean="0"/>
              <a:t>Node Class</a:t>
            </a:r>
            <a:endParaRPr lang="en-US" sz="2400" dirty="0" smtClean="0"/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sz="2400" dirty="0" err="1" smtClean="0"/>
              <a:t>to_string</a:t>
            </a:r>
            <a:r>
              <a:rPr lang="en-US" sz="2400" dirty="0" smtClean="0"/>
              <a:t>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84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62000" y="3105150"/>
            <a:ext cx="2057400" cy="990600"/>
            <a:chOff x="304800" y="361950"/>
            <a:chExt cx="2057400" cy="990600"/>
          </a:xfrm>
        </p:grpSpPr>
        <p:sp>
          <p:nvSpPr>
            <p:cNvPr id="4" name="Rounded Rectangle 3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8" name="Straight Connector 7"/>
            <p:cNvCxnSpPr>
              <a:stCxn id="4" idx="0"/>
              <a:endCxn id="4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58638" y="61522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5</a:t>
              </a:r>
              <a:endParaRPr lang="en-US" sz="4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05200" y="3105150"/>
            <a:ext cx="2057400" cy="990600"/>
            <a:chOff x="304800" y="361950"/>
            <a:chExt cx="2057400" cy="990600"/>
          </a:xfrm>
        </p:grpSpPr>
        <p:sp>
          <p:nvSpPr>
            <p:cNvPr id="12" name="Rounded Rectangle 11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15" name="Straight Connector 14"/>
            <p:cNvCxnSpPr>
              <a:stCxn id="12" idx="0"/>
              <a:endCxn id="12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57200" y="615223"/>
              <a:ext cx="7040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17</a:t>
              </a:r>
              <a:endParaRPr lang="en-US" sz="4000" dirty="0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2301993" y="3600450"/>
            <a:ext cx="120320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248400" y="3105150"/>
            <a:ext cx="2057400" cy="990600"/>
            <a:chOff x="304800" y="361950"/>
            <a:chExt cx="2057400" cy="990600"/>
          </a:xfrm>
        </p:grpSpPr>
        <p:sp>
          <p:nvSpPr>
            <p:cNvPr id="20" name="Rounded Rectangle 19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23" name="Straight Connector 22"/>
            <p:cNvCxnSpPr>
              <a:stCxn id="20" idx="0"/>
              <a:endCxn id="20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09600" y="61522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 smtClean="0"/>
                <a:t>8</a:t>
              </a:r>
              <a:endParaRPr lang="en-US" sz="4000" dirty="0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5045193" y="3600450"/>
            <a:ext cx="120320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772400" y="3600450"/>
            <a:ext cx="136407" cy="1364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3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4775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714750"/>
            <a:ext cx="6400800" cy="131445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smtClean="0">
                <a:solidFill>
                  <a:srgbClr val="FFC000"/>
                </a:solidFill>
              </a:rPr>
              <a:t>Joe James</a:t>
            </a:r>
          </a:p>
          <a:p>
            <a:pPr algn="l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Math &amp; Computer Science Tutorials</a:t>
            </a:r>
          </a:p>
          <a:p>
            <a:pPr algn="l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rom Silicon Valley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-19050"/>
            <a:ext cx="8686800" cy="1040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endParaRPr lang="en-US" sz="7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110201"/>
            <a:ext cx="8839200" cy="2452150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Sorting Linked Lists</a:t>
            </a:r>
            <a:endParaRPr lang="en-US" sz="9600" b="1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15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62000" y="3105150"/>
            <a:ext cx="2057400" cy="990600"/>
            <a:chOff x="304800" y="361950"/>
            <a:chExt cx="2057400" cy="990600"/>
          </a:xfrm>
        </p:grpSpPr>
        <p:sp>
          <p:nvSpPr>
            <p:cNvPr id="4" name="Rounded Rectangle 3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8" name="Straight Connector 7"/>
            <p:cNvCxnSpPr>
              <a:stCxn id="4" idx="0"/>
              <a:endCxn id="4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58638" y="61522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5</a:t>
              </a:r>
              <a:endParaRPr lang="en-US" sz="4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05200" y="3105150"/>
            <a:ext cx="2057400" cy="990600"/>
            <a:chOff x="304800" y="361950"/>
            <a:chExt cx="2057400" cy="990600"/>
          </a:xfrm>
        </p:grpSpPr>
        <p:sp>
          <p:nvSpPr>
            <p:cNvPr id="12" name="Rounded Rectangle 11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15" name="Straight Connector 14"/>
            <p:cNvCxnSpPr>
              <a:stCxn id="12" idx="0"/>
              <a:endCxn id="12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57200" y="615223"/>
              <a:ext cx="7040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17</a:t>
              </a:r>
              <a:endParaRPr lang="en-US" sz="4000" dirty="0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2301993" y="3600450"/>
            <a:ext cx="120320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248400" y="3105150"/>
            <a:ext cx="2057400" cy="990600"/>
            <a:chOff x="304800" y="361950"/>
            <a:chExt cx="2057400" cy="990600"/>
          </a:xfrm>
        </p:grpSpPr>
        <p:sp>
          <p:nvSpPr>
            <p:cNvPr id="20" name="Rounded Rectangle 19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23" name="Straight Connector 22"/>
            <p:cNvCxnSpPr>
              <a:stCxn id="20" idx="0"/>
              <a:endCxn id="20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09600" y="61522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 smtClean="0"/>
                <a:t>8</a:t>
              </a:r>
              <a:endParaRPr lang="en-US" sz="4000" dirty="0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5045193" y="3600450"/>
            <a:ext cx="120320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772400" y="3600450"/>
            <a:ext cx="136407" cy="1364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30" idx="2"/>
          </p:cNvCxnSpPr>
          <p:nvPr/>
        </p:nvCxnSpPr>
        <p:spPr>
          <a:xfrm>
            <a:off x="849915" y="2571750"/>
            <a:ext cx="313099" cy="5334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6816" y="2171640"/>
            <a:ext cx="626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root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10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62000" y="3105150"/>
            <a:ext cx="2057400" cy="990600"/>
            <a:chOff x="304800" y="361950"/>
            <a:chExt cx="2057400" cy="990600"/>
          </a:xfrm>
        </p:grpSpPr>
        <p:sp>
          <p:nvSpPr>
            <p:cNvPr id="4" name="Rounded Rectangle 3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8" name="Straight Connector 7"/>
            <p:cNvCxnSpPr>
              <a:stCxn id="4" idx="0"/>
              <a:endCxn id="4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58638" y="61522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5</a:t>
              </a:r>
              <a:endParaRPr lang="en-US" sz="4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05200" y="3105150"/>
            <a:ext cx="2057400" cy="990600"/>
            <a:chOff x="304800" y="361950"/>
            <a:chExt cx="2057400" cy="990600"/>
          </a:xfrm>
        </p:grpSpPr>
        <p:sp>
          <p:nvSpPr>
            <p:cNvPr id="12" name="Rounded Rectangle 11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15" name="Straight Connector 14"/>
            <p:cNvCxnSpPr>
              <a:stCxn id="12" idx="0"/>
              <a:endCxn id="12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57200" y="615223"/>
              <a:ext cx="7040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17</a:t>
              </a:r>
              <a:endParaRPr lang="en-US" sz="4000" dirty="0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2301993" y="3600450"/>
            <a:ext cx="120320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248400" y="3105150"/>
            <a:ext cx="2057400" cy="990600"/>
            <a:chOff x="304800" y="361950"/>
            <a:chExt cx="2057400" cy="990600"/>
          </a:xfrm>
        </p:grpSpPr>
        <p:sp>
          <p:nvSpPr>
            <p:cNvPr id="20" name="Rounded Rectangle 19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23" name="Straight Connector 22"/>
            <p:cNvCxnSpPr>
              <a:stCxn id="20" idx="0"/>
              <a:endCxn id="20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09600" y="61522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 smtClean="0"/>
                <a:t>8</a:t>
              </a:r>
              <a:endParaRPr lang="en-US" sz="4000" dirty="0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5045193" y="3600450"/>
            <a:ext cx="120320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772400" y="3600450"/>
            <a:ext cx="136407" cy="1364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30" idx="2"/>
          </p:cNvCxnSpPr>
          <p:nvPr/>
        </p:nvCxnSpPr>
        <p:spPr>
          <a:xfrm>
            <a:off x="849915" y="2571750"/>
            <a:ext cx="313099" cy="5334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6816" y="2171640"/>
            <a:ext cx="626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root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438149"/>
            <a:ext cx="65187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2000" dirty="0" smtClean="0"/>
              <a:t>Iterate </a:t>
            </a:r>
            <a:r>
              <a:rPr lang="en-US" sz="2000" dirty="0" err="1" smtClean="0"/>
              <a:t>LinkedList</a:t>
            </a:r>
            <a:r>
              <a:rPr lang="en-US" sz="2000" dirty="0" smtClean="0"/>
              <a:t>, and add each node to a Python List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2000" dirty="0" smtClean="0"/>
              <a:t>Sort Python List (descending)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2000" dirty="0" smtClean="0"/>
              <a:t>Iterate Python List and add each node to a new </a:t>
            </a:r>
            <a:r>
              <a:rPr lang="en-US" sz="2000" dirty="0" err="1" smtClean="0"/>
              <a:t>LinkedList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675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62000" y="3105150"/>
            <a:ext cx="2057400" cy="990600"/>
            <a:chOff x="304800" y="361950"/>
            <a:chExt cx="2057400" cy="990600"/>
          </a:xfrm>
        </p:grpSpPr>
        <p:sp>
          <p:nvSpPr>
            <p:cNvPr id="4" name="Rounded Rectangle 3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8" name="Straight Connector 7"/>
            <p:cNvCxnSpPr>
              <a:stCxn id="4" idx="0"/>
              <a:endCxn id="4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58638" y="61522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5</a:t>
              </a:r>
              <a:endParaRPr lang="en-US" sz="4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05200" y="3105150"/>
            <a:ext cx="2057400" cy="990600"/>
            <a:chOff x="304800" y="361950"/>
            <a:chExt cx="2057400" cy="990600"/>
          </a:xfrm>
        </p:grpSpPr>
        <p:sp>
          <p:nvSpPr>
            <p:cNvPr id="12" name="Rounded Rectangle 11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15" name="Straight Connector 14"/>
            <p:cNvCxnSpPr>
              <a:stCxn id="12" idx="0"/>
              <a:endCxn id="12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57200" y="615223"/>
              <a:ext cx="7040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17</a:t>
              </a:r>
              <a:endParaRPr lang="en-US" sz="4000" dirty="0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2301993" y="3600450"/>
            <a:ext cx="120320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248400" y="3105150"/>
            <a:ext cx="2057400" cy="990600"/>
            <a:chOff x="304800" y="361950"/>
            <a:chExt cx="2057400" cy="990600"/>
          </a:xfrm>
        </p:grpSpPr>
        <p:sp>
          <p:nvSpPr>
            <p:cNvPr id="20" name="Rounded Rectangle 19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23" name="Straight Connector 22"/>
            <p:cNvCxnSpPr>
              <a:stCxn id="20" idx="0"/>
              <a:endCxn id="20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09600" y="61522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 smtClean="0"/>
                <a:t>8</a:t>
              </a:r>
              <a:endParaRPr lang="en-US" sz="4000" dirty="0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5045193" y="3600450"/>
            <a:ext cx="120320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772400" y="3600450"/>
            <a:ext cx="136407" cy="1364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30" idx="2"/>
          </p:cNvCxnSpPr>
          <p:nvPr/>
        </p:nvCxnSpPr>
        <p:spPr>
          <a:xfrm>
            <a:off x="849915" y="2571750"/>
            <a:ext cx="313099" cy="5334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6816" y="2171640"/>
            <a:ext cx="626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root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438149"/>
            <a:ext cx="65187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2000" dirty="0" smtClean="0"/>
              <a:t>Iterate </a:t>
            </a:r>
            <a:r>
              <a:rPr lang="en-US" sz="2000" dirty="0" err="1" smtClean="0"/>
              <a:t>LinkedList</a:t>
            </a:r>
            <a:r>
              <a:rPr lang="en-US" sz="2000" dirty="0" smtClean="0"/>
              <a:t>, and add each node to a Python List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2000" dirty="0" smtClean="0"/>
              <a:t>Sort Python List (descending)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2000" dirty="0" smtClean="0"/>
              <a:t>Iterate Python List and add each node to a new </a:t>
            </a:r>
            <a:r>
              <a:rPr lang="en-US" sz="2000" dirty="0" err="1" smtClean="0"/>
              <a:t>LinkedList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400012" y="440444"/>
            <a:ext cx="121058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/>
              <a:t>O(n)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O(n log n)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O(n)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910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62000" y="3105150"/>
            <a:ext cx="2057400" cy="990600"/>
            <a:chOff x="304800" y="361950"/>
            <a:chExt cx="2057400" cy="990600"/>
          </a:xfrm>
        </p:grpSpPr>
        <p:sp>
          <p:nvSpPr>
            <p:cNvPr id="4" name="Rounded Rectangle 3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8" name="Straight Connector 7"/>
            <p:cNvCxnSpPr>
              <a:stCxn id="4" idx="0"/>
              <a:endCxn id="4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58638" y="61522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5</a:t>
              </a:r>
              <a:endParaRPr lang="en-US" sz="4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05200" y="3105150"/>
            <a:ext cx="2057400" cy="990600"/>
            <a:chOff x="304800" y="361950"/>
            <a:chExt cx="2057400" cy="990600"/>
          </a:xfrm>
        </p:grpSpPr>
        <p:sp>
          <p:nvSpPr>
            <p:cNvPr id="12" name="Rounded Rectangle 11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15" name="Straight Connector 14"/>
            <p:cNvCxnSpPr>
              <a:stCxn id="12" idx="0"/>
              <a:endCxn id="12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57200" y="615223"/>
              <a:ext cx="7040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17</a:t>
              </a:r>
              <a:endParaRPr lang="en-US" sz="4000" dirty="0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2301993" y="3600450"/>
            <a:ext cx="120320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248400" y="3105150"/>
            <a:ext cx="2057400" cy="990600"/>
            <a:chOff x="304800" y="361950"/>
            <a:chExt cx="2057400" cy="990600"/>
          </a:xfrm>
        </p:grpSpPr>
        <p:sp>
          <p:nvSpPr>
            <p:cNvPr id="20" name="Rounded Rectangle 19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23" name="Straight Connector 22"/>
            <p:cNvCxnSpPr>
              <a:stCxn id="20" idx="0"/>
              <a:endCxn id="20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09600" y="61522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 smtClean="0"/>
                <a:t>8</a:t>
              </a:r>
              <a:endParaRPr lang="en-US" sz="4000" dirty="0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5045193" y="3600450"/>
            <a:ext cx="120320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772400" y="3600450"/>
            <a:ext cx="136407" cy="1364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30" idx="2"/>
          </p:cNvCxnSpPr>
          <p:nvPr/>
        </p:nvCxnSpPr>
        <p:spPr>
          <a:xfrm>
            <a:off x="849915" y="2571750"/>
            <a:ext cx="313099" cy="5334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6816" y="2171640"/>
            <a:ext cx="626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root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438149"/>
            <a:ext cx="65187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2000" dirty="0" smtClean="0"/>
              <a:t>Iterate </a:t>
            </a:r>
            <a:r>
              <a:rPr lang="en-US" sz="2000" dirty="0" err="1" smtClean="0"/>
              <a:t>LinkedList</a:t>
            </a:r>
            <a:r>
              <a:rPr lang="en-US" sz="2000" dirty="0" smtClean="0"/>
              <a:t>, and add each node to a Python List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2000" dirty="0" smtClean="0"/>
              <a:t>Sort Python List (descending)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2000" dirty="0" smtClean="0"/>
              <a:t>Iterate Python List and add each node to a new </a:t>
            </a:r>
            <a:r>
              <a:rPr lang="en-US" sz="2000" dirty="0" err="1" smtClean="0"/>
              <a:t>LinkedList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400012" y="440444"/>
            <a:ext cx="123142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/>
              <a:t>O(n)</a:t>
            </a:r>
          </a:p>
          <a:p>
            <a:pPr>
              <a:spcAft>
                <a:spcPts val="600"/>
              </a:spcAft>
            </a:pPr>
            <a:r>
              <a:rPr lang="en-US" sz="2000" b="1" dirty="0" smtClean="0">
                <a:solidFill>
                  <a:schemeClr val="accent1"/>
                </a:solidFill>
              </a:rPr>
              <a:t>O(n log n)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O(n)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157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322" y="438150"/>
            <a:ext cx="35242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2985" y="4476750"/>
            <a:ext cx="267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© </a:t>
            </a:r>
            <a:r>
              <a:rPr lang="en-US" sz="2400" dirty="0" smtClean="0"/>
              <a:t>2018  </a:t>
            </a:r>
            <a:r>
              <a:rPr lang="en-US" sz="2400" dirty="0" smtClean="0"/>
              <a:t>Joe James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911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381000" y="1885950"/>
            <a:ext cx="2667000" cy="3048000"/>
          </a:xfrm>
          <a:prstGeom prst="ellipse">
            <a:avLst/>
          </a:prstGeom>
          <a:solidFill>
            <a:schemeClr val="bg2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62000" y="3105150"/>
            <a:ext cx="2057400" cy="990600"/>
            <a:chOff x="304800" y="361950"/>
            <a:chExt cx="2057400" cy="990600"/>
          </a:xfrm>
        </p:grpSpPr>
        <p:sp>
          <p:nvSpPr>
            <p:cNvPr id="4" name="Rounded Rectangle 3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8" name="Straight Connector 7"/>
            <p:cNvCxnSpPr>
              <a:stCxn id="4" idx="0"/>
              <a:endCxn id="4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58638" y="61522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5</a:t>
              </a:r>
              <a:endParaRPr lang="en-US" sz="4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05200" y="3105150"/>
            <a:ext cx="2057400" cy="990600"/>
            <a:chOff x="304800" y="361950"/>
            <a:chExt cx="2057400" cy="990600"/>
          </a:xfrm>
        </p:grpSpPr>
        <p:sp>
          <p:nvSpPr>
            <p:cNvPr id="12" name="Rounded Rectangle 11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15" name="Straight Connector 14"/>
            <p:cNvCxnSpPr>
              <a:stCxn id="12" idx="0"/>
              <a:endCxn id="12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57200" y="615223"/>
              <a:ext cx="7040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17</a:t>
              </a:r>
              <a:endParaRPr lang="en-US" sz="4000" dirty="0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2301993" y="3600450"/>
            <a:ext cx="120320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248400" y="3105150"/>
            <a:ext cx="2057400" cy="990600"/>
            <a:chOff x="304800" y="361950"/>
            <a:chExt cx="2057400" cy="990600"/>
          </a:xfrm>
        </p:grpSpPr>
        <p:sp>
          <p:nvSpPr>
            <p:cNvPr id="20" name="Rounded Rectangle 19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23" name="Straight Connector 22"/>
            <p:cNvCxnSpPr>
              <a:stCxn id="20" idx="0"/>
              <a:endCxn id="20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09600" y="61522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 smtClean="0"/>
                <a:t>8</a:t>
              </a:r>
              <a:endParaRPr lang="en-US" sz="4000" dirty="0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5045193" y="3600450"/>
            <a:ext cx="120320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772400" y="3600450"/>
            <a:ext cx="136407" cy="1364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39972" y="1485840"/>
            <a:ext cx="1289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Root node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96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62000" y="3105150"/>
            <a:ext cx="2057400" cy="990600"/>
            <a:chOff x="304800" y="361950"/>
            <a:chExt cx="2057400" cy="990600"/>
          </a:xfrm>
        </p:grpSpPr>
        <p:sp>
          <p:nvSpPr>
            <p:cNvPr id="4" name="Rounded Rectangle 3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8" name="Straight Connector 7"/>
            <p:cNvCxnSpPr>
              <a:stCxn id="4" idx="0"/>
              <a:endCxn id="4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58638" y="61522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5</a:t>
              </a:r>
              <a:endParaRPr lang="en-US" sz="4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05200" y="3105150"/>
            <a:ext cx="2057400" cy="990600"/>
            <a:chOff x="304800" y="361950"/>
            <a:chExt cx="2057400" cy="990600"/>
          </a:xfrm>
        </p:grpSpPr>
        <p:sp>
          <p:nvSpPr>
            <p:cNvPr id="12" name="Rounded Rectangle 11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15" name="Straight Connector 14"/>
            <p:cNvCxnSpPr>
              <a:stCxn id="12" idx="0"/>
              <a:endCxn id="12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57200" y="615223"/>
              <a:ext cx="7040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17</a:t>
              </a:r>
              <a:endParaRPr lang="en-US" sz="4000" dirty="0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2301993" y="3600450"/>
            <a:ext cx="120320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248400" y="3105150"/>
            <a:ext cx="2057400" cy="990600"/>
            <a:chOff x="304800" y="361950"/>
            <a:chExt cx="2057400" cy="990600"/>
          </a:xfrm>
        </p:grpSpPr>
        <p:sp>
          <p:nvSpPr>
            <p:cNvPr id="20" name="Rounded Rectangle 19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23" name="Straight Connector 22"/>
            <p:cNvCxnSpPr>
              <a:stCxn id="20" idx="0"/>
              <a:endCxn id="20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09600" y="61522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 smtClean="0"/>
                <a:t>8</a:t>
              </a:r>
              <a:endParaRPr lang="en-US" sz="4000" dirty="0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5045193" y="3600450"/>
            <a:ext cx="120320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772400" y="3600450"/>
            <a:ext cx="136407" cy="1364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30" idx="2"/>
          </p:cNvCxnSpPr>
          <p:nvPr/>
        </p:nvCxnSpPr>
        <p:spPr>
          <a:xfrm>
            <a:off x="849915" y="2571750"/>
            <a:ext cx="313099" cy="5334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6816" y="2171640"/>
            <a:ext cx="626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root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803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5289786" y="563395"/>
            <a:ext cx="2635014" cy="345615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u="sng" dirty="0" smtClean="0"/>
              <a:t>List Operations:</a:t>
            </a:r>
            <a:endParaRPr lang="en-US" sz="2400" dirty="0" smtClean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err="1" smtClean="0"/>
              <a:t>get_size</a:t>
            </a:r>
            <a:r>
              <a:rPr lang="en-US" sz="2400" dirty="0" smtClean="0"/>
              <a:t>()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/>
              <a:t>find(data)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/>
              <a:t>add(data)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/>
              <a:t>remove(data)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print_list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sort()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524000" y="563395"/>
            <a:ext cx="2635014" cy="3989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sz="2400" b="1" u="sng" dirty="0" smtClean="0"/>
              <a:t>Node Operations:</a:t>
            </a:r>
            <a:endParaRPr lang="en-US" sz="2400" dirty="0" smtClean="0"/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sz="2400" dirty="0" err="1" smtClean="0"/>
              <a:t>get_next</a:t>
            </a:r>
            <a:r>
              <a:rPr lang="en-US" sz="2400" dirty="0" smtClean="0"/>
              <a:t>()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sz="2400" dirty="0" err="1" smtClean="0"/>
              <a:t>set_next</a:t>
            </a:r>
            <a:r>
              <a:rPr lang="en-US" sz="2400" dirty="0" smtClean="0"/>
              <a:t>(node)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sz="2400" dirty="0" err="1" smtClean="0"/>
              <a:t>get_data</a:t>
            </a:r>
            <a:r>
              <a:rPr lang="en-US" sz="2400" dirty="0" smtClean="0"/>
              <a:t>()</a:t>
            </a:r>
            <a:endParaRPr lang="en-US" sz="2400" dirty="0" smtClean="0"/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sz="2400" dirty="0" err="1" smtClean="0"/>
              <a:t>set_data</a:t>
            </a:r>
            <a:r>
              <a:rPr lang="en-US" sz="2400" dirty="0" smtClean="0"/>
              <a:t>(data</a:t>
            </a:r>
            <a:r>
              <a:rPr lang="en-US" sz="2400" dirty="0" smtClean="0"/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sz="2400" dirty="0" err="1"/>
              <a:t>h</a:t>
            </a:r>
            <a:r>
              <a:rPr lang="en-US" sz="2400" dirty="0" err="1" smtClean="0"/>
              <a:t>as_next</a:t>
            </a:r>
            <a:r>
              <a:rPr lang="en-US" sz="2400" dirty="0" smtClean="0"/>
              <a:t>()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o_string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68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62000" y="3105150"/>
            <a:ext cx="2057400" cy="990600"/>
            <a:chOff x="304800" y="361950"/>
            <a:chExt cx="2057400" cy="990600"/>
          </a:xfrm>
        </p:grpSpPr>
        <p:sp>
          <p:nvSpPr>
            <p:cNvPr id="4" name="Rounded Rectangle 3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8" name="Straight Connector 7"/>
            <p:cNvCxnSpPr>
              <a:stCxn id="4" idx="0"/>
              <a:endCxn id="4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58638" y="61522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5</a:t>
              </a:r>
              <a:endParaRPr lang="en-US" sz="4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05200" y="3105150"/>
            <a:ext cx="2057400" cy="990600"/>
            <a:chOff x="304800" y="361950"/>
            <a:chExt cx="2057400" cy="990600"/>
          </a:xfrm>
        </p:grpSpPr>
        <p:sp>
          <p:nvSpPr>
            <p:cNvPr id="12" name="Rounded Rectangle 11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15" name="Straight Connector 14"/>
            <p:cNvCxnSpPr>
              <a:stCxn id="12" idx="0"/>
              <a:endCxn id="12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57200" y="615223"/>
              <a:ext cx="7040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17</a:t>
              </a:r>
              <a:endParaRPr lang="en-US" sz="4000" dirty="0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2301993" y="3600450"/>
            <a:ext cx="120320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248400" y="3105150"/>
            <a:ext cx="2057400" cy="990600"/>
            <a:chOff x="304800" y="361950"/>
            <a:chExt cx="2057400" cy="990600"/>
          </a:xfrm>
        </p:grpSpPr>
        <p:sp>
          <p:nvSpPr>
            <p:cNvPr id="20" name="Rounded Rectangle 19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23" name="Straight Connector 22"/>
            <p:cNvCxnSpPr>
              <a:stCxn id="20" idx="0"/>
              <a:endCxn id="20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09600" y="61522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 smtClean="0"/>
                <a:t>8</a:t>
              </a:r>
              <a:endParaRPr lang="en-US" sz="4000" dirty="0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5045193" y="3600450"/>
            <a:ext cx="120320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772400" y="3600450"/>
            <a:ext cx="136407" cy="1364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447722" y="124780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dirty="0" smtClean="0"/>
              <a:t>dd(10)</a:t>
            </a:r>
            <a:endParaRPr lang="en-US" sz="2800" dirty="0"/>
          </a:p>
        </p:txBody>
      </p:sp>
      <p:cxnSp>
        <p:nvCxnSpPr>
          <p:cNvPr id="33" name="Straight Arrow Connector 32"/>
          <p:cNvCxnSpPr>
            <a:stCxn id="34" idx="2"/>
          </p:cNvCxnSpPr>
          <p:nvPr/>
        </p:nvCxnSpPr>
        <p:spPr>
          <a:xfrm>
            <a:off x="849915" y="2571750"/>
            <a:ext cx="313099" cy="5334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816" y="2171640"/>
            <a:ext cx="626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root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692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62000" y="3105150"/>
            <a:ext cx="2057400" cy="990600"/>
            <a:chOff x="304800" y="361950"/>
            <a:chExt cx="2057400" cy="990600"/>
          </a:xfrm>
        </p:grpSpPr>
        <p:sp>
          <p:nvSpPr>
            <p:cNvPr id="4" name="Rounded Rectangle 3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8" name="Straight Connector 7"/>
            <p:cNvCxnSpPr>
              <a:stCxn id="4" idx="0"/>
              <a:endCxn id="4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58638" y="61522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5</a:t>
              </a:r>
              <a:endParaRPr lang="en-US" sz="4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05200" y="3105150"/>
            <a:ext cx="2057400" cy="990600"/>
            <a:chOff x="304800" y="361950"/>
            <a:chExt cx="2057400" cy="990600"/>
          </a:xfrm>
        </p:grpSpPr>
        <p:sp>
          <p:nvSpPr>
            <p:cNvPr id="12" name="Rounded Rectangle 11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15" name="Straight Connector 14"/>
            <p:cNvCxnSpPr>
              <a:stCxn id="12" idx="0"/>
              <a:endCxn id="12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57200" y="615223"/>
              <a:ext cx="7040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17</a:t>
              </a:r>
              <a:endParaRPr lang="en-US" sz="4000" dirty="0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2301993" y="3600450"/>
            <a:ext cx="120320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248400" y="3105150"/>
            <a:ext cx="2057400" cy="990600"/>
            <a:chOff x="304800" y="361950"/>
            <a:chExt cx="2057400" cy="990600"/>
          </a:xfrm>
        </p:grpSpPr>
        <p:sp>
          <p:nvSpPr>
            <p:cNvPr id="20" name="Rounded Rectangle 19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23" name="Straight Connector 22"/>
            <p:cNvCxnSpPr>
              <a:stCxn id="20" idx="0"/>
              <a:endCxn id="20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09600" y="61522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 smtClean="0"/>
                <a:t>8</a:t>
              </a:r>
              <a:endParaRPr lang="en-US" sz="4000" dirty="0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5045193" y="3600450"/>
            <a:ext cx="120320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772400" y="3600450"/>
            <a:ext cx="136407" cy="1364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9" idx="2"/>
          </p:cNvCxnSpPr>
          <p:nvPr/>
        </p:nvCxnSpPr>
        <p:spPr>
          <a:xfrm>
            <a:off x="849915" y="2571750"/>
            <a:ext cx="313099" cy="5334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6816" y="2171640"/>
            <a:ext cx="626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root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2447722" y="124780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dirty="0" smtClean="0"/>
              <a:t>dd(10)</a:t>
            </a:r>
            <a:endParaRPr lang="en-US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304800" y="1047750"/>
            <a:ext cx="2057400" cy="990600"/>
            <a:chOff x="304800" y="361950"/>
            <a:chExt cx="2057400" cy="990600"/>
          </a:xfrm>
        </p:grpSpPr>
        <p:sp>
          <p:nvSpPr>
            <p:cNvPr id="31" name="Rounded Rectangle 30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34" name="Straight Connector 33"/>
            <p:cNvCxnSpPr>
              <a:stCxn id="31" idx="0"/>
              <a:endCxn id="31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58975" y="615223"/>
              <a:ext cx="7040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 smtClean="0"/>
                <a:t>10</a:t>
              </a:r>
              <a:endParaRPr lang="en-US" sz="4000" dirty="0"/>
            </a:p>
          </p:txBody>
        </p:sp>
      </p:grpSp>
      <p:sp>
        <p:nvSpPr>
          <p:cNvPr id="39" name="Oval 38"/>
          <p:cNvSpPr/>
          <p:nvPr/>
        </p:nvSpPr>
        <p:spPr>
          <a:xfrm>
            <a:off x="1790700" y="1586762"/>
            <a:ext cx="136407" cy="1364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7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62000" y="3105150"/>
            <a:ext cx="2057400" cy="990600"/>
            <a:chOff x="304800" y="361950"/>
            <a:chExt cx="2057400" cy="990600"/>
          </a:xfrm>
        </p:grpSpPr>
        <p:sp>
          <p:nvSpPr>
            <p:cNvPr id="4" name="Rounded Rectangle 3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8" name="Straight Connector 7"/>
            <p:cNvCxnSpPr>
              <a:stCxn id="4" idx="0"/>
              <a:endCxn id="4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58638" y="61522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5</a:t>
              </a:r>
              <a:endParaRPr lang="en-US" sz="4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05200" y="3105150"/>
            <a:ext cx="2057400" cy="990600"/>
            <a:chOff x="304800" y="361950"/>
            <a:chExt cx="2057400" cy="990600"/>
          </a:xfrm>
        </p:grpSpPr>
        <p:sp>
          <p:nvSpPr>
            <p:cNvPr id="12" name="Rounded Rectangle 11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15" name="Straight Connector 14"/>
            <p:cNvCxnSpPr>
              <a:stCxn id="12" idx="0"/>
              <a:endCxn id="12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57200" y="615223"/>
              <a:ext cx="7040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17</a:t>
              </a:r>
              <a:endParaRPr lang="en-US" sz="4000" dirty="0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2301993" y="3600450"/>
            <a:ext cx="120320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248400" y="3105150"/>
            <a:ext cx="2057400" cy="990600"/>
            <a:chOff x="304800" y="361950"/>
            <a:chExt cx="2057400" cy="990600"/>
          </a:xfrm>
        </p:grpSpPr>
        <p:sp>
          <p:nvSpPr>
            <p:cNvPr id="20" name="Rounded Rectangle 19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23" name="Straight Connector 22"/>
            <p:cNvCxnSpPr>
              <a:stCxn id="20" idx="0"/>
              <a:endCxn id="20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09600" y="61522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 smtClean="0"/>
                <a:t>8</a:t>
              </a:r>
              <a:endParaRPr lang="en-US" sz="4000" dirty="0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5045193" y="3600450"/>
            <a:ext cx="120320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772400" y="3600450"/>
            <a:ext cx="136407" cy="1364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9" idx="2"/>
          </p:cNvCxnSpPr>
          <p:nvPr/>
        </p:nvCxnSpPr>
        <p:spPr>
          <a:xfrm>
            <a:off x="849915" y="2571750"/>
            <a:ext cx="313099" cy="5334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6816" y="2171640"/>
            <a:ext cx="626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root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2447722" y="124780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dirty="0" smtClean="0"/>
              <a:t>dd(10)</a:t>
            </a:r>
            <a:endParaRPr lang="en-US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304800" y="1047750"/>
            <a:ext cx="2057400" cy="990600"/>
            <a:chOff x="304800" y="361950"/>
            <a:chExt cx="2057400" cy="990600"/>
          </a:xfrm>
        </p:grpSpPr>
        <p:sp>
          <p:nvSpPr>
            <p:cNvPr id="31" name="Rounded Rectangle 30"/>
            <p:cNvSpPr/>
            <p:nvPr/>
          </p:nvSpPr>
          <p:spPr>
            <a:xfrm>
              <a:off x="304800" y="361950"/>
              <a:ext cx="20574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7200" y="361950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24000" y="361950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</a:t>
              </a:r>
              <a:endParaRPr lang="en-US" sz="2000" dirty="0"/>
            </a:p>
          </p:txBody>
        </p:sp>
        <p:cxnSp>
          <p:nvCxnSpPr>
            <p:cNvPr id="34" name="Straight Connector 33"/>
            <p:cNvCxnSpPr>
              <a:stCxn id="31" idx="0"/>
              <a:endCxn id="31" idx="2"/>
            </p:cNvCxnSpPr>
            <p:nvPr/>
          </p:nvCxnSpPr>
          <p:spPr>
            <a:xfrm>
              <a:off x="1333500" y="361950"/>
              <a:ext cx="0" cy="9906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58975" y="615223"/>
              <a:ext cx="7040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 smtClean="0"/>
                <a:t>10</a:t>
              </a:r>
              <a:endParaRPr lang="en-US" sz="4000" dirty="0"/>
            </a:p>
          </p:txBody>
        </p:sp>
      </p:grpSp>
      <p:cxnSp>
        <p:nvCxnSpPr>
          <p:cNvPr id="37" name="Straight Arrow Connector 36"/>
          <p:cNvCxnSpPr/>
          <p:nvPr/>
        </p:nvCxnSpPr>
        <p:spPr>
          <a:xfrm flipH="1">
            <a:off x="1460190" y="1654966"/>
            <a:ext cx="384603" cy="145018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59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4602</TotalTime>
  <Words>633</Words>
  <Application>Microsoft Office PowerPoint</Application>
  <PresentationFormat>On-screen Show (16:9)</PresentationFormat>
  <Paragraphs>412</Paragraphs>
  <Slides>35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Linked Lists</vt:lpstr>
      <vt:lpstr>Every Node has 2 parts: data and a pointer to the next Node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Doubly  Linked Lists</vt:lpstr>
      <vt:lpstr>Regular Linked List</vt:lpstr>
      <vt:lpstr>Every Node has 3 parts: data and pointers to  previous and next Nodes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Circular Linked Lists</vt:lpstr>
      <vt:lpstr>Regular Linked List</vt:lpstr>
      <vt:lpstr>Circular Linked List</vt:lpstr>
      <vt:lpstr>Printing Linked Lists</vt:lpstr>
      <vt:lpstr>PowerPoint Presentation</vt:lpstr>
      <vt:lpstr>PowerPoint Presentation</vt:lpstr>
      <vt:lpstr>Sorting Linked Lists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Linked Lists</dc:title>
  <dc:creator>Maui</dc:creator>
  <cp:lastModifiedBy>Joe James</cp:lastModifiedBy>
  <cp:revision>27</cp:revision>
  <dcterms:created xsi:type="dcterms:W3CDTF">2015-05-21T00:19:35Z</dcterms:created>
  <dcterms:modified xsi:type="dcterms:W3CDTF">2017-12-25T23:51:07Z</dcterms:modified>
</cp:coreProperties>
</file>