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9DF2-7D79-4DF9-9C0C-1F0A7744751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F8A2-8B86-4935-A465-018EF5D0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3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9DF2-7D79-4DF9-9C0C-1F0A7744751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F8A2-8B86-4935-A465-018EF5D0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5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9DF2-7D79-4DF9-9C0C-1F0A7744751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F8A2-8B86-4935-A465-018EF5D0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9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9DF2-7D79-4DF9-9C0C-1F0A7744751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F8A2-8B86-4935-A465-018EF5D0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9DF2-7D79-4DF9-9C0C-1F0A7744751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F8A2-8B86-4935-A465-018EF5D0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9DF2-7D79-4DF9-9C0C-1F0A7744751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F8A2-8B86-4935-A465-018EF5D0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7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9DF2-7D79-4DF9-9C0C-1F0A7744751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F8A2-8B86-4935-A465-018EF5D0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9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9DF2-7D79-4DF9-9C0C-1F0A7744751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F8A2-8B86-4935-A465-018EF5D0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2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9DF2-7D79-4DF9-9C0C-1F0A7744751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F8A2-8B86-4935-A465-018EF5D0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8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9DF2-7D79-4DF9-9C0C-1F0A7744751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F8A2-8B86-4935-A465-018EF5D0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8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9DF2-7D79-4DF9-9C0C-1F0A7744751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F8A2-8B86-4935-A465-018EF5D0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7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F9DF2-7D79-4DF9-9C0C-1F0A7744751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9F8A2-8B86-4935-A465-018EF5D0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0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787710"/>
              </p:ext>
            </p:extLst>
          </p:nvPr>
        </p:nvGraphicFramePr>
        <p:xfrm>
          <a:off x="152400" y="1066800"/>
          <a:ext cx="4331891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221"/>
                <a:gridCol w="3075670"/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CTRL-N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New document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CTRL-O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Open document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CTRL-S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Save document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CTRL-SHIFT-S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Save all documents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CTRL-W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Close document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CTRL-</a:t>
                      </a:r>
                      <a:r>
                        <a:rPr lang="en-US" sz="1200" dirty="0" err="1" smtClean="0"/>
                        <a:t>PgUp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Previous document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CTRL-</a:t>
                      </a:r>
                      <a:r>
                        <a:rPr lang="en-US" sz="1200" dirty="0" err="1" smtClean="0"/>
                        <a:t>PgDown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 document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CTRL-Tab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 doc, show list of open docs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91232"/>
              </p:ext>
            </p:extLst>
          </p:nvPr>
        </p:nvGraphicFramePr>
        <p:xfrm>
          <a:off x="4648200" y="3002280"/>
          <a:ext cx="4331891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221"/>
                <a:gridCol w="3075670"/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CTRL-A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Select all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CTRL-C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Copy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CTRL-X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Cut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CTRL-V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Paste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CTRL-Z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Undo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CTRL-Y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Redo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ALT-</a:t>
                      </a:r>
                      <a:r>
                        <a:rPr lang="en-US" sz="1200" dirty="0" err="1" smtClean="0"/>
                        <a:t>LeftClick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Column-mode select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CTRL-D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Duplicate current line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CTRL-T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Swap current line with previous line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CTRL-L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Delete</a:t>
                      </a:r>
                      <a:r>
                        <a:rPr lang="en-US" sz="1200" baseline="0" dirty="0" smtClean="0"/>
                        <a:t> current line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CTRL-Shift-Down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Move current line down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953545"/>
              </p:ext>
            </p:extLst>
          </p:nvPr>
        </p:nvGraphicFramePr>
        <p:xfrm>
          <a:off x="152400" y="3825240"/>
          <a:ext cx="4331891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221"/>
                <a:gridCol w="3075670"/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CTRL-F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Find / replace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F3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Find next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CTRL-U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Convert to lower case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CTRL-Shift-U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Convert</a:t>
                      </a:r>
                      <a:r>
                        <a:rPr lang="en-US" sz="1200" baseline="0" dirty="0" smtClean="0"/>
                        <a:t> to upper case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CTRL-Q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Comment/uncomment selected lines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CTRL-B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Go to matching brace/bracket/</a:t>
                      </a:r>
                      <a:r>
                        <a:rPr lang="en-US" sz="1200" dirty="0" err="1" smtClean="0"/>
                        <a:t>parens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CTRL-F2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Set/Remove Bookmark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Go to next bookmark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49513"/>
              </p:ext>
            </p:extLst>
          </p:nvPr>
        </p:nvGraphicFramePr>
        <p:xfrm>
          <a:off x="4648200" y="1066800"/>
          <a:ext cx="4331891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221"/>
                <a:gridCol w="3075670"/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CTRL +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Zoom in</a:t>
                      </a:r>
                      <a:r>
                        <a:rPr lang="en-US" sz="1200" baseline="0" dirty="0" smtClean="0"/>
                        <a:t> / larger font  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CTRL -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Zoom out / smaller</a:t>
                      </a:r>
                      <a:r>
                        <a:rPr lang="en-US" sz="1200" baseline="0" dirty="0" smtClean="0"/>
                        <a:t> font</a:t>
                      </a:r>
                      <a:endParaRPr lang="en-US" sz="12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ALT-F2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Open in Google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ALT-F3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Open in Wikipedia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CTRL-ALT-Shift-X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Open in Firefox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" y="2286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Notepad++ Keyboard Shortcuts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4400" y="263294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Edit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6858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File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344066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Edit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400" y="69746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View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7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135</Words>
  <Application>Microsoft Office PowerPoint</Application>
  <PresentationFormat>On-screen Show (4:3)</PresentationFormat>
  <Paragraphs>69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Maui</dc:creator>
  <cp:lastModifiedBy>Maui</cp:lastModifiedBy>
  <cp:revision>9</cp:revision>
  <dcterms:created xsi:type="dcterms:W3CDTF">2016-01-09T21:19:30Z</dcterms:created>
  <dcterms:modified xsi:type="dcterms:W3CDTF">2016-01-10T00:50:41Z</dcterms:modified>
</cp:coreProperties>
</file>