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61" r:id="rId4"/>
    <p:sldId id="319" r:id="rId5"/>
    <p:sldId id="258" r:id="rId6"/>
    <p:sldId id="317" r:id="rId7"/>
    <p:sldId id="318" r:id="rId8"/>
    <p:sldId id="270" r:id="rId9"/>
    <p:sldId id="273" r:id="rId10"/>
    <p:sldId id="271" r:id="rId11"/>
    <p:sldId id="272" r:id="rId12"/>
    <p:sldId id="274" r:id="rId13"/>
    <p:sldId id="275" r:id="rId14"/>
    <p:sldId id="276" r:id="rId15"/>
    <p:sldId id="321" r:id="rId16"/>
    <p:sldId id="278" r:id="rId17"/>
    <p:sldId id="279" r:id="rId18"/>
    <p:sldId id="280" r:id="rId19"/>
    <p:sldId id="281" r:id="rId20"/>
    <p:sldId id="282" r:id="rId21"/>
    <p:sldId id="292" r:id="rId22"/>
    <p:sldId id="283" r:id="rId23"/>
    <p:sldId id="284" r:id="rId24"/>
    <p:sldId id="285" r:id="rId25"/>
    <p:sldId id="286" r:id="rId26"/>
    <p:sldId id="287" r:id="rId27"/>
    <p:sldId id="288" r:id="rId28"/>
    <p:sldId id="322" r:id="rId29"/>
    <p:sldId id="289" r:id="rId30"/>
    <p:sldId id="290" r:id="rId31"/>
    <p:sldId id="291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23" r:id="rId57"/>
    <p:sldId id="320" r:id="rId5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660"/>
  </p:normalViewPr>
  <p:slideViewPr>
    <p:cSldViewPr>
      <p:cViewPr varScale="1">
        <p:scale>
          <a:sx n="87" d="100"/>
          <a:sy n="87" d="100"/>
        </p:scale>
        <p:origin x="-960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667CE-0FE2-4B22-B5EA-356BFED3DFD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05678-71EF-4114-B91F-5EC61847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3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31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5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28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88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42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80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33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26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9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11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4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98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71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33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8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00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469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4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8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84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45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50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89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259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9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204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172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775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97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311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215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638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841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062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117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884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5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75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75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070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400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762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175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67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127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193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0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71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05678-71EF-4114-B91F-5EC6184761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83BC-1873-4089-B77C-3BE3506B5B7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4623-6D7C-43FC-AF9C-570F88B9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83BC-1873-4089-B77C-3BE3506B5B7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4623-6D7C-43FC-AF9C-570F88B9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3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83BC-1873-4089-B77C-3BE3506B5B7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4623-6D7C-43FC-AF9C-570F88B9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8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83BC-1873-4089-B77C-3BE3506B5B7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4623-6D7C-43FC-AF9C-570F88B9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0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83BC-1873-4089-B77C-3BE3506B5B7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4623-6D7C-43FC-AF9C-570F88B9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5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83BC-1873-4089-B77C-3BE3506B5B7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4623-6D7C-43FC-AF9C-570F88B9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2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83BC-1873-4089-B77C-3BE3506B5B7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4623-6D7C-43FC-AF9C-570F88B9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5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83BC-1873-4089-B77C-3BE3506B5B7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4623-6D7C-43FC-AF9C-570F88B9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83BC-1873-4089-B77C-3BE3506B5B7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4623-6D7C-43FC-AF9C-570F88B9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9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83BC-1873-4089-B77C-3BE3506B5B7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4623-6D7C-43FC-AF9C-570F88B9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1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83BC-1873-4089-B77C-3BE3506B5B7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4623-6D7C-43FC-AF9C-570F88B9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3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83BC-1873-4089-B77C-3BE3506B5B7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C4623-6D7C-43FC-AF9C-570F88B9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0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13   7</a:t>
            </a:r>
            <a:r>
              <a:rPr lang="en-US" sz="2000" dirty="0" smtClean="0"/>
              <a:t>   24   15   4   29   20   16   19   1   5   22   17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insert(7)</a:t>
            </a:r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>
            <a:off x="39624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13, </a:t>
            </a:r>
            <a:r>
              <a:rPr lang="en-US" sz="2000" b="1" dirty="0" smtClean="0"/>
              <a:t>7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67477" y="2687419"/>
            <a:ext cx="4109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 is always sorted</a:t>
            </a:r>
          </a:p>
        </p:txBody>
      </p:sp>
    </p:spTree>
    <p:extLst>
      <p:ext uri="{BB962C8B-B14F-4D97-AF65-F5344CB8AC3E}">
        <p14:creationId xmlns:p14="http://schemas.microsoft.com/office/powerpoint/2010/main" val="25555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13   7</a:t>
            </a:r>
            <a:r>
              <a:rPr lang="en-US" sz="2000" dirty="0" smtClean="0"/>
              <a:t>   24   15   4   29   20   16   19   1   5   22   17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insert(7)</a:t>
            </a:r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>
            <a:off x="39624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/>
              <a:t>7</a:t>
            </a:r>
            <a:r>
              <a:rPr lang="en-US" sz="2000" dirty="0" smtClean="0"/>
              <a:t>, 13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367477" y="2687419"/>
            <a:ext cx="4109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 is always sorted</a:t>
            </a:r>
          </a:p>
        </p:txBody>
      </p:sp>
    </p:spTree>
    <p:extLst>
      <p:ext uri="{BB962C8B-B14F-4D97-AF65-F5344CB8AC3E}">
        <p14:creationId xmlns:p14="http://schemas.microsoft.com/office/powerpoint/2010/main" val="172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13   7</a:t>
            </a:r>
            <a:r>
              <a:rPr lang="en-US" sz="2000" dirty="0" smtClean="0"/>
              <a:t>   24   15   4   29   20   16   19   1   5   22   17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insert(7)</a:t>
            </a:r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>
            <a:off x="39624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7, 13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83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</a:t>
            </a:r>
            <a:r>
              <a:rPr lang="en-US" sz="2000" dirty="0" smtClean="0"/>
              <a:t>15   4   29   20   16   19   1   5   22   17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insert(24)</a:t>
            </a:r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>
            <a:off x="39624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7, 13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31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</a:t>
            </a:r>
            <a:r>
              <a:rPr lang="en-US" sz="2000" dirty="0" smtClean="0"/>
              <a:t>15   4   29   20   16   19   1   5   22   17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insert(24)</a:t>
            </a:r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>
            <a:off x="3886200" y="819150"/>
            <a:ext cx="1371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7, 13, </a:t>
            </a:r>
            <a:r>
              <a:rPr lang="en-US" sz="2000" b="1" dirty="0" smtClean="0"/>
              <a:t>24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186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7147812" y="1047750"/>
            <a:ext cx="243588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96198" y="1047750"/>
            <a:ext cx="213612" cy="3810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934200" y="860506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6934200" y="85963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</a:t>
            </a:r>
            <a:r>
              <a:rPr lang="en-US" sz="2000" dirty="0" smtClean="0"/>
              <a:t>15   4   29   20   16   19   1   5   22   17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insert(24)</a:t>
            </a:r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>
            <a:off x="3886200" y="819150"/>
            <a:ext cx="1371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7, 13, </a:t>
            </a:r>
            <a:r>
              <a:rPr lang="en-US" sz="2000" b="1" dirty="0" smtClean="0"/>
              <a:t>24</a:t>
            </a:r>
            <a:endParaRPr lang="en-US" sz="2000" b="1" dirty="0"/>
          </a:p>
        </p:txBody>
      </p:sp>
      <p:sp>
        <p:nvSpPr>
          <p:cNvPr id="3" name="Right Arrow 2"/>
          <p:cNvSpPr/>
          <p:nvPr/>
        </p:nvSpPr>
        <p:spPr>
          <a:xfrm>
            <a:off x="5562600" y="899815"/>
            <a:ext cx="685800" cy="452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34200" y="85487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2687419"/>
            <a:ext cx="7505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 data not allowed =&gt; </a:t>
            </a:r>
          </a:p>
          <a:p>
            <a:r>
              <a:rPr lang="en-US" sz="3200" dirty="0" smtClean="0"/>
              <a:t>split into 3 nodes and promote middle node</a:t>
            </a:r>
          </a:p>
        </p:txBody>
      </p:sp>
      <p:sp>
        <p:nvSpPr>
          <p:cNvPr id="14" name="Oval 13"/>
          <p:cNvSpPr/>
          <p:nvPr/>
        </p:nvSpPr>
        <p:spPr>
          <a:xfrm>
            <a:off x="6858000" y="859630"/>
            <a:ext cx="1371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7, 13, 24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74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71605E-6 L 0.00052 -0.062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1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5679E-6 L 0.07084 0.1108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552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20988E-6 L -0.0625 0.11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552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6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219556" y="1393906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7942" y="13743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</a:t>
            </a:r>
            <a:r>
              <a:rPr lang="en-US" sz="2000" dirty="0" smtClean="0"/>
              <a:t>15   4   29   20   16   19   1   5   22   17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insert(24)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276600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767944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30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219556" y="1393906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7942" y="13743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</a:t>
            </a:r>
            <a:r>
              <a:rPr lang="en-US" sz="2000" dirty="0" smtClean="0"/>
              <a:t>15   4   29   20   16   19   1   5   22   17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insert(24)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276600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767944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975646" y="828683"/>
            <a:ext cx="1743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New root</a:t>
            </a:r>
          </a:p>
        </p:txBody>
      </p:sp>
      <p:cxnSp>
        <p:nvCxnSpPr>
          <p:cNvPr id="3" name="Straight Arrow Connector 2"/>
          <p:cNvCxnSpPr>
            <a:stCxn id="12" idx="1"/>
          </p:cNvCxnSpPr>
          <p:nvPr/>
        </p:nvCxnSpPr>
        <p:spPr>
          <a:xfrm flipH="1" flipV="1">
            <a:off x="5638800" y="1121070"/>
            <a:ext cx="1336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7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219556" y="1393906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7942" y="13743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</a:t>
            </a:r>
            <a:r>
              <a:rPr lang="en-US" sz="2000" dirty="0" smtClean="0"/>
              <a:t>15   4   29   20   16   19   1   5   22   17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insert(24)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276600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767944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01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219556" y="1393906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7942" y="13743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</a:t>
            </a:r>
            <a:r>
              <a:rPr lang="en-US" sz="2000" dirty="0" smtClean="0"/>
              <a:t>4   29   20   16   19   1   5   22   17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insert(15)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276600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767944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598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8619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Balanced search tree </a:t>
            </a:r>
            <a:br>
              <a:rPr lang="en-US" sz="2800" dirty="0"/>
            </a:br>
            <a:r>
              <a:rPr lang="en-US" sz="2800" dirty="0"/>
              <a:t>	– </a:t>
            </a:r>
            <a:r>
              <a:rPr lang="en-US" sz="2400" dirty="0"/>
              <a:t>all leaf nodes at same </a:t>
            </a:r>
            <a:r>
              <a:rPr lang="en-US" sz="2400" dirty="0" smtClean="0"/>
              <a:t>level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Each </a:t>
            </a:r>
            <a:r>
              <a:rPr lang="en-US" sz="2800" dirty="0" smtClean="0"/>
              <a:t>parent node </a:t>
            </a:r>
            <a:r>
              <a:rPr lang="en-US" sz="2800" dirty="0" smtClean="0"/>
              <a:t>can have: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400" dirty="0" smtClean="0"/>
              <a:t>1 </a:t>
            </a:r>
            <a:r>
              <a:rPr lang="en-US" sz="2400" dirty="0"/>
              <a:t>value and 2 </a:t>
            </a:r>
            <a:r>
              <a:rPr lang="en-US" sz="2400" dirty="0" smtClean="0"/>
              <a:t>children, OR</a:t>
            </a:r>
            <a:br>
              <a:rPr lang="en-US" sz="2400" dirty="0" smtClean="0"/>
            </a:br>
            <a:r>
              <a:rPr lang="en-US" sz="2400" dirty="0" smtClean="0"/>
              <a:t>	2 values and 3 children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Worst </a:t>
            </a:r>
            <a:r>
              <a:rPr lang="en-US" sz="2800" dirty="0" smtClean="0"/>
              <a:t>case </a:t>
            </a:r>
            <a:r>
              <a:rPr lang="en-US" sz="2800" dirty="0" smtClean="0"/>
              <a:t>O(log </a:t>
            </a:r>
            <a:r>
              <a:rPr lang="en-US" sz="2800" dirty="0" smtClean="0"/>
              <a:t>n) find, insert, remove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Very similar to 2-3-4 Trees and B-Trees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22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219556" y="1393906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7942" y="13743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</a:t>
            </a:r>
            <a:r>
              <a:rPr lang="en-US" sz="2000" dirty="0" smtClean="0"/>
              <a:t>4   29   20   16   19   1   5   22   17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insert(15)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276600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767944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24,</a:t>
            </a:r>
            <a:r>
              <a:rPr lang="en-US" sz="2000" b="1" dirty="0" smtClean="0"/>
              <a:t>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335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219556" y="1393906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7942" y="13743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</a:t>
            </a:r>
            <a:r>
              <a:rPr lang="en-US" sz="2000" dirty="0" smtClean="0"/>
              <a:t>4   29   20   16   19   1   5   22   17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insert(15)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276600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767944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/>
              <a:t>15</a:t>
            </a:r>
            <a:r>
              <a:rPr lang="en-US" sz="2000" dirty="0" smtClean="0"/>
              <a:t>,24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95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219556" y="1393906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7942" y="13743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</a:t>
            </a:r>
            <a:r>
              <a:rPr lang="en-US" sz="2000" dirty="0" smtClean="0"/>
              <a:t>29   20   16   19   1   5   22   17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insert(4)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276600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767944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15,24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17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219556" y="1393906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7942" y="13743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</a:t>
            </a:r>
            <a:r>
              <a:rPr lang="en-US" sz="2000" dirty="0" smtClean="0"/>
              <a:t>29   20   16   19   1   5   22   17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insert(4)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276600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/>
              <a:t>4</a:t>
            </a:r>
            <a:r>
              <a:rPr lang="en-US" sz="2000" dirty="0" smtClean="0"/>
              <a:t>,7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767944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15,24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29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219556" y="1393906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7942" y="13743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</a:t>
            </a:r>
            <a:r>
              <a:rPr lang="en-US" sz="2000" dirty="0" smtClean="0"/>
              <a:t>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insert(29)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276600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767944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15,24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6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219556" y="1393906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7942" y="13743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</a:t>
            </a:r>
            <a:r>
              <a:rPr lang="en-US" sz="2000" dirty="0" smtClean="0"/>
              <a:t>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insert(29)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276600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648200" y="1657350"/>
            <a:ext cx="1328056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15,24,</a:t>
            </a:r>
            <a:r>
              <a:rPr lang="en-US" sz="2000" b="1" dirty="0" smtClean="0"/>
              <a:t>29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271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219556" y="1393906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7942" y="13743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</a:t>
            </a:r>
            <a:r>
              <a:rPr lang="en-US" sz="2000" dirty="0" smtClean="0"/>
              <a:t>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insert(29)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276600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648200" y="1657350"/>
            <a:ext cx="1328056" cy="60960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15,24,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29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376412" y="2003506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24798" y="19839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6019800" y="1738015"/>
            <a:ext cx="685800" cy="452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62800" y="14287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6433456" y="22669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7924800" y="22669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2942332"/>
            <a:ext cx="7505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 data not allowed =&gt; </a:t>
            </a:r>
          </a:p>
          <a:p>
            <a:r>
              <a:rPr lang="en-US" sz="3200" dirty="0" smtClean="0"/>
              <a:t>split into 3 nodes and promote middle node</a:t>
            </a:r>
          </a:p>
        </p:txBody>
      </p:sp>
    </p:spTree>
    <p:extLst>
      <p:ext uri="{BB962C8B-B14F-4D97-AF65-F5344CB8AC3E}">
        <p14:creationId xmlns:p14="http://schemas.microsoft.com/office/powerpoint/2010/main" val="4128289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219556" y="1393906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7942" y="13743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</a:t>
            </a:r>
            <a:r>
              <a:rPr lang="en-US" sz="2000" dirty="0" smtClean="0"/>
              <a:t>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insert(29)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276600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376412" y="2003506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24798" y="19839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 rot="11368583">
            <a:off x="5810855" y="1115630"/>
            <a:ext cx="1151563" cy="452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62800" y="14287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6433456" y="22669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7924800" y="22669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2942332"/>
            <a:ext cx="7505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 data not allowed =&gt; </a:t>
            </a:r>
          </a:p>
          <a:p>
            <a:r>
              <a:rPr lang="en-US" sz="3200" dirty="0" smtClean="0"/>
              <a:t>split into 3 nodes and promote middle node</a:t>
            </a:r>
          </a:p>
        </p:txBody>
      </p:sp>
      <p:sp>
        <p:nvSpPr>
          <p:cNvPr id="19" name="Oval 18"/>
          <p:cNvSpPr/>
          <p:nvPr/>
        </p:nvSpPr>
        <p:spPr>
          <a:xfrm>
            <a:off x="4648200" y="1657350"/>
            <a:ext cx="1328056" cy="60960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15,24,29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137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219556" y="1393906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7942" y="13743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</a:t>
            </a:r>
            <a:r>
              <a:rPr lang="en-US" sz="2000" dirty="0" smtClean="0"/>
              <a:t>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insert(29)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276600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376412" y="2003506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24798" y="19839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162800" y="14287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2942332"/>
            <a:ext cx="7505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 data not allowed =&gt; </a:t>
            </a:r>
          </a:p>
          <a:p>
            <a:r>
              <a:rPr lang="en-US" sz="3200" dirty="0" smtClean="0"/>
              <a:t>split into 3 nodes and promote middle node</a:t>
            </a:r>
          </a:p>
        </p:txBody>
      </p:sp>
      <p:sp>
        <p:nvSpPr>
          <p:cNvPr id="19" name="Oval 18"/>
          <p:cNvSpPr/>
          <p:nvPr/>
        </p:nvSpPr>
        <p:spPr>
          <a:xfrm>
            <a:off x="4648200" y="1657350"/>
            <a:ext cx="1328056" cy="60960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15,24,29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33456" y="22669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7924800" y="22669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74099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29583 -0.118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-59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02552 1.4814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-0.26615 -0.1185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16" y="-592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2875 -0.1185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-592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05416 -1.48148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6" idx="3"/>
          </p:cNvCxnSpPr>
          <p:nvPr/>
        </p:nvCxnSpPr>
        <p:spPr>
          <a:xfrm flipH="1">
            <a:off x="3697042" y="1339476"/>
            <a:ext cx="476290" cy="372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0" y="1374322"/>
            <a:ext cx="0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7" idx="1"/>
          </p:cNvCxnSpPr>
          <p:nvPr/>
        </p:nvCxnSpPr>
        <p:spPr>
          <a:xfrm>
            <a:off x="4876800" y="1276350"/>
            <a:ext cx="548390" cy="470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</a:t>
            </a:r>
            <a:r>
              <a:rPr lang="en-US" sz="2000" dirty="0" smtClean="0"/>
              <a:t>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insert(29)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13,24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275408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4016830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25780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2942332"/>
            <a:ext cx="7505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 data not allowed =&gt; </a:t>
            </a:r>
          </a:p>
          <a:p>
            <a:r>
              <a:rPr lang="en-US" sz="3200" dirty="0" smtClean="0"/>
              <a:t>split into 3 nodes and promote middle node</a:t>
            </a:r>
          </a:p>
        </p:txBody>
      </p:sp>
    </p:spTree>
    <p:extLst>
      <p:ext uri="{BB962C8B-B14F-4D97-AF65-F5344CB8AC3E}">
        <p14:creationId xmlns:p14="http://schemas.microsoft.com/office/powerpoint/2010/main" val="14365506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Trees: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835825"/>
            <a:ext cx="632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find (item)		</a:t>
            </a:r>
            <a:r>
              <a:rPr lang="en-US" sz="2800" dirty="0" smtClean="0"/>
              <a:t>return item or False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insert (item)	</a:t>
            </a:r>
            <a:r>
              <a:rPr lang="en-US" sz="2800" dirty="0" smtClean="0"/>
              <a:t>return True or False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r</a:t>
            </a:r>
            <a:r>
              <a:rPr lang="en-US" sz="3200" dirty="0" smtClean="0"/>
              <a:t>emove (item)</a:t>
            </a:r>
            <a:r>
              <a:rPr lang="en-US" sz="3200" dirty="0"/>
              <a:t>	</a:t>
            </a:r>
            <a:r>
              <a:rPr lang="en-US" sz="2800" dirty="0"/>
              <a:t>return True or </a:t>
            </a:r>
            <a:r>
              <a:rPr lang="en-US" sz="2800" dirty="0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1807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6" idx="3"/>
          </p:cNvCxnSpPr>
          <p:nvPr/>
        </p:nvCxnSpPr>
        <p:spPr>
          <a:xfrm flipH="1">
            <a:off x="3697042" y="1339476"/>
            <a:ext cx="476290" cy="372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0" y="1374322"/>
            <a:ext cx="0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7" idx="1"/>
          </p:cNvCxnSpPr>
          <p:nvPr/>
        </p:nvCxnSpPr>
        <p:spPr>
          <a:xfrm>
            <a:off x="4876800" y="1276350"/>
            <a:ext cx="548390" cy="470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</a:t>
            </a:r>
            <a:r>
              <a:rPr lang="en-US" sz="2000" dirty="0" smtClean="0"/>
              <a:t>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insert(20)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13,24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275408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4016830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25780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36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6" idx="3"/>
          </p:cNvCxnSpPr>
          <p:nvPr/>
        </p:nvCxnSpPr>
        <p:spPr>
          <a:xfrm flipH="1">
            <a:off x="3697042" y="1339476"/>
            <a:ext cx="476290" cy="372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0" y="1374322"/>
            <a:ext cx="0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7" idx="1"/>
          </p:cNvCxnSpPr>
          <p:nvPr/>
        </p:nvCxnSpPr>
        <p:spPr>
          <a:xfrm>
            <a:off x="4876800" y="1276350"/>
            <a:ext cx="548390" cy="470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</a:t>
            </a:r>
            <a:r>
              <a:rPr lang="en-US" sz="2000" dirty="0" smtClean="0"/>
              <a:t>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insert(20)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13,24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275408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4016830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15,</a:t>
            </a:r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7" name="Oval 16"/>
          <p:cNvSpPr/>
          <p:nvPr/>
        </p:nvSpPr>
        <p:spPr>
          <a:xfrm>
            <a:off x="525780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41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6" idx="3"/>
          </p:cNvCxnSpPr>
          <p:nvPr/>
        </p:nvCxnSpPr>
        <p:spPr>
          <a:xfrm flipH="1">
            <a:off x="3697042" y="1339476"/>
            <a:ext cx="476290" cy="372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0" y="1374322"/>
            <a:ext cx="0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7" idx="1"/>
          </p:cNvCxnSpPr>
          <p:nvPr/>
        </p:nvCxnSpPr>
        <p:spPr>
          <a:xfrm>
            <a:off x="4876800" y="1276350"/>
            <a:ext cx="548390" cy="470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</a:t>
            </a:r>
            <a:r>
              <a:rPr lang="en-US" sz="2000" dirty="0" smtClean="0"/>
              <a:t>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insert(16)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13,24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275408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4016830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15,20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25780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8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6" idx="3"/>
            <a:endCxn id="7" idx="7"/>
          </p:cNvCxnSpPr>
          <p:nvPr/>
        </p:nvCxnSpPr>
        <p:spPr>
          <a:xfrm flipH="1">
            <a:off x="3675268" y="1339476"/>
            <a:ext cx="498064" cy="407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0" y="1374322"/>
            <a:ext cx="0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7" idx="1"/>
          </p:cNvCxnSpPr>
          <p:nvPr/>
        </p:nvCxnSpPr>
        <p:spPr>
          <a:xfrm>
            <a:off x="4931230" y="1276350"/>
            <a:ext cx="548390" cy="470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</a:t>
            </a:r>
            <a:r>
              <a:rPr lang="en-US" sz="2000" dirty="0" smtClean="0"/>
              <a:t>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insert(16)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13,24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269965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3929742" y="1657350"/>
            <a:ext cx="131717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15,20,</a:t>
            </a:r>
            <a:r>
              <a:rPr lang="en-US" sz="2000" b="1" dirty="0" smtClean="0"/>
              <a:t>16</a:t>
            </a:r>
            <a:endParaRPr lang="en-US" sz="2000" b="1" dirty="0"/>
          </a:p>
        </p:txBody>
      </p:sp>
      <p:sp>
        <p:nvSpPr>
          <p:cNvPr id="17" name="Oval 16"/>
          <p:cNvSpPr/>
          <p:nvPr/>
        </p:nvSpPr>
        <p:spPr>
          <a:xfrm>
            <a:off x="531223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17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6" idx="3"/>
            <a:endCxn id="7" idx="7"/>
          </p:cNvCxnSpPr>
          <p:nvPr/>
        </p:nvCxnSpPr>
        <p:spPr>
          <a:xfrm flipH="1">
            <a:off x="3675268" y="1339476"/>
            <a:ext cx="498064" cy="407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0" y="1374322"/>
            <a:ext cx="0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7" idx="1"/>
          </p:cNvCxnSpPr>
          <p:nvPr/>
        </p:nvCxnSpPr>
        <p:spPr>
          <a:xfrm>
            <a:off x="4931230" y="1276350"/>
            <a:ext cx="548390" cy="470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</a:t>
            </a:r>
            <a:r>
              <a:rPr lang="en-US" sz="2000" dirty="0" smtClean="0"/>
              <a:t>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insert(16)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13,24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269965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3929742" y="1657350"/>
            <a:ext cx="131717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15,</a:t>
            </a:r>
            <a:r>
              <a:rPr lang="en-US" sz="2000" b="1" dirty="0" smtClean="0"/>
              <a:t>16</a:t>
            </a:r>
            <a:r>
              <a:rPr lang="en-US" sz="2000" dirty="0" smtClean="0"/>
              <a:t>,20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31223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67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6" idx="3"/>
            <a:endCxn id="7" idx="7"/>
          </p:cNvCxnSpPr>
          <p:nvPr/>
        </p:nvCxnSpPr>
        <p:spPr>
          <a:xfrm flipH="1">
            <a:off x="3675268" y="1339476"/>
            <a:ext cx="498064" cy="407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0" y="1374322"/>
            <a:ext cx="0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7" idx="1"/>
          </p:cNvCxnSpPr>
          <p:nvPr/>
        </p:nvCxnSpPr>
        <p:spPr>
          <a:xfrm>
            <a:off x="4931230" y="1276350"/>
            <a:ext cx="548390" cy="470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</a:t>
            </a:r>
            <a:r>
              <a:rPr lang="en-US" sz="2000" dirty="0" smtClean="0"/>
              <a:t>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insert(16)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13,24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269965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3929742" y="1657350"/>
            <a:ext cx="131717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15,</a:t>
            </a:r>
            <a:r>
              <a:rPr lang="en-US" sz="2000" b="1" dirty="0" smtClean="0"/>
              <a:t>16</a:t>
            </a:r>
            <a:r>
              <a:rPr lang="en-US" sz="2000" dirty="0" smtClean="0"/>
              <a:t>,20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31223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3475732"/>
            <a:ext cx="7505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 data not allowed =&gt; </a:t>
            </a:r>
          </a:p>
          <a:p>
            <a:r>
              <a:rPr lang="en-US" sz="3200" dirty="0" smtClean="0"/>
              <a:t>split into 3 nodes and promote middle node</a:t>
            </a:r>
          </a:p>
        </p:txBody>
      </p:sp>
    </p:spTree>
    <p:extLst>
      <p:ext uri="{BB962C8B-B14F-4D97-AF65-F5344CB8AC3E}">
        <p14:creationId xmlns:p14="http://schemas.microsoft.com/office/powerpoint/2010/main" val="41168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6" idx="3"/>
            <a:endCxn id="7" idx="7"/>
          </p:cNvCxnSpPr>
          <p:nvPr/>
        </p:nvCxnSpPr>
        <p:spPr>
          <a:xfrm flipH="1">
            <a:off x="3675268" y="1339476"/>
            <a:ext cx="498064" cy="407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0" y="1374322"/>
            <a:ext cx="0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7" idx="1"/>
          </p:cNvCxnSpPr>
          <p:nvPr/>
        </p:nvCxnSpPr>
        <p:spPr>
          <a:xfrm>
            <a:off x="4931230" y="1276350"/>
            <a:ext cx="548390" cy="470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</a:t>
            </a:r>
            <a:r>
              <a:rPr lang="en-US" sz="2000" dirty="0" smtClean="0"/>
              <a:t>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insert(16)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05944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13,24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269965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3929742" y="1657350"/>
            <a:ext cx="1317170" cy="60960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15,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,20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1223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3475732"/>
            <a:ext cx="7505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 data not allowed =&gt; </a:t>
            </a:r>
          </a:p>
          <a:p>
            <a:r>
              <a:rPr lang="en-US" sz="3200" dirty="0" smtClean="0"/>
              <a:t>split into 3 nodes and promote middle node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505556" y="3070306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53942" y="30507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 rot="1570421">
            <a:off x="5049849" y="2298644"/>
            <a:ext cx="972526" cy="452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91944" y="24955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5562600" y="33337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7053944" y="33337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8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5029200" y="1123950"/>
            <a:ext cx="1828800" cy="606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29200" y="1047750"/>
            <a:ext cx="3033012" cy="6858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6" idx="3"/>
            <a:endCxn id="7" idx="7"/>
          </p:cNvCxnSpPr>
          <p:nvPr/>
        </p:nvCxnSpPr>
        <p:spPr>
          <a:xfrm flipH="1">
            <a:off x="3675268" y="1339476"/>
            <a:ext cx="440178" cy="407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7" idx="1"/>
          </p:cNvCxnSpPr>
          <p:nvPr/>
        </p:nvCxnSpPr>
        <p:spPr>
          <a:xfrm>
            <a:off x="4931230" y="1276350"/>
            <a:ext cx="548390" cy="470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</a:t>
            </a:r>
            <a:r>
              <a:rPr lang="en-US" sz="2000" dirty="0" smtClean="0"/>
              <a:t>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insert(16)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928435" y="819150"/>
            <a:ext cx="1276989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13,24,</a:t>
            </a:r>
            <a:r>
              <a:rPr lang="en-US" sz="2000" b="1" dirty="0" smtClean="0"/>
              <a:t>16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269965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31223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3475732"/>
            <a:ext cx="7505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 data not allowed =&gt; </a:t>
            </a:r>
          </a:p>
          <a:p>
            <a:r>
              <a:rPr lang="en-US" sz="3200" dirty="0" smtClean="0"/>
              <a:t>split into 3 nodes and promote middle node</a:t>
            </a:r>
          </a:p>
        </p:txBody>
      </p:sp>
      <p:sp>
        <p:nvSpPr>
          <p:cNvPr id="20" name="Oval 19"/>
          <p:cNvSpPr/>
          <p:nvPr/>
        </p:nvSpPr>
        <p:spPr>
          <a:xfrm>
            <a:off x="658585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784860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4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5029200" y="1123950"/>
            <a:ext cx="1828800" cy="606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29200" y="1047750"/>
            <a:ext cx="3033012" cy="6858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6" idx="3"/>
            <a:endCxn id="7" idx="7"/>
          </p:cNvCxnSpPr>
          <p:nvPr/>
        </p:nvCxnSpPr>
        <p:spPr>
          <a:xfrm flipH="1">
            <a:off x="3675268" y="1339476"/>
            <a:ext cx="440178" cy="407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7" idx="1"/>
          </p:cNvCxnSpPr>
          <p:nvPr/>
        </p:nvCxnSpPr>
        <p:spPr>
          <a:xfrm>
            <a:off x="4931230" y="1276350"/>
            <a:ext cx="548390" cy="470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</a:t>
            </a:r>
            <a:r>
              <a:rPr lang="en-US" sz="2000" dirty="0" smtClean="0"/>
              <a:t>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insert(16)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928435" y="819150"/>
            <a:ext cx="1276989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13,</a:t>
            </a:r>
            <a:r>
              <a:rPr lang="en-US" sz="2000" b="1" dirty="0" smtClean="0"/>
              <a:t>16</a:t>
            </a:r>
            <a:r>
              <a:rPr lang="en-US" sz="2000" dirty="0" smtClean="0"/>
              <a:t>,24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269965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31223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3475732"/>
            <a:ext cx="7505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 data not allowed =&gt; </a:t>
            </a:r>
          </a:p>
          <a:p>
            <a:r>
              <a:rPr lang="en-US" sz="3200" dirty="0" smtClean="0"/>
              <a:t>split into 3 nodes and promote middle node</a:t>
            </a:r>
          </a:p>
        </p:txBody>
      </p:sp>
      <p:sp>
        <p:nvSpPr>
          <p:cNvPr id="20" name="Oval 19"/>
          <p:cNvSpPr/>
          <p:nvPr/>
        </p:nvSpPr>
        <p:spPr>
          <a:xfrm>
            <a:off x="658585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784860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91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800600" y="1276350"/>
            <a:ext cx="30480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115446" y="1123950"/>
            <a:ext cx="451484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895600" y="1123950"/>
            <a:ext cx="15240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00600" y="1123950"/>
            <a:ext cx="14478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</a:t>
            </a:r>
            <a:r>
              <a:rPr lang="en-US" sz="2000" dirty="0" smtClean="0"/>
              <a:t>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insert(16)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928435" y="819150"/>
            <a:ext cx="1276989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13,16,24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215537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83474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3475732"/>
            <a:ext cx="7505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 data not allowed =&gt; </a:t>
            </a:r>
          </a:p>
          <a:p>
            <a:r>
              <a:rPr lang="en-US" sz="3200" dirty="0" smtClean="0"/>
              <a:t>split into 3 nodes and promote middle node</a:t>
            </a:r>
          </a:p>
        </p:txBody>
      </p:sp>
      <p:sp>
        <p:nvSpPr>
          <p:cNvPr id="20" name="Oval 19"/>
          <p:cNvSpPr/>
          <p:nvPr/>
        </p:nvSpPr>
        <p:spPr>
          <a:xfrm>
            <a:off x="3385458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61554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46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400" y="1918608"/>
            <a:ext cx="7391400" cy="1872342"/>
            <a:chOff x="914400" y="1918608"/>
            <a:chExt cx="7391400" cy="1872342"/>
          </a:xfrm>
        </p:grpSpPr>
        <p:sp>
          <p:nvSpPr>
            <p:cNvPr id="15" name="Rectangle 14"/>
            <p:cNvSpPr/>
            <p:nvPr/>
          </p:nvSpPr>
          <p:spPr>
            <a:xfrm>
              <a:off x="3276600" y="2038350"/>
              <a:ext cx="2362200" cy="1752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334000" y="2038350"/>
              <a:ext cx="2362200" cy="1752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24000" y="2038350"/>
              <a:ext cx="2286000" cy="1752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914400" y="2038350"/>
              <a:ext cx="7391400" cy="0"/>
            </a:xfrm>
            <a:prstGeom prst="straightConnector1">
              <a:avLst/>
            </a:prstGeom>
            <a:ln w="762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214256" y="191860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83112" y="19294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3984174" y="11239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/>
              <a:t>15,24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3995058" y="2343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15-24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62600" y="2343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&gt; 24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438400" y="2343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&lt; 15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>
            <a:stCxn id="6" idx="3"/>
            <a:endCxn id="14" idx="7"/>
          </p:cNvCxnSpPr>
          <p:nvPr/>
        </p:nvCxnSpPr>
        <p:spPr>
          <a:xfrm flipH="1">
            <a:off x="3414012" y="1644276"/>
            <a:ext cx="737550" cy="788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5"/>
            <a:endCxn id="13" idx="1"/>
          </p:cNvCxnSpPr>
          <p:nvPr/>
        </p:nvCxnSpPr>
        <p:spPr>
          <a:xfrm>
            <a:off x="4959786" y="1644276"/>
            <a:ext cx="770202" cy="788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  <a:endCxn id="12" idx="0"/>
          </p:cNvCxnSpPr>
          <p:nvPr/>
        </p:nvCxnSpPr>
        <p:spPr>
          <a:xfrm>
            <a:off x="4555674" y="1733550"/>
            <a:ext cx="1088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1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800600" y="1276350"/>
            <a:ext cx="30480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115446" y="1123950"/>
            <a:ext cx="451484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895600" y="1123950"/>
            <a:ext cx="15240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00600" y="1123950"/>
            <a:ext cx="14478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</a:t>
            </a:r>
            <a:r>
              <a:rPr lang="en-US" sz="2000" dirty="0" smtClean="0"/>
              <a:t>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insert(16)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928435" y="819150"/>
            <a:ext cx="1276989" cy="60960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13,16,24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5537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83474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3475732"/>
            <a:ext cx="7505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 data not allowed =&gt; </a:t>
            </a:r>
          </a:p>
          <a:p>
            <a:r>
              <a:rPr lang="en-US" sz="3200" dirty="0" smtClean="0"/>
              <a:t>split into 3 nodes and promote middle node</a:t>
            </a:r>
          </a:p>
        </p:txBody>
      </p:sp>
      <p:sp>
        <p:nvSpPr>
          <p:cNvPr id="20" name="Oval 19"/>
          <p:cNvSpPr/>
          <p:nvPr/>
        </p:nvSpPr>
        <p:spPr>
          <a:xfrm>
            <a:off x="3385458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61554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376412" y="784306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924798" y="7647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 rot="21215019">
            <a:off x="5388655" y="768658"/>
            <a:ext cx="1053237" cy="452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62800" y="2095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6553200" y="895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7772400" y="895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43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5105400" y="127635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56958" y="1123950"/>
            <a:ext cx="158488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895600" y="1123950"/>
            <a:ext cx="9525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7046" y="1123950"/>
            <a:ext cx="1061354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</a:t>
            </a:r>
            <a:r>
              <a:rPr lang="en-US" sz="2000" dirty="0" smtClean="0"/>
              <a:t>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insert(16)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15537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83474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3475732"/>
            <a:ext cx="7505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 data not allowed =&gt; </a:t>
            </a:r>
          </a:p>
          <a:p>
            <a:r>
              <a:rPr lang="en-US" sz="3200" dirty="0" smtClean="0"/>
              <a:t>split into 3 nodes and promote middle node</a:t>
            </a:r>
          </a:p>
        </p:txBody>
      </p:sp>
      <p:sp>
        <p:nvSpPr>
          <p:cNvPr id="20" name="Oval 19"/>
          <p:cNvSpPr/>
          <p:nvPr/>
        </p:nvSpPr>
        <p:spPr>
          <a:xfrm>
            <a:off x="3385458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61554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038600" y="666750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198" y="6885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86200" y="133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2766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4958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3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5105400" y="127635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56958" y="1123950"/>
            <a:ext cx="158488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895600" y="1123950"/>
            <a:ext cx="9525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7046" y="1123950"/>
            <a:ext cx="1061354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</a:t>
            </a:r>
            <a:r>
              <a:rPr lang="en-US" sz="2000" dirty="0" smtClean="0"/>
              <a:t>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insert(16)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15537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83474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3385458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61554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038600" y="666750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198" y="6885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86200" y="133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2766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4958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22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5105400" y="127635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56958" y="1123950"/>
            <a:ext cx="158488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895600" y="1123950"/>
            <a:ext cx="9525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7046" y="1123950"/>
            <a:ext cx="1061354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13   7   24   15   4   29   20   16   19   </a:t>
            </a:r>
            <a:r>
              <a:rPr lang="en-US" sz="2000" dirty="0" smtClean="0"/>
              <a:t>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insert(19)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15537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83474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3385458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61554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038600" y="666750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198" y="6885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86200" y="133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2766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4958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5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5105400" y="127635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56958" y="1123950"/>
            <a:ext cx="158488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895600" y="1123950"/>
            <a:ext cx="9525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7046" y="1123950"/>
            <a:ext cx="1061354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13   7   24   15   4   29   20   16   19   </a:t>
            </a:r>
            <a:r>
              <a:rPr lang="en-US" sz="2000" dirty="0" smtClean="0"/>
              <a:t>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insert(19)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15537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83474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3385458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61554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20,</a:t>
            </a:r>
            <a:r>
              <a:rPr lang="en-US" sz="2000" b="1" dirty="0" smtClean="0"/>
              <a:t>19</a:t>
            </a:r>
            <a:endParaRPr lang="en-US" sz="2000" b="1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038600" y="666750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198" y="6885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86200" y="133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2766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4958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88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5105400" y="127635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56958" y="1123950"/>
            <a:ext cx="158488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895600" y="1123950"/>
            <a:ext cx="9525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7046" y="1123950"/>
            <a:ext cx="1061354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13   7   24   15   4   29   20   16   19   </a:t>
            </a:r>
            <a:r>
              <a:rPr lang="en-US" sz="2000" dirty="0" smtClean="0"/>
              <a:t>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insert(19)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15537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83474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3385458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61554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/>
              <a:t>19</a:t>
            </a:r>
            <a:r>
              <a:rPr lang="en-US" sz="2000" dirty="0" smtClean="0"/>
              <a:t>,20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038600" y="666750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198" y="6885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86200" y="133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2766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4958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1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5105400" y="127635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56958" y="1123950"/>
            <a:ext cx="158488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895600" y="1123950"/>
            <a:ext cx="9525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7046" y="1123950"/>
            <a:ext cx="1061354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13   7   24   15   4   29   20   16   19   1</a:t>
            </a:r>
            <a:r>
              <a:rPr lang="en-US" sz="2000" dirty="0" smtClean="0"/>
              <a:t>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insert(1)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15537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83474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3385458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61554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19,20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038600" y="666750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198" y="6885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86200" y="133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2766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4958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53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5105400" y="127635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56958" y="1123950"/>
            <a:ext cx="158488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895600" y="1123950"/>
            <a:ext cx="9525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7046" y="1123950"/>
            <a:ext cx="1061354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13   7   24   15   4   29   20   16   19   1</a:t>
            </a:r>
            <a:r>
              <a:rPr lang="en-US" sz="2000" dirty="0" smtClean="0"/>
              <a:t>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insert(1)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15537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4,7,</a:t>
            </a:r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7" name="Oval 16"/>
          <p:cNvSpPr/>
          <p:nvPr/>
        </p:nvSpPr>
        <p:spPr>
          <a:xfrm>
            <a:off x="583474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3385458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61554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19,20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038600" y="666750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198" y="6885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86200" y="133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2766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4958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84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5105400" y="127635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56958" y="1123950"/>
            <a:ext cx="158488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895600" y="1123950"/>
            <a:ext cx="9525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7046" y="1123950"/>
            <a:ext cx="1061354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13   7   24   15   4   29   20   16   19   1</a:t>
            </a:r>
            <a:r>
              <a:rPr lang="en-US" sz="2000" dirty="0" smtClean="0"/>
              <a:t>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insert(1)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15537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/>
              <a:t>1</a:t>
            </a:r>
            <a:r>
              <a:rPr lang="en-US" sz="2000" dirty="0" smtClean="0"/>
              <a:t>,4,7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83474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3385458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61554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19,20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038600" y="666750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198" y="6885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86200" y="133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2766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4958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43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>
            <a:off x="2133600" y="1170214"/>
            <a:ext cx="1371600" cy="791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05400" y="127635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56958" y="1123950"/>
            <a:ext cx="158488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971800" y="1123950"/>
            <a:ext cx="762000" cy="838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7046" y="1123950"/>
            <a:ext cx="1061354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13   7   24   15   4   29   20   16   19   1</a:t>
            </a:r>
            <a:r>
              <a:rPr lang="en-US" sz="2000" dirty="0" smtClean="0"/>
              <a:t>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insert(1)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590800" y="1657350"/>
            <a:ext cx="9144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83474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3581400" y="1657350"/>
            <a:ext cx="947058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61554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19,20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038600" y="666750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198" y="6885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86200" y="133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2766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4,13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4958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1752600" y="1657350"/>
            <a:ext cx="762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099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</a:t>
            </a:r>
            <a:r>
              <a:rPr lang="en-US" sz="2000" dirty="0" smtClean="0"/>
              <a:t>   7   24   15   4   29   20   16   19   1   5   22   17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34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>
            <a:off x="2133600" y="1170214"/>
            <a:ext cx="1371600" cy="791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05400" y="127635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56958" y="1123950"/>
            <a:ext cx="158488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971800" y="1123950"/>
            <a:ext cx="762000" cy="838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7046" y="1123950"/>
            <a:ext cx="1061354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13   7   24   15   4   29   20   16   19   1   5</a:t>
            </a:r>
            <a:r>
              <a:rPr lang="en-US" sz="2000" dirty="0" smtClean="0"/>
              <a:t>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insert(5)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590800" y="1657350"/>
            <a:ext cx="9144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83474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3581400" y="1657350"/>
            <a:ext cx="947058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61554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19,20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038600" y="666750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198" y="6885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86200" y="133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2766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4,13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4958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1752600" y="1657350"/>
            <a:ext cx="762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27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>
            <a:off x="2133600" y="1170214"/>
            <a:ext cx="1371600" cy="791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05400" y="127635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56958" y="1123950"/>
            <a:ext cx="158488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971800" y="1123950"/>
            <a:ext cx="762000" cy="838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7046" y="1123950"/>
            <a:ext cx="1061354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13   7   24   15   4   29   20   16   19   1   5</a:t>
            </a:r>
            <a:r>
              <a:rPr lang="en-US" sz="2000" dirty="0" smtClean="0"/>
              <a:t>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insert(5)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590800" y="1657350"/>
            <a:ext cx="9144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/>
              <a:t>5</a:t>
            </a:r>
            <a:r>
              <a:rPr lang="en-US" sz="2000" dirty="0" smtClean="0"/>
              <a:t>,7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83474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3581400" y="1657350"/>
            <a:ext cx="947058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61554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19,20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038600" y="666750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198" y="6885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86200" y="133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2766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4,13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4958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1752600" y="1657350"/>
            <a:ext cx="762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72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>
            <a:off x="2133600" y="1170214"/>
            <a:ext cx="1371600" cy="791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05400" y="127635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56958" y="1123950"/>
            <a:ext cx="158488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971800" y="1123950"/>
            <a:ext cx="762000" cy="838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7046" y="1123950"/>
            <a:ext cx="1061354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13   7   24   15   4   29   20   16   19   1   5   22   </a:t>
            </a:r>
            <a:r>
              <a:rPr lang="en-US" sz="2000" dirty="0" smtClean="0"/>
              <a:t>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insert(22)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590800" y="1657350"/>
            <a:ext cx="9144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5,7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834742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3581400" y="1657350"/>
            <a:ext cx="947058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615546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19,20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038600" y="666750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198" y="6885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86200" y="133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2766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4,13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4958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1752600" y="1657350"/>
            <a:ext cx="762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07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>
            <a:off x="2133600" y="1170214"/>
            <a:ext cx="1371600" cy="791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05400" y="127635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56958" y="1123950"/>
            <a:ext cx="158488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971800" y="1123950"/>
            <a:ext cx="762000" cy="838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7046" y="1123950"/>
            <a:ext cx="1061354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13   7   24   15   4   29   20   16   19   1   5   22   </a:t>
            </a:r>
            <a:r>
              <a:rPr lang="en-US" sz="2000" dirty="0" smtClean="0"/>
              <a:t>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insert(22)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590800" y="1657350"/>
            <a:ext cx="9144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5,7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5943600" y="1657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3581400" y="1657350"/>
            <a:ext cx="947058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615546" y="1657350"/>
            <a:ext cx="1251854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19,20,</a:t>
            </a:r>
            <a:r>
              <a:rPr lang="en-US" b="1" dirty="0" smtClean="0"/>
              <a:t>22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038600" y="666750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198" y="6885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86200" y="133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2766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4,13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4958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1752600" y="1657350"/>
            <a:ext cx="762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4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5187046" y="1123950"/>
            <a:ext cx="1442354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87046" y="1123950"/>
            <a:ext cx="530677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029201" y="1123950"/>
            <a:ext cx="51705" cy="838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133600" y="1170214"/>
            <a:ext cx="1371600" cy="791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56958" y="1123950"/>
            <a:ext cx="158488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971800" y="1123950"/>
            <a:ext cx="762000" cy="838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13   7   24   15   4   29   20   16   19   1   5   22   </a:t>
            </a:r>
            <a:r>
              <a:rPr lang="en-US" sz="2000" dirty="0" smtClean="0"/>
              <a:t>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insert(22)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590800" y="1657350"/>
            <a:ext cx="9144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5,7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6324600" y="1657350"/>
            <a:ext cx="990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3581400" y="1657350"/>
            <a:ext cx="947058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038600" y="666750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198" y="6885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86200" y="133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2766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4,13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4958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20,24</a:t>
            </a:r>
            <a:endParaRPr 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1752600" y="1657350"/>
            <a:ext cx="762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28" name="Oval 27"/>
          <p:cNvSpPr/>
          <p:nvPr/>
        </p:nvSpPr>
        <p:spPr>
          <a:xfrm>
            <a:off x="4572000" y="1657350"/>
            <a:ext cx="9144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19</a:t>
            </a:r>
            <a:endParaRPr lang="en-US" sz="2000" dirty="0"/>
          </a:p>
        </p:txBody>
      </p:sp>
      <p:sp>
        <p:nvSpPr>
          <p:cNvPr id="29" name="Oval 28"/>
          <p:cNvSpPr/>
          <p:nvPr/>
        </p:nvSpPr>
        <p:spPr>
          <a:xfrm>
            <a:off x="5524505" y="1657350"/>
            <a:ext cx="740225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40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5187046" y="1123950"/>
            <a:ext cx="1442354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87046" y="1123950"/>
            <a:ext cx="530677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029201" y="1123950"/>
            <a:ext cx="51705" cy="838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133600" y="1170214"/>
            <a:ext cx="1371600" cy="791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56958" y="1123950"/>
            <a:ext cx="158488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971800" y="1123950"/>
            <a:ext cx="762000" cy="838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13   7   24   15   4   29   20   16   19   1   5   22   17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insert(17)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590800" y="1657350"/>
            <a:ext cx="9144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5,7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6324600" y="1657350"/>
            <a:ext cx="990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3581400" y="1657350"/>
            <a:ext cx="947058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038600" y="666750"/>
            <a:ext cx="167388" cy="317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198" y="688522"/>
            <a:ext cx="213612" cy="359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86200" y="1333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2766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4,13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4958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20,24</a:t>
            </a:r>
            <a:endParaRPr 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1752600" y="1657350"/>
            <a:ext cx="762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28" name="Oval 27"/>
          <p:cNvSpPr/>
          <p:nvPr/>
        </p:nvSpPr>
        <p:spPr>
          <a:xfrm>
            <a:off x="4572000" y="1657350"/>
            <a:ext cx="9144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17,19</a:t>
            </a:r>
            <a:endParaRPr lang="en-US" sz="2000" dirty="0"/>
          </a:p>
        </p:txBody>
      </p:sp>
      <p:sp>
        <p:nvSpPr>
          <p:cNvPr id="29" name="Oval 28"/>
          <p:cNvSpPr/>
          <p:nvPr/>
        </p:nvSpPr>
        <p:spPr>
          <a:xfrm>
            <a:off x="5524505" y="1657350"/>
            <a:ext cx="740225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22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40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047751"/>
            <a:ext cx="2590800" cy="339447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Node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dirty="0" smtClean="0"/>
              <a:t>ata (list)</a:t>
            </a:r>
          </a:p>
          <a:p>
            <a:pPr marL="0" indent="0">
              <a:buNone/>
            </a:pPr>
            <a:r>
              <a:rPr lang="en-US" sz="2800" dirty="0" smtClean="0"/>
              <a:t>parent (Node)</a:t>
            </a:r>
          </a:p>
          <a:p>
            <a:pPr marL="0" indent="0">
              <a:buNone/>
            </a:pPr>
            <a:r>
              <a:rPr lang="en-US" sz="2800" dirty="0" smtClean="0"/>
              <a:t>child (list)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1047750"/>
            <a:ext cx="2590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Tree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root (Node)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err="1" smtClean="0">
                <a:solidFill>
                  <a:schemeClr val="accent1"/>
                </a:solidFill>
              </a:rPr>
              <a:t>GitHub</a:t>
            </a:r>
            <a:endParaRPr lang="en-US" sz="36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dirty="0" err="1" smtClean="0"/>
              <a:t>joeyajames</a:t>
            </a:r>
            <a:r>
              <a:rPr lang="en-US" dirty="0" smtClean="0"/>
              <a:t>/Python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Liked it? </a:t>
            </a:r>
            <a:r>
              <a:rPr lang="en-US" sz="3600" b="1" dirty="0" smtClean="0">
                <a:solidFill>
                  <a:schemeClr val="accent1"/>
                </a:solidFill>
              </a:rPr>
              <a:t>Subscribe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</a:t>
            </a:r>
            <a:r>
              <a:rPr lang="en-US" sz="2000" dirty="0" smtClean="0"/>
              <a:t>   7   24   15   4   29   20   16   19   1   5   22   17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insert(13)</a:t>
            </a:r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>
            <a:off x="39624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975646" y="828683"/>
            <a:ext cx="891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root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86400" y="1121071"/>
            <a:ext cx="133684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4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</a:t>
            </a:r>
            <a:r>
              <a:rPr lang="en-US" sz="2000" dirty="0" smtClean="0"/>
              <a:t>   7   24   15   4   29   20   16   19   1   5   22   17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insert(13)</a:t>
            </a:r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>
            <a:off x="39624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69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13   7</a:t>
            </a:r>
            <a:r>
              <a:rPr lang="en-US" sz="2000" dirty="0" smtClean="0"/>
              <a:t>   24   15   4   29   20   16   19   1   5   22   17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insert(7)</a:t>
            </a:r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>
            <a:off x="39624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60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46291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13   7</a:t>
            </a:r>
            <a:r>
              <a:rPr lang="en-US" sz="2000" dirty="0" smtClean="0"/>
              <a:t>   24   15   4   29   20   16   19   1   5   22   17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8150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insert(7)</a:t>
            </a:r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>
            <a:off x="3962400" y="81915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13, </a:t>
            </a:r>
            <a:r>
              <a:rPr lang="en-US" sz="2000" b="1" dirty="0" smtClean="0"/>
              <a:t>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522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1289</Words>
  <Application>Microsoft Office PowerPoint</Application>
  <PresentationFormat>On-screen Show (16:9)</PresentationFormat>
  <Paragraphs>444</Paragraphs>
  <Slides>57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2-3 Trees</vt:lpstr>
      <vt:lpstr>2-3 Trees</vt:lpstr>
      <vt:lpstr>2-3 Trees: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2-3 Trees</dc:title>
  <dc:creator>Joseph James</dc:creator>
  <cp:lastModifiedBy>Maui</cp:lastModifiedBy>
  <cp:revision>30</cp:revision>
  <dcterms:created xsi:type="dcterms:W3CDTF">2016-01-14T17:59:06Z</dcterms:created>
  <dcterms:modified xsi:type="dcterms:W3CDTF">2016-05-20T02:05:12Z</dcterms:modified>
</cp:coreProperties>
</file>