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329" r:id="rId3"/>
    <p:sldId id="406" r:id="rId4"/>
    <p:sldId id="407" r:id="rId5"/>
    <p:sldId id="408" r:id="rId6"/>
    <p:sldId id="416" r:id="rId7"/>
    <p:sldId id="409" r:id="rId8"/>
    <p:sldId id="410" r:id="rId9"/>
    <p:sldId id="485" r:id="rId10"/>
    <p:sldId id="486" r:id="rId11"/>
    <p:sldId id="488" r:id="rId12"/>
    <p:sldId id="489" r:id="rId13"/>
    <p:sldId id="490" r:id="rId14"/>
    <p:sldId id="491" r:id="rId15"/>
    <p:sldId id="492" r:id="rId16"/>
    <p:sldId id="493" r:id="rId17"/>
    <p:sldId id="393" r:id="rId18"/>
    <p:sldId id="418" r:id="rId19"/>
    <p:sldId id="417" r:id="rId20"/>
    <p:sldId id="403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6" r:id="rId48"/>
    <p:sldId id="445" r:id="rId49"/>
    <p:sldId id="447" r:id="rId50"/>
    <p:sldId id="448" r:id="rId51"/>
    <p:sldId id="449" r:id="rId52"/>
    <p:sldId id="450" r:id="rId53"/>
    <p:sldId id="494" r:id="rId54"/>
    <p:sldId id="495" r:id="rId55"/>
    <p:sldId id="496" r:id="rId56"/>
    <p:sldId id="498" r:id="rId57"/>
    <p:sldId id="497" r:id="rId58"/>
    <p:sldId id="456" r:id="rId59"/>
    <p:sldId id="499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502" r:id="rId89"/>
    <p:sldId id="504" r:id="rId90"/>
    <p:sldId id="505" r:id="rId91"/>
    <p:sldId id="503" r:id="rId92"/>
    <p:sldId id="304" r:id="rId9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7C14-6F86-4D66-8119-DDEDDADBF60D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53BA-BB32-4A64-9BCD-5A82DD544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9283"/>
            <a:ext cx="7772400" cy="110251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Merge Sort</a:t>
            </a:r>
            <a:endParaRPr lang="en-US" sz="48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572000"/>
            <a:ext cx="609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34099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Joe James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7"/>
    </mc:Choice>
    <mc:Fallback xmlns="">
      <p:transition spd="slow" advTm="4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 rot="10800000">
            <a:off x="1295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7086600" y="4400549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 rot="10800000">
            <a:off x="1295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7086600" y="4400549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33600" y="2343150"/>
            <a:ext cx="1143000" cy="950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46942" y="1200150"/>
            <a:ext cx="1272658" cy="1334810"/>
            <a:chOff x="3224480" y="4031590"/>
            <a:chExt cx="1347520" cy="14133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 rot="10800000">
            <a:off x="2819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7086600" y="4400549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146942" y="1200150"/>
            <a:ext cx="1272658" cy="1334810"/>
            <a:chOff x="3224480" y="4031590"/>
            <a:chExt cx="1347520" cy="14133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 rot="10800000">
            <a:off x="2819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7086600" y="4400549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146942" y="1200150"/>
            <a:ext cx="1272658" cy="1334810"/>
            <a:chOff x="3224480" y="4031590"/>
            <a:chExt cx="1347520" cy="14133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200150"/>
            <a:ext cx="1272658" cy="1334810"/>
            <a:chOff x="3224480" y="4031590"/>
            <a:chExt cx="1347520" cy="141332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 flipV="1">
            <a:off x="5791201" y="2321270"/>
            <a:ext cx="1142999" cy="1088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 rot="10800000">
            <a:off x="2819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146942" y="1200150"/>
            <a:ext cx="1272658" cy="1334810"/>
            <a:chOff x="3224480" y="4031590"/>
            <a:chExt cx="1347520" cy="14133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200150"/>
            <a:ext cx="1272658" cy="1334810"/>
            <a:chOff x="3224480" y="4031590"/>
            <a:chExt cx="1347520" cy="141332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7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 rot="10800000">
            <a:off x="2819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146942" y="1200150"/>
            <a:ext cx="1272658" cy="1334810"/>
            <a:chOff x="3224480" y="4031590"/>
            <a:chExt cx="1347520" cy="14133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200150"/>
            <a:ext cx="1272658" cy="1334810"/>
            <a:chOff x="3224480" y="4031590"/>
            <a:chExt cx="1347520" cy="141332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72200" y="1200150"/>
            <a:ext cx="1272658" cy="1272658"/>
            <a:chOff x="3224480" y="4031590"/>
            <a:chExt cx="1347520" cy="134752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3783271" y="2266950"/>
            <a:ext cx="2462878" cy="1295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46942" y="1200150"/>
            <a:ext cx="1272658" cy="1334810"/>
            <a:chOff x="3224480" y="4031590"/>
            <a:chExt cx="1347520" cy="141332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200150"/>
            <a:ext cx="1272658" cy="1334810"/>
            <a:chOff x="3224480" y="4031590"/>
            <a:chExt cx="1347520" cy="141332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72200" y="1200150"/>
            <a:ext cx="1272658" cy="1272658"/>
            <a:chOff x="3224480" y="4031590"/>
            <a:chExt cx="1347520" cy="134752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4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6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594577" y="1008340"/>
            <a:ext cx="1" cy="14110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50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2334" y="3028950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51432" y="3146346"/>
            <a:ext cx="1026308" cy="1065136"/>
            <a:chOff x="3242958" y="1006554"/>
            <a:chExt cx="1088893" cy="113008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9492" y="3146346"/>
            <a:ext cx="1026308" cy="1065136"/>
            <a:chOff x="466920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5312" y="3146346"/>
            <a:ext cx="1026308" cy="1065136"/>
            <a:chOff x="390458" y="1006554"/>
            <a:chExt cx="1088893" cy="11300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3372" y="3146346"/>
            <a:ext cx="1026308" cy="1065136"/>
            <a:chOff x="1816708" y="1006554"/>
            <a:chExt cx="1088893" cy="113008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7" name="Down Arrow 56"/>
          <p:cNvSpPr/>
          <p:nvPr/>
        </p:nvSpPr>
        <p:spPr>
          <a:xfrm>
            <a:off x="1943101" y="2256367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4594577" y="1008340"/>
            <a:ext cx="1" cy="14110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25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5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Given an array of items,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them in ascending order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video, the items are integers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580466" y="3028950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29171" y="3182479"/>
            <a:ext cx="1026308" cy="1065136"/>
            <a:chOff x="7521707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11111" y="3182479"/>
            <a:ext cx="1026308" cy="1065136"/>
            <a:chOff x="6095458" y="1006554"/>
            <a:chExt cx="1088893" cy="11300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65292" y="3181872"/>
            <a:ext cx="1026308" cy="1066278"/>
            <a:chOff x="7521707" y="1005343"/>
            <a:chExt cx="1088893" cy="11313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47231" y="3181872"/>
            <a:ext cx="1026308" cy="1066278"/>
            <a:chOff x="6095458" y="1005343"/>
            <a:chExt cx="1088893" cy="11313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2" name="Down Arrow 71"/>
          <p:cNvSpPr/>
          <p:nvPr/>
        </p:nvSpPr>
        <p:spPr>
          <a:xfrm>
            <a:off x="6481233" y="22669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4594577" y="1008340"/>
            <a:ext cx="1" cy="14110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2334" y="3028950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351432" y="3146346"/>
            <a:ext cx="1026308" cy="1065136"/>
            <a:chOff x="32429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69492" y="3146346"/>
            <a:ext cx="1026308" cy="1065136"/>
            <a:chOff x="4669208" y="1006554"/>
            <a:chExt cx="1088893" cy="1130089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15312" y="3146346"/>
            <a:ext cx="1026308" cy="1065136"/>
            <a:chOff x="390458" y="1006554"/>
            <a:chExt cx="1088893" cy="1130089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33372" y="3146346"/>
            <a:ext cx="1026308" cy="1065136"/>
            <a:chOff x="1816708" y="1006554"/>
            <a:chExt cx="1088893" cy="1130089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6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87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2308578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3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2370801" y="31930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05379" y="31813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8382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08578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3048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2399" y="3287078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45268" y="3287078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3287078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69492" y="3287078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47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2370801" y="31930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05379" y="31813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6858000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52399" y="3287078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45268" y="3287078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3287078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69492" y="3287078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19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6909781" y="32046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644359" y="31930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370801" y="31930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05379" y="31813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583289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3934" y="1171812"/>
            <a:ext cx="1026308" cy="1065136"/>
            <a:chOff x="3242958" y="1006554"/>
            <a:chExt cx="1088893" cy="113008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778" y="1171812"/>
            <a:ext cx="1026308" cy="1065136"/>
            <a:chOff x="466920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38955" y="1171812"/>
            <a:ext cx="1026308" cy="1065136"/>
            <a:chOff x="390458" y="1006554"/>
            <a:chExt cx="1088893" cy="11300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09002" y="1171812"/>
            <a:ext cx="1026308" cy="1065136"/>
            <a:chOff x="1816708" y="1006554"/>
            <a:chExt cx="1088893" cy="113008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05371" y="1171812"/>
            <a:ext cx="1026308" cy="1065136"/>
            <a:chOff x="7521707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87311" y="1171812"/>
            <a:ext cx="1026308" cy="1065136"/>
            <a:chOff x="6095458" y="1006554"/>
            <a:chExt cx="1088893" cy="113008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41492" y="1171241"/>
            <a:ext cx="1026308" cy="1066278"/>
            <a:chOff x="7521707" y="1005343"/>
            <a:chExt cx="1088893" cy="11313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23431" y="1171241"/>
            <a:ext cx="1026308" cy="1066278"/>
            <a:chOff x="6095458" y="1005343"/>
            <a:chExt cx="1088893" cy="11313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5334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58000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7543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805371" y="3272314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7311" y="3272314"/>
            <a:ext cx="1026308" cy="1065136"/>
            <a:chOff x="60954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492" y="3271743"/>
            <a:ext cx="1026308" cy="1066278"/>
            <a:chOff x="7521707" y="1005343"/>
            <a:chExt cx="1088893" cy="11313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23431" y="3271743"/>
            <a:ext cx="1026308" cy="1066278"/>
            <a:chOff x="6095458" y="1005343"/>
            <a:chExt cx="1088893" cy="1131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52399" y="3287078"/>
            <a:ext cx="1026308" cy="1065136"/>
            <a:chOff x="3242958" y="1006554"/>
            <a:chExt cx="1088893" cy="1130089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345268" y="3287078"/>
            <a:ext cx="1026308" cy="1065136"/>
            <a:chOff x="4669208" y="1006554"/>
            <a:chExt cx="1088893" cy="113008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47420" y="3287078"/>
            <a:ext cx="1026308" cy="1065136"/>
            <a:chOff x="390458" y="1006554"/>
            <a:chExt cx="1088893" cy="1130089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69492" y="3287078"/>
            <a:ext cx="1026308" cy="1065136"/>
            <a:chOff x="1816708" y="1006554"/>
            <a:chExt cx="1088893" cy="1130089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3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6909781" y="1047750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644359" y="1036082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370801" y="1036082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05379" y="1024414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399" y="1172960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93243" y="1172960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1172960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17467" y="1172960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05371" y="1172960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7311" y="1172960"/>
            <a:ext cx="1026308" cy="1065136"/>
            <a:chOff x="60954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492" y="1172389"/>
            <a:ext cx="1026308" cy="1066278"/>
            <a:chOff x="7521707" y="1005343"/>
            <a:chExt cx="1088893" cy="11313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23431" y="1172389"/>
            <a:ext cx="1026308" cy="1066278"/>
            <a:chOff x="6095458" y="1005343"/>
            <a:chExt cx="1088893" cy="1131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0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6909781" y="1047750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1036082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370801" y="1036082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05379" y="1024414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399" y="1172960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93243" y="1172960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1172960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17467" y="1172960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05371" y="1172960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7311" y="1172960"/>
            <a:ext cx="1026308" cy="1065136"/>
            <a:chOff x="60954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492" y="1172389"/>
            <a:ext cx="1026308" cy="1066278"/>
            <a:chOff x="7521707" y="1005343"/>
            <a:chExt cx="1088893" cy="11313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23431" y="1172389"/>
            <a:ext cx="1026308" cy="1066278"/>
            <a:chOff x="6095458" y="1005343"/>
            <a:chExt cx="1088893" cy="1131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199445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39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6909781" y="1047750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644359" y="1036082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370801" y="1036082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05379" y="1024414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399" y="1172960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93243" y="1172960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1172960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17467" y="1172960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05371" y="1172960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7311" y="1172960"/>
            <a:ext cx="1026308" cy="1065136"/>
            <a:chOff x="60954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492" y="1172389"/>
            <a:ext cx="1026308" cy="1066278"/>
            <a:chOff x="7521707" y="1005343"/>
            <a:chExt cx="1088893" cy="11313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23431" y="1172389"/>
            <a:ext cx="1026308" cy="1066278"/>
            <a:chOff x="6095458" y="1005343"/>
            <a:chExt cx="1088893" cy="1131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199445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304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416756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1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6909781" y="1047750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644359" y="1036082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370801" y="1036082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05379" y="1024414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399" y="1172960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93243" y="1172960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1172960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17467" y="1172960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05371" y="1172960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7311" y="1172960"/>
            <a:ext cx="1026308" cy="1065136"/>
            <a:chOff x="60954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492" y="1172389"/>
            <a:ext cx="1026308" cy="1066278"/>
            <a:chOff x="7521707" y="1005343"/>
            <a:chExt cx="1088893" cy="11313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23431" y="1172389"/>
            <a:ext cx="1026308" cy="1066278"/>
            <a:chOff x="6095458" y="1005343"/>
            <a:chExt cx="1088893" cy="1131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199445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2511777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623733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3451578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4942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28050" y="1231226"/>
            <a:ext cx="1272658" cy="1272658"/>
            <a:chOff x="3224480" y="4031590"/>
            <a:chExt cx="1347520" cy="134752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48200" y="1200150"/>
            <a:ext cx="1272658" cy="1334810"/>
            <a:chOff x="3224480" y="4031590"/>
            <a:chExt cx="1347520" cy="141332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0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6909781" y="1047750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44359" y="1036082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2370801" y="1036082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05379" y="1024414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399" y="1172960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93243" y="1172960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1172960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17467" y="1172960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05371" y="1172960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7311" y="1172960"/>
            <a:ext cx="1026308" cy="1065136"/>
            <a:chOff x="60954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492" y="1172389"/>
            <a:ext cx="1026308" cy="1066278"/>
            <a:chOff x="7521707" y="1005343"/>
            <a:chExt cx="1088893" cy="11313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23431" y="1172389"/>
            <a:ext cx="1026308" cy="1066278"/>
            <a:chOff x="6095458" y="1005343"/>
            <a:chExt cx="1088893" cy="1131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199445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4786488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898444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451578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746044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6909781" y="1047750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644359" y="1036082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370801" y="1036082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05379" y="1024414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399" y="1172960"/>
            <a:ext cx="1026308" cy="1065136"/>
            <a:chOff x="3242958" y="1006554"/>
            <a:chExt cx="1088893" cy="113008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93243" y="1172960"/>
            <a:ext cx="1026308" cy="1065136"/>
            <a:chOff x="4669208" y="1006554"/>
            <a:chExt cx="1088893" cy="113008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47420" y="1172960"/>
            <a:ext cx="1026308" cy="1065136"/>
            <a:chOff x="390458" y="1006554"/>
            <a:chExt cx="1088893" cy="113008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17467" y="1172960"/>
            <a:ext cx="1026308" cy="1065136"/>
            <a:chOff x="181670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05371" y="1172960"/>
            <a:ext cx="1026308" cy="1065136"/>
            <a:chOff x="7521707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7311" y="1172960"/>
            <a:ext cx="1026308" cy="1065136"/>
            <a:chOff x="6095458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492" y="1172389"/>
            <a:ext cx="1026308" cy="1066278"/>
            <a:chOff x="7521707" y="1005343"/>
            <a:chExt cx="1088893" cy="11313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23431" y="1172389"/>
            <a:ext cx="1026308" cy="1066278"/>
            <a:chOff x="6095458" y="1005343"/>
            <a:chExt cx="1088893" cy="1131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199445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7030155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8142111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 3	 4	 5	 6	  7</a:t>
            </a:r>
            <a:endParaRPr lang="en-US" b="1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5746044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978422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451578" y="89535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248987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1360943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248987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1360943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79236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5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248987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1360943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8969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8969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1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2514601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3626557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8969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8969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6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2514601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3626557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575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575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575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7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2514601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3626557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575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575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575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575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3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4942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28050" y="1231226"/>
            <a:ext cx="1272658" cy="1272658"/>
            <a:chOff x="3224480" y="4031590"/>
            <a:chExt cx="1347520" cy="134752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48200" y="1200150"/>
            <a:ext cx="1272658" cy="1334810"/>
            <a:chOff x="3224480" y="4031590"/>
            <a:chExt cx="1347520" cy="141332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4495800" y="100834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4823179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5935135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575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575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575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575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4823179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5935135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575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575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575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575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36911" y="1201814"/>
            <a:ext cx="1026308" cy="1065136"/>
            <a:chOff x="7521707" y="1006554"/>
            <a:chExt cx="1088893" cy="1130089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3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4823179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5935135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878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878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878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878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36911" y="1198783"/>
            <a:ext cx="1026308" cy="1065136"/>
            <a:chOff x="7521707" y="1006554"/>
            <a:chExt cx="1088893" cy="1130089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86536" y="1198783"/>
            <a:ext cx="1026308" cy="1065136"/>
            <a:chOff x="6095458" y="1006554"/>
            <a:chExt cx="1088893" cy="113008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9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7128934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8240890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878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878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878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878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36911" y="1198783"/>
            <a:ext cx="1026308" cy="1065136"/>
            <a:chOff x="7521707" y="1006554"/>
            <a:chExt cx="1088893" cy="1130089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86536" y="1198783"/>
            <a:ext cx="1026308" cy="1065136"/>
            <a:chOff x="6095458" y="1006554"/>
            <a:chExt cx="1088893" cy="113008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8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7128934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8240890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878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878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878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878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36911" y="1198783"/>
            <a:ext cx="1026308" cy="1065136"/>
            <a:chOff x="7521707" y="1006554"/>
            <a:chExt cx="1088893" cy="1130089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86536" y="1198783"/>
            <a:ext cx="1026308" cy="1065136"/>
            <a:chOff x="6095458" y="1006554"/>
            <a:chExt cx="1088893" cy="113008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34200" y="1200150"/>
            <a:ext cx="1026308" cy="1066278"/>
            <a:chOff x="6095458" y="1005343"/>
            <a:chExt cx="1088893" cy="113130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8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" y="2964418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182438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334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66581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26477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0724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10620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034867" y="3263384"/>
            <a:ext cx="1042811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4763" y="3263384"/>
            <a:ext cx="1038876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2088" y="3379999"/>
            <a:ext cx="1026308" cy="1065136"/>
            <a:chOff x="324295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48368" y="3379999"/>
            <a:ext cx="1026308" cy="1065136"/>
            <a:chOff x="466920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05228" y="3379999"/>
            <a:ext cx="1026308" cy="1065136"/>
            <a:chOff x="390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1508" y="3379999"/>
            <a:ext cx="1026308" cy="1065136"/>
            <a:chOff x="1816708" y="1006554"/>
            <a:chExt cx="1088893" cy="113008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77788" y="3379999"/>
            <a:ext cx="1026308" cy="1065136"/>
            <a:chOff x="7521707" y="1006554"/>
            <a:chExt cx="1088893" cy="113008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34648" y="3379999"/>
            <a:ext cx="1026308" cy="1065136"/>
            <a:chOff x="6095458" y="1006554"/>
            <a:chExt cx="1088893" cy="1130089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64070" y="3379428"/>
            <a:ext cx="1026308" cy="1066278"/>
            <a:chOff x="7521707" y="1005343"/>
            <a:chExt cx="1088893" cy="113130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20928" y="3379428"/>
            <a:ext cx="1026308" cy="1066278"/>
            <a:chOff x="6095458" y="1005343"/>
            <a:chExt cx="1088893" cy="113130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7128934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8240890" y="4273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878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878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878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878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36911" y="1198783"/>
            <a:ext cx="1026308" cy="1065136"/>
            <a:chOff x="7521707" y="1006554"/>
            <a:chExt cx="1088893" cy="1130089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86536" y="1198783"/>
            <a:ext cx="1026308" cy="1065136"/>
            <a:chOff x="6095458" y="1006554"/>
            <a:chExt cx="1088893" cy="113008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34200" y="1200150"/>
            <a:ext cx="1026308" cy="1066278"/>
            <a:chOff x="6095458" y="1005343"/>
            <a:chExt cx="1088893" cy="113130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065911" y="1200150"/>
            <a:ext cx="1026308" cy="1066278"/>
            <a:chOff x="7521707" y="1005343"/>
            <a:chExt cx="1088893" cy="113130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11622" y="10710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46200" y="10594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72642" y="10594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07220" y="10477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16692" y="1198783"/>
            <a:ext cx="1026308" cy="1065136"/>
            <a:chOff x="3242958" y="1006554"/>
            <a:chExt cx="1088893" cy="113008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19200" y="1198783"/>
            <a:ext cx="1026308" cy="1065136"/>
            <a:chOff x="390458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198783"/>
            <a:ext cx="1026308" cy="1065136"/>
            <a:chOff x="466920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5200" y="1198783"/>
            <a:ext cx="1026308" cy="1065136"/>
            <a:chOff x="1816708" y="1006554"/>
            <a:chExt cx="1088893" cy="113008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36911" y="1198783"/>
            <a:ext cx="1026308" cy="1065136"/>
            <a:chOff x="7521707" y="1006554"/>
            <a:chExt cx="1088893" cy="1130089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86536" y="1198783"/>
            <a:ext cx="1026308" cy="1065136"/>
            <a:chOff x="6095458" y="1006554"/>
            <a:chExt cx="1088893" cy="113008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34200" y="1200150"/>
            <a:ext cx="1026308" cy="1066278"/>
            <a:chOff x="6095458" y="1005343"/>
            <a:chExt cx="1088893" cy="113130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065911" y="1200150"/>
            <a:ext cx="1026308" cy="1066278"/>
            <a:chOff x="7521707" y="1005343"/>
            <a:chExt cx="1088893" cy="113130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5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6175" y="2952750"/>
            <a:ext cx="4602025" cy="2057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1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800000">
            <a:off x="5935761" y="2387356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1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800000">
            <a:off x="2430561" y="2387356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04542" y="3250797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3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7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57800" y="3250797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94942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28050" y="1231226"/>
            <a:ext cx="1272658" cy="1272658"/>
            <a:chOff x="3224480" y="4031590"/>
            <a:chExt cx="1347520" cy="134752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48200" y="1200150"/>
            <a:ext cx="1272658" cy="1334810"/>
            <a:chOff x="3224480" y="4031590"/>
            <a:chExt cx="1347520" cy="141332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495800" y="1008340"/>
            <a:ext cx="0" cy="16396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6175" y="2952750"/>
            <a:ext cx="4602025" cy="2057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0800000">
            <a:off x="2027901" y="20383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285105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2514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285105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2514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2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285105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3657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4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285105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3657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1371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3657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2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1371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3657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1371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6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3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4495800" y="2952750"/>
            <a:ext cx="4602025" cy="2057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0800000">
            <a:off x="6477526" y="20383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04542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0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480066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0800000">
            <a:off x="7120467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480066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0800000">
            <a:off x="7120467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4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5943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0800000">
            <a:off x="7120467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1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5943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0800000">
            <a:off x="7120467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78070" y="1123950"/>
            <a:ext cx="1026308" cy="1066278"/>
            <a:chOff x="6095458" y="1005343"/>
            <a:chExt cx="1088893" cy="11313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1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5943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0800000">
            <a:off x="8229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78070" y="1123950"/>
            <a:ext cx="1026308" cy="1066278"/>
            <a:chOff x="6095458" y="1005343"/>
            <a:chExt cx="1088893" cy="11313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1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5943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0800000">
            <a:off x="8229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78070" y="1123950"/>
            <a:ext cx="1026308" cy="1066278"/>
            <a:chOff x="6095458" y="1005343"/>
            <a:chExt cx="1088893" cy="11313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40825" y="1123950"/>
            <a:ext cx="1026308" cy="1065136"/>
            <a:chOff x="6095458" y="1006554"/>
            <a:chExt cx="1088893" cy="1130089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9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9" name="Down Arrow 78"/>
          <p:cNvSpPr/>
          <p:nvPr/>
        </p:nvSpPr>
        <p:spPr>
          <a:xfrm rot="10800000">
            <a:off x="8229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78070" y="1123950"/>
            <a:ext cx="1026308" cy="1066278"/>
            <a:chOff x="6095458" y="1005343"/>
            <a:chExt cx="1088893" cy="11313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40825" y="1123950"/>
            <a:ext cx="1026308" cy="1065136"/>
            <a:chOff x="6095458" y="1006554"/>
            <a:chExt cx="1088893" cy="1130089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5359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09781" y="3280886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4359" y="3269218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70801" y="3269218"/>
            <a:ext cx="2156178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5379" y="3257550"/>
            <a:ext cx="2148042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851" y="3408583"/>
            <a:ext cx="1026308" cy="1065136"/>
            <a:chOff x="324295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2761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17359" y="3408583"/>
            <a:ext cx="1026308" cy="1065136"/>
            <a:chOff x="39045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0359" y="3408583"/>
            <a:ext cx="1026308" cy="1065136"/>
            <a:chOff x="4669208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909049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3359" y="3408583"/>
            <a:ext cx="1026308" cy="1065136"/>
            <a:chOff x="1816708" y="1006554"/>
            <a:chExt cx="1088893" cy="11300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84990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5070" y="3408583"/>
            <a:ext cx="1026308" cy="1065136"/>
            <a:chOff x="7521707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84695" y="3408583"/>
            <a:ext cx="1026308" cy="1065136"/>
            <a:chOff x="6095458" y="1006554"/>
            <a:chExt cx="1088893" cy="113008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32359" y="3409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064070" y="3409950"/>
            <a:ext cx="1026308" cy="1066278"/>
            <a:chOff x="7521707" y="1005343"/>
            <a:chExt cx="1088893" cy="11313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9" name="Down Arrow 78"/>
          <p:cNvSpPr/>
          <p:nvPr/>
        </p:nvSpPr>
        <p:spPr>
          <a:xfrm rot="10800000">
            <a:off x="8229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78070" y="1123950"/>
            <a:ext cx="1026308" cy="1066278"/>
            <a:chOff x="6095458" y="1005343"/>
            <a:chExt cx="1088893" cy="11313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40825" y="1123950"/>
            <a:ext cx="1026308" cy="1065136"/>
            <a:chOff x="6095458" y="1006554"/>
            <a:chExt cx="1088893" cy="1130089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065911" y="1123950"/>
            <a:ext cx="1026308" cy="1066278"/>
            <a:chOff x="7521707" y="1005343"/>
            <a:chExt cx="1088893" cy="1131300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4580466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2334" y="10360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978" y="1123950"/>
            <a:ext cx="1026308" cy="1065136"/>
            <a:chOff x="3242958" y="1006554"/>
            <a:chExt cx="1088893" cy="113008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19200" y="1123950"/>
            <a:ext cx="1026308" cy="1065136"/>
            <a:chOff x="390458" y="1006554"/>
            <a:chExt cx="1088893" cy="11300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2200" y="1123950"/>
            <a:ext cx="1026308" cy="1065136"/>
            <a:chOff x="4669208" y="1006554"/>
            <a:chExt cx="1088893" cy="113008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05200" y="1123950"/>
            <a:ext cx="1026308" cy="1065136"/>
            <a:chOff x="1816708" y="1006554"/>
            <a:chExt cx="1088893" cy="1130089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48200" y="1123950"/>
            <a:ext cx="1026308" cy="1065136"/>
            <a:chOff x="7521707" y="1006554"/>
            <a:chExt cx="1088893" cy="113008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78070" y="1123950"/>
            <a:ext cx="1026308" cy="1066278"/>
            <a:chOff x="6095458" y="1005343"/>
            <a:chExt cx="1088893" cy="11313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40825" y="1123950"/>
            <a:ext cx="1026308" cy="1065136"/>
            <a:chOff x="6095458" y="1006554"/>
            <a:chExt cx="1088893" cy="1130089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065911" y="1123950"/>
            <a:ext cx="1026308" cy="1066278"/>
            <a:chOff x="7521707" y="1005343"/>
            <a:chExt cx="1088893" cy="1131300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2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4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04542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257800" y="3257549"/>
            <a:ext cx="2830286" cy="1334810"/>
            <a:chOff x="5257800" y="3333750"/>
            <a:chExt cx="2830286" cy="1334810"/>
          </a:xfrm>
        </p:grpSpPr>
        <p:grpSp>
          <p:nvGrpSpPr>
            <p:cNvPr id="41" name="Group 40"/>
            <p:cNvGrpSpPr/>
            <p:nvPr/>
          </p:nvGrpSpPr>
          <p:grpSpPr>
            <a:xfrm>
              <a:off x="5257800" y="3333750"/>
              <a:ext cx="1272658" cy="1334810"/>
              <a:chOff x="3224480" y="4031590"/>
              <a:chExt cx="1347520" cy="1413328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3525514" y="4043630"/>
                <a:ext cx="745453" cy="140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815428" y="3333750"/>
              <a:ext cx="1272658" cy="1334810"/>
              <a:chOff x="3224480" y="4031590"/>
              <a:chExt cx="1347520" cy="1413328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3525514" y="4043630"/>
                <a:ext cx="745453" cy="140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1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480066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228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480066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228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2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5943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228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4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5943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228601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6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5943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1371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6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5943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1371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7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712046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1371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6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712046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1371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1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712046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2514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3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10800000">
            <a:off x="1295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5562601" y="4400549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712046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2514600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0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712046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3680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712046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3680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91200" y="1123950"/>
            <a:ext cx="1026308" cy="1065136"/>
            <a:chOff x="6095458" y="1006554"/>
            <a:chExt cx="1088893" cy="113008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0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8252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3680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91200" y="1123950"/>
            <a:ext cx="1026308" cy="1065136"/>
            <a:chOff x="6095458" y="1006554"/>
            <a:chExt cx="1088893" cy="113008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8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 rot="10800000">
            <a:off x="8252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3680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91200" y="1123950"/>
            <a:ext cx="1026308" cy="1065136"/>
            <a:chOff x="6095458" y="1006554"/>
            <a:chExt cx="1088893" cy="113008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34200" y="1124472"/>
            <a:ext cx="1026308" cy="1066278"/>
            <a:chOff x="7521707" y="1005343"/>
            <a:chExt cx="1088893" cy="113130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2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5" name="Down Arrow 44"/>
          <p:cNvSpPr/>
          <p:nvPr/>
        </p:nvSpPr>
        <p:spPr>
          <a:xfrm rot="10800000">
            <a:off x="3680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91200" y="1123950"/>
            <a:ext cx="1026308" cy="1065136"/>
            <a:chOff x="6095458" y="1006554"/>
            <a:chExt cx="1088893" cy="113008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34200" y="1124472"/>
            <a:ext cx="1026308" cy="1066278"/>
            <a:chOff x="7521707" y="1005343"/>
            <a:chExt cx="1088893" cy="113130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4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2724150"/>
            <a:ext cx="9144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0022" y="29527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583288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156" y="3245882"/>
            <a:ext cx="4487334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800" y="3333750"/>
            <a:ext cx="1026308" cy="1065136"/>
            <a:chOff x="3242958" y="1006554"/>
            <a:chExt cx="1088893" cy="113008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22022" y="3333750"/>
            <a:ext cx="1026308" cy="1065136"/>
            <a:chOff x="390458" y="1006554"/>
            <a:chExt cx="1088893" cy="11300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5022" y="3333750"/>
            <a:ext cx="1026308" cy="1065136"/>
            <a:chOff x="4669208" y="1006554"/>
            <a:chExt cx="1088893" cy="113008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8022" y="3333750"/>
            <a:ext cx="1026308" cy="1065136"/>
            <a:chOff x="1816708" y="1006554"/>
            <a:chExt cx="1088893" cy="11300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1022" y="3333750"/>
            <a:ext cx="1026308" cy="1065136"/>
            <a:chOff x="7521707" y="1006554"/>
            <a:chExt cx="1088893" cy="113008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80892" y="3333750"/>
            <a:ext cx="1026308" cy="1066278"/>
            <a:chOff x="6095458" y="1005343"/>
            <a:chExt cx="1088893" cy="11313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43647" y="3333750"/>
            <a:ext cx="1026308" cy="1065136"/>
            <a:chOff x="6095458" y="1006554"/>
            <a:chExt cx="1088893" cy="113008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68733" y="3333750"/>
            <a:ext cx="1026308" cy="1066278"/>
            <a:chOff x="7521707" y="1005343"/>
            <a:chExt cx="1088893" cy="113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5" name="Down Arrow 44"/>
          <p:cNvSpPr/>
          <p:nvPr/>
        </p:nvSpPr>
        <p:spPr>
          <a:xfrm rot="10800000">
            <a:off x="3680178" y="433642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91200" y="1123950"/>
            <a:ext cx="1026308" cy="1065136"/>
            <a:chOff x="6095458" y="1006554"/>
            <a:chExt cx="1088893" cy="113008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34200" y="1124472"/>
            <a:ext cx="1026308" cy="1066278"/>
            <a:chOff x="7521707" y="1005343"/>
            <a:chExt cx="1088893" cy="113130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077200" y="1125614"/>
            <a:ext cx="1026308" cy="1065136"/>
            <a:chOff x="1816708" y="1006554"/>
            <a:chExt cx="1088893" cy="1130089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6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6975" algn="l"/>
                <a:tab pos="2292350" algn="l"/>
                <a:tab pos="3375025" algn="l"/>
                <a:tab pos="4514850" algn="l"/>
                <a:tab pos="5656263" algn="l"/>
                <a:tab pos="6738938" algn="l"/>
                <a:tab pos="7834313" algn="l"/>
              </a:tabLst>
            </a:pPr>
            <a:r>
              <a:rPr lang="en-US" b="1" dirty="0" smtClean="0"/>
              <a:t>0	1	2	3	4	5	 6	  7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2333" y="1036082"/>
            <a:ext cx="9021415" cy="129540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3622" y="1123950"/>
            <a:ext cx="1026308" cy="1065136"/>
            <a:chOff x="7521707" y="1006554"/>
            <a:chExt cx="1088893" cy="113008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761548" y="1006554"/>
              <a:ext cx="609211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14536" y="1123950"/>
            <a:ext cx="1026308" cy="1065136"/>
            <a:chOff x="3242958" y="1006554"/>
            <a:chExt cx="1088893" cy="113008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500306" y="100655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57536" y="1123950"/>
            <a:ext cx="1026308" cy="1066278"/>
            <a:chOff x="6095458" y="1005343"/>
            <a:chExt cx="1088893" cy="113130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8042" y="100534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05200" y="1123950"/>
            <a:ext cx="1026308" cy="1065136"/>
            <a:chOff x="390458" y="1006554"/>
            <a:chExt cx="1088893" cy="113008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3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200" y="1123950"/>
            <a:ext cx="1026308" cy="1065136"/>
            <a:chOff x="4669208" y="1006554"/>
            <a:chExt cx="1088893" cy="113008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7317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91200" y="1123950"/>
            <a:ext cx="1026308" cy="1065136"/>
            <a:chOff x="6095458" y="1006554"/>
            <a:chExt cx="1088893" cy="113008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6128658" y="1006554"/>
              <a:ext cx="1022494" cy="1077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34200" y="1124472"/>
            <a:ext cx="1026308" cy="1066278"/>
            <a:chOff x="7521707" y="1005343"/>
            <a:chExt cx="1088893" cy="113130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554906" y="1005343"/>
              <a:ext cx="1022494" cy="107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077200" y="1125614"/>
            <a:ext cx="1026308" cy="1065136"/>
            <a:chOff x="1816708" y="1006554"/>
            <a:chExt cx="1088893" cy="1130089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1879292" y="1006554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1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 -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18954"/>
            <a:ext cx="7848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public </a:t>
            </a:r>
            <a:r>
              <a:rPr lang="en-US" sz="2000" dirty="0" smtClean="0"/>
              <a:t>void </a:t>
            </a:r>
            <a:r>
              <a:rPr lang="en-US" sz="2000" dirty="0" err="1"/>
              <a:t>mergeSort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 list,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lowIndex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highIndex</a:t>
            </a:r>
            <a:r>
              <a:rPr lang="en-US" sz="2000" dirty="0" smtClean="0"/>
              <a:t>) {</a:t>
            </a: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6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 -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18954"/>
            <a:ext cx="7848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public </a:t>
            </a:r>
            <a:r>
              <a:rPr lang="en-US" sz="2000" dirty="0" smtClean="0"/>
              <a:t>void </a:t>
            </a:r>
            <a:r>
              <a:rPr lang="en-US" sz="2000" dirty="0" err="1"/>
              <a:t>mergeSort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 list,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lowIndex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highIndex</a:t>
            </a:r>
            <a:r>
              <a:rPr lang="en-US" sz="2000" dirty="0" smtClean="0"/>
              <a:t>) {</a:t>
            </a: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if (</a:t>
            </a:r>
            <a:r>
              <a:rPr lang="en-US" sz="2000" dirty="0" err="1"/>
              <a:t>lowIndex</a:t>
            </a:r>
            <a:r>
              <a:rPr lang="en-US" sz="2000" dirty="0"/>
              <a:t> == </a:t>
            </a:r>
            <a:r>
              <a:rPr lang="en-US" sz="2000" dirty="0" err="1"/>
              <a:t>highIndex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	return;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63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0292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2000" y="3181350"/>
            <a:ext cx="3276600" cy="1447799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250796"/>
            <a:ext cx="1272658" cy="1334810"/>
            <a:chOff x="3224480" y="4031590"/>
            <a:chExt cx="1347520" cy="14133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8450" y="3281872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250796"/>
            <a:ext cx="1272658" cy="1334810"/>
            <a:chOff x="3224480" y="4031590"/>
            <a:chExt cx="1347520" cy="141332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92686" y="3250796"/>
            <a:ext cx="1272658" cy="1334810"/>
            <a:chOff x="3224480" y="4031590"/>
            <a:chExt cx="1347520" cy="141332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0" y="1200150"/>
            <a:ext cx="1272658" cy="1334810"/>
            <a:chOff x="3224480" y="4031590"/>
            <a:chExt cx="1347520" cy="1413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 rot="10800000">
            <a:off x="1295400" y="4400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5562601" y="4400549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778774" y="2190751"/>
            <a:ext cx="2479026" cy="14477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 -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18954"/>
            <a:ext cx="7848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public </a:t>
            </a:r>
            <a:r>
              <a:rPr lang="en-US" sz="2000" dirty="0" smtClean="0"/>
              <a:t>void </a:t>
            </a:r>
            <a:r>
              <a:rPr lang="en-US" sz="2000" dirty="0" err="1"/>
              <a:t>mergeSort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 list,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lowIndex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highIndex</a:t>
            </a:r>
            <a:r>
              <a:rPr lang="en-US" sz="2000" dirty="0" smtClean="0"/>
              <a:t>) {</a:t>
            </a:r>
            <a:endParaRPr lang="en-US" sz="2000" dirty="0"/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if (</a:t>
            </a:r>
            <a:r>
              <a:rPr lang="en-US" sz="2000" dirty="0" err="1"/>
              <a:t>lowIndex</a:t>
            </a:r>
            <a:r>
              <a:rPr lang="en-US" sz="2000" dirty="0"/>
              <a:t> == </a:t>
            </a:r>
            <a:r>
              <a:rPr lang="en-US" sz="2000" dirty="0" err="1"/>
              <a:t>highIndex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	return;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else {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midIndex</a:t>
            </a:r>
            <a:r>
              <a:rPr lang="en-US" sz="2000" dirty="0"/>
              <a:t> = (</a:t>
            </a:r>
            <a:r>
              <a:rPr lang="en-US" sz="2000" dirty="0" err="1"/>
              <a:t>lowIndex</a:t>
            </a:r>
            <a:r>
              <a:rPr lang="en-US" sz="2000" dirty="0"/>
              <a:t> + </a:t>
            </a:r>
            <a:r>
              <a:rPr lang="en-US" sz="2000" dirty="0" err="1"/>
              <a:t>highIndex</a:t>
            </a:r>
            <a:r>
              <a:rPr lang="en-US" sz="2000" dirty="0"/>
              <a:t>) / 2;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mergeSort</a:t>
            </a:r>
            <a:r>
              <a:rPr lang="en-US" sz="2000" dirty="0"/>
              <a:t>(list, </a:t>
            </a:r>
            <a:r>
              <a:rPr lang="en-US" sz="2000" dirty="0" err="1"/>
              <a:t>lowIndex</a:t>
            </a:r>
            <a:r>
              <a:rPr lang="en-US" sz="2000" dirty="0"/>
              <a:t>, </a:t>
            </a:r>
            <a:r>
              <a:rPr lang="en-US" sz="2000" dirty="0" err="1"/>
              <a:t>midIndex</a:t>
            </a:r>
            <a:r>
              <a:rPr lang="en-US" sz="2000" dirty="0"/>
              <a:t>);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mergeSort</a:t>
            </a:r>
            <a:r>
              <a:rPr lang="en-US" sz="2000" dirty="0"/>
              <a:t>(list, </a:t>
            </a:r>
            <a:r>
              <a:rPr lang="en-US" sz="2000" dirty="0" err="1"/>
              <a:t>midIndex</a:t>
            </a:r>
            <a:r>
              <a:rPr lang="en-US" sz="2000" dirty="0"/>
              <a:t> + 1, </a:t>
            </a:r>
            <a:r>
              <a:rPr lang="en-US" sz="2000" dirty="0" err="1"/>
              <a:t>highIndex</a:t>
            </a:r>
            <a:r>
              <a:rPr lang="en-US" sz="2000" dirty="0"/>
              <a:t>);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	merge(list, </a:t>
            </a:r>
            <a:r>
              <a:rPr lang="en-US" sz="2000" dirty="0" err="1"/>
              <a:t>lowIndex</a:t>
            </a:r>
            <a:r>
              <a:rPr lang="en-US" sz="2000" dirty="0"/>
              <a:t>, </a:t>
            </a:r>
            <a:r>
              <a:rPr lang="en-US" sz="2000" dirty="0" err="1"/>
              <a:t>midIndex</a:t>
            </a:r>
            <a:r>
              <a:rPr lang="en-US" sz="2000" dirty="0"/>
              <a:t> + 1, </a:t>
            </a:r>
            <a:r>
              <a:rPr lang="en-US" sz="2000" dirty="0" err="1"/>
              <a:t>highIndex</a:t>
            </a:r>
            <a:r>
              <a:rPr lang="en-US" sz="2000" dirty="0"/>
              <a:t>);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	}</a:t>
            </a:r>
          </a:p>
          <a:p>
            <a:pPr>
              <a:spcBef>
                <a:spcPts val="6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3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 - Summary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181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MergeSort</a:t>
            </a:r>
            <a:r>
              <a:rPr lang="en-US" dirty="0" smtClean="0"/>
              <a:t> is recursive (method that calls itself)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Divide-and-Conquer algorithm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Very efficient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1352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Merge Sort – Big Oh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193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200" dirty="0" smtClean="0"/>
              <a:t>Merge Sort does log n merge steps because each merge step doubles the list size.</a:t>
            </a:r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It does n work for each merge step because it must look at every item.</a:t>
            </a:r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So it runs in O(n</a:t>
            </a:r>
            <a:r>
              <a:rPr lang="en-US" sz="3200" dirty="0"/>
              <a:t> </a:t>
            </a:r>
            <a:r>
              <a:rPr lang="en-US" sz="3200" dirty="0" smtClean="0"/>
              <a:t>log n).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1393</Words>
  <Application>Microsoft Office PowerPoint</Application>
  <PresentationFormat>On-screen Show (16:9)</PresentationFormat>
  <Paragraphs>1222</Paragraphs>
  <Slides>92</Slides>
  <Notes>91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Maui</dc:creator>
  <cp:lastModifiedBy>Maui</cp:lastModifiedBy>
  <cp:revision>80</cp:revision>
  <dcterms:created xsi:type="dcterms:W3CDTF">2014-12-19T23:12:28Z</dcterms:created>
  <dcterms:modified xsi:type="dcterms:W3CDTF">2016-01-24T00:56:54Z</dcterms:modified>
</cp:coreProperties>
</file>