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329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258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4" r:id="rId27"/>
    <p:sldId id="379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80" r:id="rId40"/>
    <p:sldId id="356" r:id="rId41"/>
    <p:sldId id="357" r:id="rId42"/>
    <p:sldId id="358" r:id="rId43"/>
    <p:sldId id="359" r:id="rId44"/>
    <p:sldId id="360" r:id="rId45"/>
    <p:sldId id="361" r:id="rId46"/>
    <p:sldId id="364" r:id="rId47"/>
    <p:sldId id="362" r:id="rId48"/>
    <p:sldId id="363" r:id="rId49"/>
    <p:sldId id="365" r:id="rId50"/>
    <p:sldId id="366" r:id="rId51"/>
    <p:sldId id="367" r:id="rId52"/>
    <p:sldId id="368" r:id="rId53"/>
    <p:sldId id="370" r:id="rId54"/>
    <p:sldId id="381" r:id="rId55"/>
    <p:sldId id="371" r:id="rId56"/>
    <p:sldId id="372" r:id="rId57"/>
    <p:sldId id="373" r:id="rId58"/>
    <p:sldId id="374" r:id="rId59"/>
    <p:sldId id="375" r:id="rId60"/>
    <p:sldId id="376" r:id="rId61"/>
    <p:sldId id="382" r:id="rId62"/>
    <p:sldId id="377" r:id="rId63"/>
    <p:sldId id="378" r:id="rId64"/>
    <p:sldId id="304" r:id="rId65"/>
    <p:sldId id="383" r:id="rId66"/>
    <p:sldId id="385" r:id="rId67"/>
    <p:sldId id="392" r:id="rId68"/>
    <p:sldId id="386" r:id="rId69"/>
    <p:sldId id="387" r:id="rId70"/>
    <p:sldId id="390" r:id="rId71"/>
    <p:sldId id="388" r:id="rId72"/>
    <p:sldId id="384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7C14-6F86-4D66-8119-DDEDDADBF60D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53BA-BB32-4A64-9BCD-5A82DD544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9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2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53BA-BB32-4A64-9BCD-5A82DD5446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9283"/>
            <a:ext cx="7772400" cy="110251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Selection Sort</a:t>
            </a:r>
            <a:endParaRPr lang="en-US" sz="4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572000"/>
            <a:ext cx="609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3028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Joe 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7"/>
    </mc:Choice>
    <mc:Fallback xmlns="">
      <p:transition spd="slow" advTm="4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11142" y="1047750"/>
            <a:ext cx="1295400" cy="1346181"/>
            <a:chOff x="1828800" y="4019550"/>
            <a:chExt cx="1371600" cy="142536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11142" y="1047750"/>
            <a:ext cx="1295400" cy="1346181"/>
            <a:chOff x="1828800" y="4019550"/>
            <a:chExt cx="1371600" cy="142536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0458" y="1059120"/>
            <a:ext cx="8404228" cy="1346181"/>
            <a:chOff x="390458" y="1059120"/>
            <a:chExt cx="8404228" cy="1346181"/>
          </a:xfrm>
        </p:grpSpPr>
        <p:grpSp>
          <p:nvGrpSpPr>
            <p:cNvPr id="25" name="Group 24"/>
            <p:cNvGrpSpPr/>
            <p:nvPr/>
          </p:nvGrpSpPr>
          <p:grpSpPr>
            <a:xfrm>
              <a:off x="390458" y="1059120"/>
              <a:ext cx="1295400" cy="1346181"/>
              <a:chOff x="1828800" y="4019550"/>
              <a:chExt cx="1371600" cy="142536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40195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140603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22028" y="1059606"/>
              <a:ext cx="1272658" cy="1272658"/>
              <a:chOff x="3224480" y="4031590"/>
              <a:chExt cx="1347520" cy="134752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546220" y="4043630"/>
                <a:ext cx="7040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7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8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29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0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685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685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94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2133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1391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8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35592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16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14650"/>
          </a:xfrm>
        </p:spPr>
        <p:txBody>
          <a:bodyPr>
            <a:noAutofit/>
          </a:bodyPr>
          <a:lstStyle/>
          <a:p>
            <a:r>
              <a:rPr lang="en-US" dirty="0" smtClean="0"/>
              <a:t>Detailed look at how Selection Sort works</a:t>
            </a:r>
          </a:p>
          <a:p>
            <a:endParaRPr lang="en-US" dirty="0" smtClean="0"/>
          </a:p>
          <a:p>
            <a:r>
              <a:rPr lang="en-US" dirty="0" smtClean="0"/>
              <a:t>Big Oh analysis of running time</a:t>
            </a:r>
          </a:p>
          <a:p>
            <a:endParaRPr lang="en-US" dirty="0" smtClean="0"/>
          </a:p>
          <a:p>
            <a:r>
              <a:rPr lang="en-US" dirty="0" smtClean="0"/>
              <a:t>Java sample code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Selection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572000"/>
            <a:ext cx="609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9"/>
    </mc:Choice>
    <mc:Fallback xmlns="">
      <p:transition spd="slow" advTm="12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35592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4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50070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3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50070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2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6393717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015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9</a:t>
            </a:r>
            <a:r>
              <a:rPr lang="en-US" sz="2800" dirty="0" smtClean="0"/>
              <a:t>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8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78264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2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78264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0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78264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2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68579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78264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2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68579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" y="1047750"/>
            <a:ext cx="8435458" cy="1272658"/>
            <a:chOff x="381000" y="1047750"/>
            <a:chExt cx="8435458" cy="1272658"/>
          </a:xfrm>
        </p:grpSpPr>
        <p:grpSp>
          <p:nvGrpSpPr>
            <p:cNvPr id="27" name="Group 26"/>
            <p:cNvGrpSpPr/>
            <p:nvPr/>
          </p:nvGrpSpPr>
          <p:grpSpPr>
            <a:xfrm>
              <a:off x="7543800" y="1047750"/>
              <a:ext cx="1272658" cy="1272658"/>
              <a:chOff x="3224480" y="4031590"/>
              <a:chExt cx="1347520" cy="134752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546220" y="4043630"/>
                <a:ext cx="7040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7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81000" y="1047750"/>
              <a:ext cx="1272658" cy="1272658"/>
              <a:chOff x="3224480" y="4031590"/>
              <a:chExt cx="1347520" cy="134752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546220" y="4043630"/>
                <a:ext cx="7040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2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90458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782640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2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685799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2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211571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5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Given an array of items,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them </a:t>
            </a:r>
            <a:r>
              <a:rPr lang="en-US" smtClean="0"/>
              <a:t>in ascending order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video, the items are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211571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356351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821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9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356351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821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5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96202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14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96202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14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4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6444002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626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9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3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783071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00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7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2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2133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2133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047750"/>
            <a:ext cx="4114800" cy="1272658"/>
            <a:chOff x="1828800" y="1047750"/>
            <a:chExt cx="4114800" cy="1272658"/>
          </a:xfrm>
        </p:grpSpPr>
        <p:grpSp>
          <p:nvGrpSpPr>
            <p:cNvPr id="27" name="Group 26"/>
            <p:cNvGrpSpPr/>
            <p:nvPr/>
          </p:nvGrpSpPr>
          <p:grpSpPr>
            <a:xfrm>
              <a:off x="1828800" y="1047750"/>
              <a:ext cx="1272658" cy="1272658"/>
              <a:chOff x="3224480" y="4031590"/>
              <a:chExt cx="1347520" cy="134752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546220" y="4043630"/>
                <a:ext cx="7040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4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70942" y="1047750"/>
              <a:ext cx="1272658" cy="1272658"/>
              <a:chOff x="3224480" y="4031590"/>
              <a:chExt cx="1347520" cy="134752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546220" y="4043630"/>
                <a:ext cx="7040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8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93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685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20369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2133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4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3557155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8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3557155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3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148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8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2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626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9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9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159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7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4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3525982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243924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3525982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5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3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2133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62600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9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1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159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7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5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159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7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48200" y="1037814"/>
            <a:ext cx="4168258" cy="1344746"/>
            <a:chOff x="4648200" y="1037814"/>
            <a:chExt cx="4168258" cy="1344746"/>
          </a:xfrm>
        </p:grpSpPr>
        <p:grpSp>
          <p:nvGrpSpPr>
            <p:cNvPr id="26" name="Group 25"/>
            <p:cNvGrpSpPr/>
            <p:nvPr/>
          </p:nvGrpSpPr>
          <p:grpSpPr>
            <a:xfrm>
              <a:off x="4648200" y="1037814"/>
              <a:ext cx="1272658" cy="1334810"/>
              <a:chOff x="3224480" y="4031590"/>
              <a:chExt cx="1347520" cy="1413328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7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543800" y="1047750"/>
              <a:ext cx="1272658" cy="1334810"/>
              <a:chOff x="3224480" y="4031590"/>
              <a:chExt cx="1347520" cy="1413328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8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7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6380018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9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6380018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9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159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8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6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15908" y="3257550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8 &lt; Min Value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02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3537858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334810"/>
            <a:chOff x="3224480" y="4031590"/>
            <a:chExt cx="1347520" cy="14133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096000" y="1047750"/>
            <a:ext cx="2720458" cy="1334810"/>
            <a:chOff x="6096000" y="1047750"/>
            <a:chExt cx="2720458" cy="1334810"/>
          </a:xfrm>
        </p:grpSpPr>
        <p:grpSp>
          <p:nvGrpSpPr>
            <p:cNvPr id="31" name="Group 30"/>
            <p:cNvGrpSpPr/>
            <p:nvPr/>
          </p:nvGrpSpPr>
          <p:grpSpPr>
            <a:xfrm>
              <a:off x="6096000" y="1047750"/>
              <a:ext cx="1272658" cy="1334810"/>
              <a:chOff x="3224480" y="4031590"/>
              <a:chExt cx="1347520" cy="141332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8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43800" y="1047750"/>
              <a:ext cx="1272658" cy="1334810"/>
              <a:chOff x="3224480" y="4031590"/>
              <a:chExt cx="1347520" cy="141332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480" y="4031590"/>
                <a:ext cx="1347520" cy="13475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25514" y="4043630"/>
                <a:ext cx="745453" cy="140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9</a:t>
                </a:r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7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7960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96000" y="1047750"/>
            <a:ext cx="1295400" cy="1346181"/>
            <a:chOff x="1828800" y="4019550"/>
            <a:chExt cx="1371600" cy="14253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43800" y="1047750"/>
            <a:ext cx="1295400" cy="1346181"/>
            <a:chOff x="1828800" y="4019550"/>
            <a:chExt cx="1371600" cy="142536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19189" y="4286149"/>
            <a:ext cx="25056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Min Value = 8</a:t>
            </a:r>
            <a:endParaRPr lang="en-US" sz="32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Down Arrow 25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96000" y="1047750"/>
            <a:ext cx="1295400" cy="1346181"/>
            <a:chOff x="1828800" y="4019550"/>
            <a:chExt cx="1371600" cy="14253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43800" y="1047750"/>
            <a:ext cx="1295400" cy="1346181"/>
            <a:chOff x="1828800" y="4019550"/>
            <a:chExt cx="1371600" cy="142536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8200" y="1047750"/>
            <a:ext cx="1295400" cy="1346181"/>
            <a:chOff x="1828800" y="4019550"/>
            <a:chExt cx="1371600" cy="142536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Selection Sort – Big Oh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193"/>
            <a:ext cx="8382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dirty="0" smtClean="0"/>
              <a:t>Selection Sort is not a fast sorting algorithm because it uses nested loops to sort. 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It is useful only for small data sets.</a:t>
            </a:r>
          </a:p>
          <a:p>
            <a:pPr>
              <a:spcBef>
                <a:spcPts val="300"/>
              </a:spcBef>
            </a:pPr>
            <a:endParaRPr lang="en-US" sz="3200" dirty="0" smtClean="0"/>
          </a:p>
          <a:p>
            <a:pPr>
              <a:spcBef>
                <a:spcPts val="300"/>
              </a:spcBef>
            </a:pPr>
            <a:r>
              <a:rPr lang="en-US" sz="3200" dirty="0" smtClean="0"/>
              <a:t>It runs in O(n^2).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19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 err="1"/>
              <a:t>int</a:t>
            </a:r>
            <a:r>
              <a:rPr lang="en-US" sz="1400" dirty="0"/>
              <a:t> i, j, </a:t>
            </a:r>
            <a:r>
              <a:rPr lang="en-US" sz="1400" dirty="0" err="1"/>
              <a:t>minValue</a:t>
            </a:r>
            <a:r>
              <a:rPr lang="en-US" sz="1400" dirty="0"/>
              <a:t>, </a:t>
            </a:r>
            <a:r>
              <a:rPr lang="en-US" sz="1400" dirty="0" err="1"/>
              <a:t>minIndex</a:t>
            </a:r>
            <a:r>
              <a:rPr lang="en-US" sz="1400" dirty="0"/>
              <a:t>, temp = 0</a:t>
            </a:r>
            <a:r>
              <a:rPr lang="en-US" sz="1400" dirty="0" smtClean="0"/>
              <a:t>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799" y="2876550"/>
            <a:ext cx="8108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list.length</a:t>
            </a:r>
            <a:r>
              <a:rPr lang="en-US" sz="2800" dirty="0" smtClean="0"/>
              <a:t> = 6</a:t>
            </a:r>
          </a:p>
          <a:p>
            <a:r>
              <a:rPr lang="en-US" sz="2800" dirty="0" smtClean="0"/>
              <a:t>Outer loop should go from 0 to 5 (</a:t>
            </a:r>
            <a:r>
              <a:rPr lang="en-US" sz="2800" dirty="0" err="1" smtClean="0"/>
              <a:t>ie</a:t>
            </a:r>
            <a:r>
              <a:rPr lang="en-US" sz="2800" dirty="0" smtClean="0"/>
              <a:t>. 6 iterations)</a:t>
            </a:r>
          </a:p>
          <a:p>
            <a:r>
              <a:rPr lang="en-US" sz="2800" dirty="0" smtClean="0"/>
              <a:t>So outer for loop is:   	for i = 0 to 5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In Java:  			for </a:t>
            </a:r>
            <a:r>
              <a:rPr lang="en-US" sz="2800" dirty="0"/>
              <a:t>(i = 0; i &lt; </a:t>
            </a:r>
            <a:r>
              <a:rPr lang="en-US" sz="2800" dirty="0" err="1"/>
              <a:t>list.length</a:t>
            </a:r>
            <a:r>
              <a:rPr lang="en-US" sz="2800" dirty="0"/>
              <a:t>; i++) </a:t>
            </a:r>
          </a:p>
        </p:txBody>
      </p:sp>
    </p:spTree>
    <p:extLst>
      <p:ext uri="{BB962C8B-B14F-4D97-AF65-F5344CB8AC3E}">
        <p14:creationId xmlns:p14="http://schemas.microsoft.com/office/powerpoint/2010/main" val="28354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 err="1"/>
              <a:t>int</a:t>
            </a:r>
            <a:r>
              <a:rPr lang="en-US" sz="1400" dirty="0"/>
              <a:t> i, j, </a:t>
            </a:r>
            <a:r>
              <a:rPr lang="en-US" sz="1400" dirty="0" err="1"/>
              <a:t>minValue</a:t>
            </a:r>
            <a:r>
              <a:rPr lang="en-US" sz="1400" dirty="0"/>
              <a:t>, </a:t>
            </a:r>
            <a:r>
              <a:rPr lang="en-US" sz="1400" dirty="0" err="1"/>
              <a:t>minIndex</a:t>
            </a:r>
            <a:r>
              <a:rPr lang="en-US" sz="1400" dirty="0"/>
              <a:t>, temp = 0</a:t>
            </a:r>
            <a:r>
              <a:rPr lang="en-US" sz="1400" dirty="0" smtClean="0"/>
              <a:t>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/>
              <a:t>for (i = 0; i &lt; </a:t>
            </a:r>
            <a:r>
              <a:rPr lang="en-US" sz="1400" dirty="0" err="1"/>
              <a:t>list.length</a:t>
            </a:r>
            <a:r>
              <a:rPr lang="en-US" sz="1400" dirty="0"/>
              <a:t>; i++) </a:t>
            </a:r>
            <a:r>
              <a:rPr lang="en-US" sz="1400" dirty="0" smtClean="0"/>
              <a:t>{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}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 err="1"/>
              <a:t>int</a:t>
            </a:r>
            <a:r>
              <a:rPr lang="en-US" sz="1400" dirty="0"/>
              <a:t> i, j, </a:t>
            </a:r>
            <a:r>
              <a:rPr lang="en-US" sz="1400" dirty="0" err="1"/>
              <a:t>minValue</a:t>
            </a:r>
            <a:r>
              <a:rPr lang="en-US" sz="1400" dirty="0"/>
              <a:t>, </a:t>
            </a:r>
            <a:r>
              <a:rPr lang="en-US" sz="1400" dirty="0" err="1"/>
              <a:t>minIndex</a:t>
            </a:r>
            <a:r>
              <a:rPr lang="en-US" sz="1400" dirty="0"/>
              <a:t>, temp = 0</a:t>
            </a:r>
            <a:r>
              <a:rPr lang="en-US" sz="1400" dirty="0" smtClean="0"/>
              <a:t>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/>
              <a:t>for (i = 0; i &lt; </a:t>
            </a:r>
            <a:r>
              <a:rPr lang="en-US" sz="1400" dirty="0" err="1"/>
              <a:t>list.length</a:t>
            </a:r>
            <a:r>
              <a:rPr lang="en-US" sz="1400" dirty="0"/>
              <a:t>; i++) </a:t>
            </a:r>
            <a:r>
              <a:rPr lang="en-US" sz="1400" dirty="0" smtClean="0"/>
              <a:t>{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	</a:t>
            </a:r>
            <a:r>
              <a:rPr lang="en-US" sz="1400" dirty="0" err="1" smtClean="0"/>
              <a:t>minValue</a:t>
            </a:r>
            <a:r>
              <a:rPr lang="en-US" sz="1400" dirty="0" smtClean="0"/>
              <a:t> </a:t>
            </a:r>
            <a:r>
              <a:rPr lang="en-US" sz="1400" dirty="0"/>
              <a:t>= list[i];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minIndex</a:t>
            </a:r>
            <a:r>
              <a:rPr lang="en-US" sz="1400" dirty="0" smtClean="0"/>
              <a:t> </a:t>
            </a:r>
            <a:r>
              <a:rPr lang="en-US" sz="1400" dirty="0"/>
              <a:t>= i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}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1733550"/>
            <a:ext cx="35814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Initialize </a:t>
            </a:r>
            <a:r>
              <a:rPr lang="en-US" sz="2400" dirty="0" err="1" smtClean="0"/>
              <a:t>minValue</a:t>
            </a:r>
            <a:r>
              <a:rPr lang="en-US" sz="2400" dirty="0" smtClean="0"/>
              <a:t> and </a:t>
            </a:r>
            <a:r>
              <a:rPr lang="en-US" sz="2400" dirty="0" err="1" smtClean="0"/>
              <a:t>minIndex</a:t>
            </a:r>
            <a:r>
              <a:rPr lang="en-US" sz="2400" dirty="0" smtClean="0"/>
              <a:t> to first unsorted item each time through the outer for loop.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514600" y="1428750"/>
            <a:ext cx="2667000" cy="108963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497477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70942" y="666750"/>
            <a:ext cx="1272658" cy="1642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1000" y="1047750"/>
            <a:ext cx="1295400" cy="1346181"/>
            <a:chOff x="1828800" y="4019550"/>
            <a:chExt cx="1371600" cy="142536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543800" y="1047750"/>
            <a:ext cx="1272658" cy="1272658"/>
            <a:chOff x="3224480" y="4031590"/>
            <a:chExt cx="1347520" cy="134752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69208" y="1047750"/>
            <a:ext cx="1272658" cy="1334810"/>
            <a:chOff x="3224480" y="4031590"/>
            <a:chExt cx="1347520" cy="14133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25514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666750"/>
            <a:ext cx="795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90663" algn="l"/>
                <a:tab pos="2917825" algn="l"/>
                <a:tab pos="4343400" algn="l"/>
                <a:tab pos="5768975" algn="l"/>
                <a:tab pos="7205663" algn="l"/>
              </a:tabLst>
            </a:pPr>
            <a:r>
              <a:rPr lang="en-US" b="1" dirty="0" smtClean="0"/>
              <a:t> 0	1	2	3	4	5</a:t>
            </a:r>
            <a:endParaRPr lang="en-US" b="1" dirty="0"/>
          </a:p>
        </p:txBody>
      </p:sp>
      <p:sp>
        <p:nvSpPr>
          <p:cNvPr id="25" name="Down Arrow 24"/>
          <p:cNvSpPr/>
          <p:nvPr/>
        </p:nvSpPr>
        <p:spPr>
          <a:xfrm rot="10800000">
            <a:off x="49530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1047750"/>
            <a:ext cx="1295400" cy="1346181"/>
            <a:chOff x="1828800" y="4019550"/>
            <a:chExt cx="1371600" cy="14253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1573" y="1047750"/>
            <a:ext cx="1295400" cy="1346181"/>
            <a:chOff x="1828800" y="4019550"/>
            <a:chExt cx="1371600" cy="142536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4019550"/>
              <a:ext cx="1371600" cy="1371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140603" y="4043630"/>
              <a:ext cx="745453" cy="1401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799" y="3194268"/>
            <a:ext cx="8108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Inner loop starts at first unsorted item…</a:t>
            </a:r>
          </a:p>
          <a:p>
            <a:r>
              <a:rPr lang="en-US" sz="2800" dirty="0" smtClean="0"/>
              <a:t>	…and continues through last item in list.</a:t>
            </a:r>
          </a:p>
          <a:p>
            <a:r>
              <a:rPr lang="en-US" sz="2800" dirty="0" smtClean="0"/>
              <a:t>So inner for loop is:   	for j = i to 5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In Java:  			for (j </a:t>
            </a:r>
            <a:r>
              <a:rPr lang="en-US" sz="2800" dirty="0"/>
              <a:t>= </a:t>
            </a:r>
            <a:r>
              <a:rPr lang="en-US" sz="2800" dirty="0" smtClean="0"/>
              <a:t>i; j </a:t>
            </a:r>
            <a:r>
              <a:rPr lang="en-US" sz="2800" dirty="0"/>
              <a:t>&lt; </a:t>
            </a:r>
            <a:r>
              <a:rPr lang="en-US" sz="2800" dirty="0" err="1"/>
              <a:t>list.length</a:t>
            </a:r>
            <a:r>
              <a:rPr lang="en-US" sz="2800" dirty="0"/>
              <a:t>; j</a:t>
            </a:r>
            <a:r>
              <a:rPr lang="en-US" sz="2800" dirty="0" smtClean="0"/>
              <a:t>++)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1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 err="1"/>
              <a:t>int</a:t>
            </a:r>
            <a:r>
              <a:rPr lang="en-US" sz="1400" dirty="0"/>
              <a:t> i, j, </a:t>
            </a:r>
            <a:r>
              <a:rPr lang="en-US" sz="1400" dirty="0" err="1"/>
              <a:t>minValue</a:t>
            </a:r>
            <a:r>
              <a:rPr lang="en-US" sz="1400" dirty="0"/>
              <a:t>, </a:t>
            </a:r>
            <a:r>
              <a:rPr lang="en-US" sz="1400" dirty="0" err="1"/>
              <a:t>minIndex</a:t>
            </a:r>
            <a:r>
              <a:rPr lang="en-US" sz="1400" dirty="0"/>
              <a:t>, temp = 0</a:t>
            </a:r>
            <a:r>
              <a:rPr lang="en-US" sz="1400" dirty="0" smtClean="0"/>
              <a:t>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/>
              <a:t>for (i = 0; i &lt; </a:t>
            </a:r>
            <a:r>
              <a:rPr lang="en-US" sz="1400" dirty="0" err="1"/>
              <a:t>list.length</a:t>
            </a:r>
            <a:r>
              <a:rPr lang="en-US" sz="1400" dirty="0"/>
              <a:t>; i++) </a:t>
            </a:r>
            <a:r>
              <a:rPr lang="en-US" sz="1400" dirty="0" smtClean="0"/>
              <a:t>{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	</a:t>
            </a:r>
            <a:r>
              <a:rPr lang="en-US" sz="1400" dirty="0" err="1" smtClean="0"/>
              <a:t>minValue</a:t>
            </a:r>
            <a:r>
              <a:rPr lang="en-US" sz="1400" dirty="0" smtClean="0"/>
              <a:t> </a:t>
            </a:r>
            <a:r>
              <a:rPr lang="en-US" sz="1400" dirty="0"/>
              <a:t>= list[i];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minIndex</a:t>
            </a:r>
            <a:r>
              <a:rPr lang="en-US" sz="1400" dirty="0" smtClean="0"/>
              <a:t> </a:t>
            </a:r>
            <a:r>
              <a:rPr lang="en-US" sz="1400" dirty="0"/>
              <a:t>= i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	for </a:t>
            </a:r>
            <a:r>
              <a:rPr lang="en-US" sz="1400" dirty="0"/>
              <a:t>(j = i; j &lt; </a:t>
            </a:r>
            <a:r>
              <a:rPr lang="en-US" sz="1400" dirty="0" err="1"/>
              <a:t>list.length</a:t>
            </a:r>
            <a:r>
              <a:rPr lang="en-US" sz="1400" dirty="0"/>
              <a:t>; j++)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	if </a:t>
            </a:r>
            <a:r>
              <a:rPr lang="en-US" sz="1400" dirty="0"/>
              <a:t>(list[j] &lt; </a:t>
            </a:r>
            <a:r>
              <a:rPr lang="en-US" sz="1400" dirty="0" err="1"/>
              <a:t>minValue</a:t>
            </a:r>
            <a:r>
              <a:rPr lang="en-US" sz="1400" dirty="0"/>
              <a:t>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err="1"/>
              <a:t>minValue</a:t>
            </a:r>
            <a:r>
              <a:rPr lang="en-US" sz="1400" dirty="0"/>
              <a:t> = list[j];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err="1"/>
              <a:t>minIndex</a:t>
            </a:r>
            <a:r>
              <a:rPr lang="en-US" sz="1400" dirty="0"/>
              <a:t> = j;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	}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}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endParaRPr lang="en-US" sz="1400" dirty="0" smtClean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}</a:t>
            </a:r>
            <a:endParaRPr lang="en-US" sz="1400" dirty="0"/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3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14800" y="0"/>
            <a:ext cx="5029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Selection Sort –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209550"/>
            <a:ext cx="497031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public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selectionSort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[] list)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i, j, </a:t>
            </a:r>
            <a:r>
              <a:rPr lang="en-US" sz="1400" dirty="0" err="1"/>
              <a:t>minValue</a:t>
            </a:r>
            <a:r>
              <a:rPr lang="en-US" sz="1400" dirty="0"/>
              <a:t>, </a:t>
            </a:r>
            <a:r>
              <a:rPr lang="en-US" sz="1400" dirty="0" err="1"/>
              <a:t>minIndex</a:t>
            </a:r>
            <a:r>
              <a:rPr lang="en-US" sz="1400" dirty="0"/>
              <a:t>, temp = 0;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for (i = 0; i &lt; </a:t>
            </a:r>
            <a:r>
              <a:rPr lang="en-US" sz="1400" dirty="0" err="1"/>
              <a:t>list.length</a:t>
            </a:r>
            <a:r>
              <a:rPr lang="en-US" sz="1400" dirty="0"/>
              <a:t>; i++)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err="1"/>
              <a:t>minValue</a:t>
            </a:r>
            <a:r>
              <a:rPr lang="en-US" sz="1400" dirty="0"/>
              <a:t> = list[i];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</a:t>
            </a:r>
            <a:r>
              <a:rPr lang="en-US" sz="1400" dirty="0" err="1"/>
              <a:t>minIndex</a:t>
            </a:r>
            <a:r>
              <a:rPr lang="en-US" sz="1400" dirty="0"/>
              <a:t> = i;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for (j = i; j &lt; </a:t>
            </a:r>
            <a:r>
              <a:rPr lang="en-US" sz="1400" dirty="0" err="1"/>
              <a:t>list.length</a:t>
            </a:r>
            <a:r>
              <a:rPr lang="en-US" sz="1400" dirty="0"/>
              <a:t>; j++)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if (list[j] &lt; </a:t>
            </a:r>
            <a:r>
              <a:rPr lang="en-US" sz="1400" dirty="0" err="1"/>
              <a:t>minValue</a:t>
            </a:r>
            <a:r>
              <a:rPr lang="en-US" sz="1400" dirty="0"/>
              <a:t>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	</a:t>
            </a:r>
            <a:r>
              <a:rPr lang="en-US" sz="1400" dirty="0" err="1"/>
              <a:t>minValue</a:t>
            </a:r>
            <a:r>
              <a:rPr lang="en-US" sz="1400" dirty="0"/>
              <a:t> = list[j];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	</a:t>
            </a:r>
            <a:r>
              <a:rPr lang="en-US" sz="1400" dirty="0" err="1"/>
              <a:t>minIndex</a:t>
            </a:r>
            <a:r>
              <a:rPr lang="en-US" sz="1400" dirty="0"/>
              <a:t> = j;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}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}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if (</a:t>
            </a:r>
            <a:r>
              <a:rPr lang="en-US" sz="1400" dirty="0" err="1"/>
              <a:t>minValue</a:t>
            </a:r>
            <a:r>
              <a:rPr lang="en-US" sz="1400" dirty="0"/>
              <a:t> &lt; list[i]) {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temp = list[i];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list[i] = list[</a:t>
            </a:r>
            <a:r>
              <a:rPr lang="en-US" sz="1400" dirty="0" err="1"/>
              <a:t>minIndex</a:t>
            </a:r>
            <a:r>
              <a:rPr lang="en-US" sz="1400" dirty="0"/>
              <a:t>];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	list[</a:t>
            </a:r>
            <a:r>
              <a:rPr lang="en-US" sz="1400" dirty="0" err="1"/>
              <a:t>minIndex</a:t>
            </a:r>
            <a:r>
              <a:rPr lang="en-US" sz="1400" dirty="0"/>
              <a:t>] = temp;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	}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}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	return list;</a:t>
            </a:r>
          </a:p>
          <a:p>
            <a:pPr>
              <a:spcBef>
                <a:spcPts val="300"/>
              </a:spcBef>
              <a:tabLst>
                <a:tab pos="347663" algn="l"/>
                <a:tab pos="685800" algn="l"/>
                <a:tab pos="1033463" algn="l"/>
                <a:tab pos="1371600" algn="l"/>
                <a:tab pos="1719263" algn="l"/>
                <a:tab pos="2057400" algn="l"/>
              </a:tabLst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4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64008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Selection Sort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42958" y="1047750"/>
            <a:ext cx="1272658" cy="1272658"/>
            <a:chOff x="3224480" y="4031590"/>
            <a:chExt cx="1347520" cy="134752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5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69208" y="1047750"/>
            <a:ext cx="1272658" cy="1272658"/>
            <a:chOff x="3224480" y="4031590"/>
            <a:chExt cx="1347520" cy="134752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4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0458" y="1047750"/>
            <a:ext cx="1272658" cy="1272658"/>
            <a:chOff x="3224480" y="4031590"/>
            <a:chExt cx="1347520" cy="13475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7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21707" y="1047750"/>
            <a:ext cx="1272658" cy="1272658"/>
            <a:chOff x="3224480" y="4031590"/>
            <a:chExt cx="1347520" cy="13475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2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16708" y="1047750"/>
            <a:ext cx="1272658" cy="1272658"/>
            <a:chOff x="3224480" y="4031590"/>
            <a:chExt cx="1347520" cy="134752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8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5458" y="1047750"/>
            <a:ext cx="1272658" cy="1272658"/>
            <a:chOff x="3224480" y="4031590"/>
            <a:chExt cx="1347520" cy="134752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80" y="4031590"/>
              <a:ext cx="1347520" cy="13475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546220" y="4043630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9</a:t>
              </a:r>
              <a:endPara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7848600" y="23431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1172</Words>
  <Application>Microsoft Office PowerPoint</Application>
  <PresentationFormat>On-screen Show (16:9)</PresentationFormat>
  <Paragraphs>782</Paragraphs>
  <Slides>72</Slides>
  <Notes>71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Maui</cp:lastModifiedBy>
  <cp:revision>42</cp:revision>
  <dcterms:created xsi:type="dcterms:W3CDTF">2014-12-19T23:12:28Z</dcterms:created>
  <dcterms:modified xsi:type="dcterms:W3CDTF">2016-01-24T00:58:25Z</dcterms:modified>
</cp:coreProperties>
</file>