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69" r:id="rId5"/>
    <p:sldId id="268" r:id="rId6"/>
    <p:sldId id="271" r:id="rId7"/>
    <p:sldId id="262" r:id="rId8"/>
    <p:sldId id="267" r:id="rId9"/>
    <p:sldId id="265" r:id="rId10"/>
    <p:sldId id="272" r:id="rId11"/>
    <p:sldId id="273" r:id="rId12"/>
    <p:sldId id="264" r:id="rId13"/>
    <p:sldId id="274" r:id="rId14"/>
    <p:sldId id="275" r:id="rId15"/>
    <p:sldId id="266" r:id="rId16"/>
    <p:sldId id="276" r:id="rId17"/>
    <p:sldId id="27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4D81-8C5C-416E-B458-66B77B99D685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03E-293C-41E7-AB8B-B6BE59B7D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3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03E-293C-41E7-AB8B-B6BE59B7DA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933B-FAB4-4E9C-88B8-B0D96CCCB2B4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9CC0-4E64-485B-879B-9BD61603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6431"/>
            <a:ext cx="7772400" cy="1102519"/>
          </a:xfrm>
        </p:spPr>
        <p:txBody>
          <a:bodyPr/>
          <a:lstStyle/>
          <a:p>
            <a:r>
              <a:rPr lang="en-US" dirty="0" smtClean="0"/>
              <a:t>Java Array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8305800" cy="312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[3] = 7;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// sets item at index 3 equal to 7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myList.add</a:t>
            </a:r>
            <a:r>
              <a:rPr lang="en-US" dirty="0" smtClean="0"/>
              <a:t>(7);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adds 7 to end of list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8305800" cy="312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[3] = 7;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// sets item at index 3 equal to 7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myList.add</a:t>
            </a:r>
            <a:r>
              <a:rPr lang="en-US" dirty="0" smtClean="0"/>
              <a:t>(7);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adds 7 to end of list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4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myArray</a:t>
            </a:r>
            <a:r>
              <a:rPr lang="en-US" dirty="0" smtClean="0"/>
              <a:t>[3];	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myList.get</a:t>
            </a:r>
            <a:r>
              <a:rPr lang="en-US" dirty="0" smtClean="0"/>
              <a:t>(3);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7429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myArray</a:t>
            </a:r>
            <a:r>
              <a:rPr lang="en-US" dirty="0" smtClean="0"/>
              <a:t>[3];	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myList.get</a:t>
            </a:r>
            <a:r>
              <a:rPr lang="en-US" dirty="0" smtClean="0"/>
              <a:t>(3);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838200" y="30289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myArray</a:t>
            </a:r>
            <a:r>
              <a:rPr lang="en-US" dirty="0" smtClean="0"/>
              <a:t>[3];	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myList.get</a:t>
            </a:r>
            <a:r>
              <a:rPr lang="en-US" dirty="0" smtClean="0"/>
              <a:t>(3);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item at index 3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3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myArray.length</a:t>
            </a:r>
            <a:r>
              <a:rPr lang="en-US" dirty="0" smtClean="0"/>
              <a:t>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length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myList.size</a:t>
            </a:r>
            <a:r>
              <a:rPr lang="en-US" dirty="0" smtClean="0"/>
              <a:t>();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length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819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myArray.length</a:t>
            </a:r>
            <a:r>
              <a:rPr lang="en-US" dirty="0" smtClean="0"/>
              <a:t>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length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myList.size</a:t>
            </a:r>
            <a:r>
              <a:rPr lang="en-US" dirty="0" smtClean="0"/>
              <a:t>();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length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1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myArray.length</a:t>
            </a:r>
            <a:r>
              <a:rPr lang="en-US" dirty="0" smtClean="0"/>
              <a:t>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gets length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myList.size</a:t>
            </a:r>
            <a:r>
              <a:rPr lang="en-US" dirty="0" smtClean="0"/>
              <a:t>();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gets length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150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ArrayList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Array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71506"/>
              </p:ext>
            </p:extLst>
          </p:nvPr>
        </p:nvGraphicFramePr>
        <p:xfrm>
          <a:off x="152400" y="1276350"/>
          <a:ext cx="8686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3276600"/>
                <a:gridCol w="3200400"/>
              </a:tblGrid>
              <a:tr h="841248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1133856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2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150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ArrayList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Array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48204"/>
              </p:ext>
            </p:extLst>
          </p:nvPr>
        </p:nvGraphicFramePr>
        <p:xfrm>
          <a:off x="152400" y="1276350"/>
          <a:ext cx="8686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3276600"/>
                <a:gridCol w="3200400"/>
              </a:tblGrid>
              <a:tr h="84124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Length: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Fixed Length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Variable Length</a:t>
                      </a:r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1133856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130628" y="1208858"/>
            <a:ext cx="8763000" cy="831273"/>
          </a:xfrm>
          <a:prstGeom prst="roundRect">
            <a:avLst>
              <a:gd name="adj" fmla="val 1031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150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ArrayList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Array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45916"/>
              </p:ext>
            </p:extLst>
          </p:nvPr>
        </p:nvGraphicFramePr>
        <p:xfrm>
          <a:off x="152400" y="1276350"/>
          <a:ext cx="8686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3276600"/>
                <a:gridCol w="3200400"/>
              </a:tblGrid>
              <a:tr h="84124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Length: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Fixed Length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Variable Length</a:t>
                      </a:r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Data Types: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Primitives, Objects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Objects, Generics</a:t>
                      </a:r>
                      <a:endParaRPr lang="en-US" sz="2800" dirty="0"/>
                    </a:p>
                  </a:txBody>
                  <a:tcPr anchor="ctr"/>
                </a:tc>
              </a:tr>
              <a:tr h="1133856">
                <a:tc>
                  <a:txBody>
                    <a:bodyPr/>
                    <a:lstStyle/>
                    <a:p>
                      <a:pPr algn="l"/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30628" y="2151957"/>
            <a:ext cx="8763000" cy="831273"/>
          </a:xfrm>
          <a:prstGeom prst="roundRect">
            <a:avLst>
              <a:gd name="adj" fmla="val 10318"/>
            </a:avLst>
          </a:prstGeom>
          <a:solidFill>
            <a:srgbClr val="FFFF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0628" y="1208858"/>
            <a:ext cx="8763000" cy="831273"/>
          </a:xfrm>
          <a:prstGeom prst="roundRect">
            <a:avLst>
              <a:gd name="adj" fmla="val 1031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715000" y="704850"/>
            <a:ext cx="3200400" cy="3695700"/>
          </a:xfrm>
          <a:prstGeom prst="roundRect">
            <a:avLst>
              <a:gd name="adj" fmla="val 51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150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ArrayList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361950"/>
            <a:ext cx="3200400" cy="6858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Array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6058"/>
              </p:ext>
            </p:extLst>
          </p:nvPr>
        </p:nvGraphicFramePr>
        <p:xfrm>
          <a:off x="152400" y="1276350"/>
          <a:ext cx="8686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  <a:gridCol w="3276600"/>
                <a:gridCol w="3200400"/>
              </a:tblGrid>
              <a:tr h="84124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Length: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Fixed Length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Variable Length</a:t>
                      </a:r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Data Types: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Primitives, Objects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Objects, Generics</a:t>
                      </a:r>
                      <a:endParaRPr lang="en-US" sz="2800" dirty="0"/>
                    </a:p>
                  </a:txBody>
                  <a:tcPr anchor="ctr"/>
                </a:tc>
              </a:tr>
              <a:tr h="113385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Performance: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 and Insert</a:t>
                      </a:r>
                      <a:r>
                        <a:rPr lang="en-US" sz="2800" baseline="0" dirty="0" smtClean="0"/>
                        <a:t> in O(1)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 and Insert</a:t>
                      </a:r>
                      <a:r>
                        <a:rPr lang="en-US" sz="2800" baseline="0" dirty="0" smtClean="0"/>
                        <a:t> in O(1)</a:t>
                      </a:r>
                      <a:endParaRPr lang="en-US" sz="2800" dirty="0"/>
                    </a:p>
                  </a:txBody>
                  <a:tcPr anchor="ctr"/>
                </a:tc>
              </a:tr>
              <a:tr h="841248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130628" y="3089910"/>
            <a:ext cx="8763000" cy="1005840"/>
          </a:xfrm>
          <a:prstGeom prst="roundRect">
            <a:avLst>
              <a:gd name="adj" fmla="val 1031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0628" y="2151957"/>
            <a:ext cx="8763000" cy="831273"/>
          </a:xfrm>
          <a:prstGeom prst="roundRect">
            <a:avLst>
              <a:gd name="adj" fmla="val 10318"/>
            </a:avLst>
          </a:prstGeom>
          <a:solidFill>
            <a:srgbClr val="FFFF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30628" y="1208858"/>
            <a:ext cx="8763000" cy="831273"/>
          </a:xfrm>
          <a:prstGeom prst="roundRect">
            <a:avLst>
              <a:gd name="adj" fmla="val 10318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{1, 2, 3, 4, 5, 6, 7, 8, 9, 10};</a:t>
            </a:r>
          </a:p>
          <a:p>
            <a:pPr marL="0" indent="0">
              <a:buNone/>
            </a:pPr>
            <a:r>
              <a:rPr lang="en-US" dirty="0" smtClean="0"/>
              <a:t>Dog[] dogs = new Dog[25];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&lt;Integer&gt;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&lt;Cat&gt;(25);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666749"/>
            <a:ext cx="8229600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{1, 2, 3, 4, 5, 6, 7, 8, 9, 10};</a:t>
            </a:r>
          </a:p>
          <a:p>
            <a:pPr marL="0" indent="0">
              <a:buNone/>
            </a:pPr>
            <a:r>
              <a:rPr lang="en-US" dirty="0" smtClean="0"/>
              <a:t>Dog[] dogs = new Dog[25];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&lt;Integer&gt;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&lt;Cat&gt;(25);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82296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{1, 2, 3, 4, 5, 6, 7, 8, 9, 10};</a:t>
            </a:r>
          </a:p>
          <a:p>
            <a:pPr marL="0" indent="0">
              <a:buNone/>
            </a:pPr>
            <a:r>
              <a:rPr lang="en-US" dirty="0" smtClean="0"/>
              <a:t>Dog[] dogs = new Dog[25];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&lt;Integer&gt; </a:t>
            </a:r>
            <a:r>
              <a:rPr lang="en-US" dirty="0" err="1" smtClean="0"/>
              <a:t>myList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&lt;Cat&gt;();</a:t>
            </a:r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&lt;Cat&gt; cats = new </a:t>
            </a:r>
            <a:r>
              <a:rPr lang="en-US" dirty="0" err="1" smtClean="0"/>
              <a:t>ArrayList</a:t>
            </a:r>
            <a:r>
              <a:rPr lang="en-US" dirty="0" smtClean="0"/>
              <a:t>&lt;Cat&gt;(25);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96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9050"/>
            <a:ext cx="8229600" cy="85725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8305800" cy="312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myArray</a:t>
            </a:r>
            <a:r>
              <a:rPr lang="en-US" dirty="0" smtClean="0"/>
              <a:t>[3] = 7;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	// sets item at index 3 equal to 7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myList.add</a:t>
            </a:r>
            <a:r>
              <a:rPr lang="en-US" dirty="0" smtClean="0"/>
              <a:t>(7);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adds 7 to end of list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-952499" y="3600450"/>
            <a:ext cx="2438399" cy="533400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ArrayList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-952498" y="1009649"/>
            <a:ext cx="2438399" cy="533401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150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713014"/>
            <a:ext cx="8229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340</Words>
  <Application>Microsoft Office PowerPoint</Application>
  <PresentationFormat>On-screen Show (16:9)</PresentationFormat>
  <Paragraphs>146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Array vs ArrayList</vt:lpstr>
      <vt:lpstr>PowerPoint Presentation</vt:lpstr>
      <vt:lpstr>PowerPoint Presentation</vt:lpstr>
      <vt:lpstr>PowerPoint Presentation</vt:lpstr>
      <vt:lpstr>PowerPoint Presentation</vt:lpstr>
      <vt:lpstr>Create</vt:lpstr>
      <vt:lpstr>Create</vt:lpstr>
      <vt:lpstr>Create</vt:lpstr>
      <vt:lpstr>Insert</vt:lpstr>
      <vt:lpstr>Insert</vt:lpstr>
      <vt:lpstr>Insert</vt:lpstr>
      <vt:lpstr>Get</vt:lpstr>
      <vt:lpstr>Get</vt:lpstr>
      <vt:lpstr>Get</vt:lpstr>
      <vt:lpstr>Length</vt:lpstr>
      <vt:lpstr>Length</vt:lpstr>
      <vt:lpstr>Length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 vs ArrayList</dc:title>
  <dc:creator>Maui</dc:creator>
  <cp:lastModifiedBy>Maui</cp:lastModifiedBy>
  <cp:revision>15</cp:revision>
  <dcterms:created xsi:type="dcterms:W3CDTF">2015-01-16T18:40:19Z</dcterms:created>
  <dcterms:modified xsi:type="dcterms:W3CDTF">2015-01-17T05:17:37Z</dcterms:modified>
</cp:coreProperties>
</file>