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67" r:id="rId5"/>
    <p:sldId id="272" r:id="rId6"/>
    <p:sldId id="269" r:id="rId7"/>
    <p:sldId id="270" r:id="rId8"/>
    <p:sldId id="266" r:id="rId9"/>
    <p:sldId id="282" r:id="rId10"/>
    <p:sldId id="284" r:id="rId11"/>
    <p:sldId id="283" r:id="rId12"/>
    <p:sldId id="285" r:id="rId13"/>
    <p:sldId id="286" r:id="rId14"/>
    <p:sldId id="273" r:id="rId15"/>
    <p:sldId id="275" r:id="rId16"/>
    <p:sldId id="276" r:id="rId17"/>
    <p:sldId id="277" r:id="rId18"/>
    <p:sldId id="268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4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A012-8F81-4ECF-8E05-C72C59DAA465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49E2-6611-4823-84F4-82D3F4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6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2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6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©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7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149E2-6611-4823-84F4-82D3F4E85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F235-B904-4644-90D7-25E192ED7AB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Ratios &amp; Proportions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640330"/>
            <a:ext cx="5715000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72194" y="18173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2194" y="22942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2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7523" y="181737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3894" y="22942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689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9521" y="20524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895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640330"/>
            <a:ext cx="5715000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72194" y="18173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2194" y="22942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2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7523" y="181737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3894" y="22942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689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9521" y="20524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0308" y="3085750"/>
            <a:ext cx="4114800" cy="123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Cross-multiply, and divide.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640330"/>
            <a:ext cx="5715000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72194" y="18173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2194" y="22942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2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7523" y="181737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3894" y="22942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689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9521" y="20524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0308" y="3120918"/>
            <a:ext cx="4114800" cy="123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Cross-multiply, and divide.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?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6062" y="371475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24 x 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6200" y="4118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213057" y="4124219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640330"/>
            <a:ext cx="5715000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72194" y="18173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2194" y="22942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2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7523" y="181737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3894" y="22942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689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9521" y="20524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0308" y="3122734"/>
            <a:ext cx="4114800" cy="1231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Cross-multiply, and divide.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?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6062" y="37157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24 x 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6200" y="41195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213057" y="4125169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3781" y="38584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6150" y="3904624"/>
            <a:ext cx="118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 trucks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"/>
            <a:ext cx="8229600" cy="1593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Same rules apply with 3 items.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change the order of (or invert) ratios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reduce ratios like fractions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02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"/>
            <a:ext cx="8229600" cy="1593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Same rules apply with 3 items.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change the order of (or invert) ratios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reduce ratios like fractions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74879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8:20:12</a:t>
            </a:r>
          </a:p>
        </p:txBody>
      </p:sp>
    </p:spTree>
    <p:extLst>
      <p:ext uri="{BB962C8B-B14F-4D97-AF65-F5344CB8AC3E}">
        <p14:creationId xmlns:p14="http://schemas.microsoft.com/office/powerpoint/2010/main" val="39054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"/>
            <a:ext cx="8229600" cy="1593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Same rules apply with 3 items.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change the order of (or invert) ratios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reduce ratios like fractions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74879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8:20:12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291465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sheep </a:t>
            </a:r>
            <a:r>
              <a:rPr lang="en-US" sz="2800" dirty="0" smtClean="0"/>
              <a:t>to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12:8:20</a:t>
            </a:r>
          </a:p>
        </p:txBody>
      </p:sp>
    </p:spTree>
    <p:extLst>
      <p:ext uri="{BB962C8B-B14F-4D97-AF65-F5344CB8AC3E}">
        <p14:creationId xmlns:p14="http://schemas.microsoft.com/office/powerpoint/2010/main" val="23854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"/>
            <a:ext cx="8229600" cy="1593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Same rules apply with 3 items.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change the order of (or invert) ratios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You can reduce ratios like fractions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174879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8:20:12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291465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sheep </a:t>
            </a:r>
            <a:r>
              <a:rPr lang="en-US" sz="2800" dirty="0" smtClean="0"/>
              <a:t>to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12:8:20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28800" y="4080511"/>
            <a:ext cx="5562600" cy="891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sheep </a:t>
            </a:r>
            <a:r>
              <a:rPr lang="en-US" sz="2800" dirty="0" smtClean="0"/>
              <a:t>to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12:8:20  =&gt;  3:2:5</a:t>
            </a:r>
          </a:p>
        </p:txBody>
      </p:sp>
    </p:spTree>
    <p:extLst>
      <p:ext uri="{BB962C8B-B14F-4D97-AF65-F5344CB8AC3E}">
        <p14:creationId xmlns:p14="http://schemas.microsoft.com/office/powerpoint/2010/main" val="26278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51510"/>
            <a:ext cx="762000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 2:5:3.</a:t>
            </a:r>
          </a:p>
          <a:p>
            <a:pPr marL="0" indent="0">
              <a:buNone/>
            </a:pPr>
            <a:r>
              <a:rPr lang="en-US" sz="2800" dirty="0" smtClean="0"/>
              <a:t>If there are 40 animals, how many pigs are there?</a:t>
            </a:r>
          </a:p>
        </p:txBody>
      </p:sp>
    </p:spTree>
    <p:extLst>
      <p:ext uri="{BB962C8B-B14F-4D97-AF65-F5344CB8AC3E}">
        <p14:creationId xmlns:p14="http://schemas.microsoft.com/office/powerpoint/2010/main" val="4966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51510"/>
            <a:ext cx="762000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 2:5:3.</a:t>
            </a:r>
          </a:p>
          <a:p>
            <a:pPr marL="0" indent="0">
              <a:buNone/>
            </a:pPr>
            <a:r>
              <a:rPr lang="en-US" sz="2800" dirty="0" smtClean="0"/>
              <a:t>If there are 40 animals, how many pigs are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2297430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proportion of pigs is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8543" y="20977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164" y="250517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2+5+3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9984" y="2513216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302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Ways to express Ratios: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3 cars for every 1 truck</a:t>
            </a:r>
          </a:p>
        </p:txBody>
      </p:sp>
    </p:spTree>
    <p:extLst>
      <p:ext uri="{BB962C8B-B14F-4D97-AF65-F5344CB8AC3E}">
        <p14:creationId xmlns:p14="http://schemas.microsoft.com/office/powerpoint/2010/main" val="3214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51510"/>
            <a:ext cx="762000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 2:5:3.</a:t>
            </a:r>
          </a:p>
          <a:p>
            <a:pPr marL="0" indent="0">
              <a:buNone/>
            </a:pPr>
            <a:r>
              <a:rPr lang="en-US" sz="2800" dirty="0" smtClean="0"/>
              <a:t>If there are 40 animals, how many pigs are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2297430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proportion of pigs is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8543" y="20977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164" y="250517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2+5+3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9984" y="2513216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0916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1517" y="2499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41611" y="2532475"/>
            <a:ext cx="2799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23347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5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51510"/>
            <a:ext cx="762000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 2:5:3.</a:t>
            </a:r>
          </a:p>
          <a:p>
            <a:pPr marL="0" indent="0">
              <a:buNone/>
            </a:pPr>
            <a:r>
              <a:rPr lang="en-US" sz="2800" dirty="0" smtClean="0"/>
              <a:t>If there are 40 animals, how many pigs are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2297430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proportion of pigs is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8543" y="20977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164" y="250517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2+5+3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9984" y="2513216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0916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1517" y="2499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41611" y="2532475"/>
            <a:ext cx="2799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23347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251523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the number of pigs is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6125" y="30457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2242" y="345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652336" y="3486568"/>
            <a:ext cx="2799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8601" y="329085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 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0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651510"/>
            <a:ext cx="762000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pigs </a:t>
            </a:r>
            <a:r>
              <a:rPr lang="en-US" sz="2800" dirty="0" smtClean="0"/>
              <a:t>to </a:t>
            </a:r>
            <a:r>
              <a:rPr lang="en-US" sz="2800" b="1" dirty="0" smtClean="0"/>
              <a:t>cows</a:t>
            </a:r>
            <a:r>
              <a:rPr lang="en-US" sz="2800" dirty="0" smtClean="0"/>
              <a:t> </a:t>
            </a:r>
            <a:r>
              <a:rPr lang="en-US" sz="2800" dirty="0" smtClean="0"/>
              <a:t>to </a:t>
            </a:r>
            <a:r>
              <a:rPr lang="en-US" sz="2800" b="1" dirty="0" smtClean="0"/>
              <a:t>sheep </a:t>
            </a:r>
            <a:r>
              <a:rPr lang="en-US" sz="2800" dirty="0" smtClean="0"/>
              <a:t>is 2:5:3.</a:t>
            </a:r>
          </a:p>
          <a:p>
            <a:pPr marL="0" indent="0">
              <a:buNone/>
            </a:pPr>
            <a:r>
              <a:rPr lang="en-US" sz="2800" dirty="0" smtClean="0"/>
              <a:t>If there are 40 animals, how many pigs are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2297430"/>
            <a:ext cx="329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proportion of pigs is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8543" y="20977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164" y="2505179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2+5+3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9984" y="2513216"/>
            <a:ext cx="7372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0916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1517" y="2499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41611" y="2532475"/>
            <a:ext cx="2799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0" y="23347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251523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the number of pigs is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6125" y="30457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2242" y="345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652336" y="3486568"/>
            <a:ext cx="2799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8601" y="3290859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 40  =  </a:t>
            </a:r>
            <a:r>
              <a:rPr lang="en-US" sz="2400" b="1" dirty="0" smtClean="0"/>
              <a:t>8 pigs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26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32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Ways to express Ratios: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3 cars for every 1 truck</a:t>
            </a:r>
          </a:p>
          <a:p>
            <a:pPr marL="0" indent="0">
              <a:buNone/>
            </a:pPr>
            <a:r>
              <a:rPr lang="en-US" dirty="0" smtClean="0"/>
              <a:t>The ratio of </a:t>
            </a:r>
            <a:r>
              <a:rPr lang="en-US" b="1" dirty="0" smtClean="0"/>
              <a:t>cars</a:t>
            </a:r>
            <a:r>
              <a:rPr lang="en-US" dirty="0" smtClean="0"/>
              <a:t> to </a:t>
            </a:r>
            <a:r>
              <a:rPr lang="en-US" b="1" dirty="0" smtClean="0"/>
              <a:t>trucks</a:t>
            </a:r>
            <a:r>
              <a:rPr lang="en-US" dirty="0" smtClean="0"/>
              <a:t> is</a:t>
            </a:r>
          </a:p>
          <a:p>
            <a:pPr marL="0" indent="0">
              <a:buNone/>
            </a:pPr>
            <a:r>
              <a:rPr lang="en-US" dirty="0" smtClean="0"/>
              <a:t>	3 to 1</a:t>
            </a:r>
            <a:br>
              <a:rPr lang="en-US" dirty="0" smtClean="0"/>
            </a:br>
            <a:r>
              <a:rPr lang="en-US" dirty="0" smtClean="0"/>
              <a:t>	3:1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28460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3229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22304" y="33078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438"/>
            <a:ext cx="8229600" cy="159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Properties of Ratios: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change the order of or invert ratios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2332252"/>
            <a:ext cx="4343400" cy="1324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cars</a:t>
            </a:r>
            <a:r>
              <a:rPr lang="en-US" sz="2800" dirty="0" smtClean="0"/>
              <a:t> to </a:t>
            </a:r>
            <a:r>
              <a:rPr lang="en-US" sz="2800" b="1" dirty="0" smtClean="0"/>
              <a:t>trucks</a:t>
            </a:r>
            <a:r>
              <a:rPr lang="en-US" sz="2800" dirty="0" smtClean="0"/>
              <a:t> is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	3 to 1</a:t>
            </a:r>
            <a:br>
              <a:rPr lang="en-US" sz="2400" dirty="0" smtClean="0"/>
            </a:br>
            <a:r>
              <a:rPr lang="en-US" sz="2400" dirty="0" smtClean="0"/>
              <a:t>	3:1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96691" y="2332251"/>
            <a:ext cx="4267200" cy="1311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trucks</a:t>
            </a:r>
            <a:r>
              <a:rPr lang="en-US" sz="2800" dirty="0" smtClean="0"/>
              <a:t> to </a:t>
            </a:r>
            <a:r>
              <a:rPr lang="en-US" sz="2800" b="1" dirty="0" smtClean="0"/>
              <a:t>cars </a:t>
            </a:r>
            <a:r>
              <a:rPr lang="en-US" sz="2800" dirty="0" smtClean="0"/>
              <a:t>is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	1 to 3</a:t>
            </a:r>
            <a:br>
              <a:rPr lang="en-US" sz="2400" dirty="0" smtClean="0"/>
            </a:br>
            <a:r>
              <a:rPr lang="en-US" sz="2400" dirty="0" smtClean="0"/>
              <a:t>	1:3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438"/>
            <a:ext cx="8229600" cy="159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Properties of Ratios: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change the order of or invert ratios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7644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204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74504" y="3188970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6362" y="27809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96362" y="3184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39891" y="3190595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438"/>
            <a:ext cx="8229600" cy="1593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Properties of Ratios: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change the order of or invert ratios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reduce ratios like fractions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057400" y="2824511"/>
            <a:ext cx="4343400" cy="1324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The ratio of </a:t>
            </a:r>
            <a:r>
              <a:rPr lang="en-US" sz="2800" b="1" dirty="0" smtClean="0"/>
              <a:t>dogs </a:t>
            </a:r>
            <a:r>
              <a:rPr lang="en-US" sz="2800" dirty="0" smtClean="0"/>
              <a:t>to </a:t>
            </a:r>
            <a:r>
              <a:rPr lang="en-US" sz="2800" b="1" dirty="0" smtClean="0"/>
              <a:t>cats</a:t>
            </a:r>
            <a:r>
              <a:rPr lang="en-US" sz="2800" dirty="0" smtClean="0"/>
              <a:t>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438"/>
            <a:ext cx="8229600" cy="1593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Properties of Ratios: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change the order of or invert ratios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can reduce ratios like fractions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1" y="32566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1" y="3696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82725" y="3681229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32593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6990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85525" y="368389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167" y="3475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9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2640330"/>
            <a:ext cx="5715000" cy="7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72194" y="18173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2194" y="22942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298" y="2279106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0401" y="2086"/>
            <a:ext cx="213360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Sample Problem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1" y="514350"/>
            <a:ext cx="4495800" cy="10287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 cars for every 1 truck.</a:t>
            </a:r>
          </a:p>
          <a:p>
            <a:pPr marL="0" indent="0">
              <a:buNone/>
            </a:pPr>
            <a:r>
              <a:rPr lang="en-US" sz="2800" dirty="0" smtClean="0"/>
              <a:t>24 cars, how many trucks?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37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635</Words>
  <Application>Microsoft Office PowerPoint</Application>
  <PresentationFormat>On-screen Show (16:9)</PresentationFormat>
  <Paragraphs>179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Ratios &amp; Proportions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Ratios &amp; Proportions</dc:title>
  <dc:creator>Maui</dc:creator>
  <cp:lastModifiedBy>Maui</cp:lastModifiedBy>
  <cp:revision>15</cp:revision>
  <dcterms:created xsi:type="dcterms:W3CDTF">2016-12-31T18:41:53Z</dcterms:created>
  <dcterms:modified xsi:type="dcterms:W3CDTF">2017-01-01T05:21:01Z</dcterms:modified>
</cp:coreProperties>
</file>