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323" r:id="rId4"/>
    <p:sldId id="303" r:id="rId5"/>
    <p:sldId id="304" r:id="rId6"/>
    <p:sldId id="305" r:id="rId7"/>
    <p:sldId id="307" r:id="rId8"/>
    <p:sldId id="308" r:id="rId9"/>
    <p:sldId id="311" r:id="rId10"/>
    <p:sldId id="309" r:id="rId11"/>
    <p:sldId id="313" r:id="rId12"/>
    <p:sldId id="315" r:id="rId13"/>
    <p:sldId id="316" r:id="rId14"/>
    <p:sldId id="317" r:id="rId15"/>
    <p:sldId id="318" r:id="rId16"/>
    <p:sldId id="314" r:id="rId17"/>
    <p:sldId id="319" r:id="rId18"/>
    <p:sldId id="320" r:id="rId19"/>
    <p:sldId id="321" r:id="rId20"/>
    <p:sldId id="32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CA012-8F81-4ECF-8E05-C72C59DAA46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149E2-6611-4823-84F4-82D3F4E85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F235-B904-4644-90D7-25E192ED7ABE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8BFF-CCA6-49B2-9C6A-F7C3C6BF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550"/>
            <a:ext cx="7772400" cy="1347789"/>
          </a:xfrm>
        </p:spPr>
        <p:txBody>
          <a:bodyPr>
            <a:normAutofit/>
          </a:bodyPr>
          <a:lstStyle/>
          <a:p>
            <a:r>
              <a:rPr lang="en-US" dirty="0" smtClean="0"/>
              <a:t>Rotational Velocity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bike has 26” wheels. How many times does the wheel rotate in a 1 mile ride?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49602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	Solve entire problem in same units. Let’s use inches.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Given: 	diameter = 26.0 in </a:t>
            </a:r>
            <a:br>
              <a:rPr lang="en-US" dirty="0" smtClean="0"/>
            </a:br>
            <a:r>
              <a:rPr lang="en-US" dirty="0" smtClean="0"/>
              <a:t>	distance = 1 mi = 5280 </a:t>
            </a:r>
            <a:r>
              <a:rPr lang="en-US" dirty="0" err="1" smtClean="0"/>
              <a:t>ft</a:t>
            </a:r>
            <a:r>
              <a:rPr lang="en-US" dirty="0" smtClean="0"/>
              <a:t> = 63,360 in</a:t>
            </a:r>
          </a:p>
          <a:p>
            <a:endParaRPr lang="en-US" dirty="0"/>
          </a:p>
          <a:p>
            <a:r>
              <a:rPr lang="en-US" dirty="0" smtClean="0"/>
              <a:t>Circumference C = </a:t>
            </a:r>
            <a:r>
              <a:rPr lang="el-GR" dirty="0"/>
              <a:t>π</a:t>
            </a:r>
            <a:r>
              <a:rPr lang="en-US" i="1" dirty="0" smtClean="0">
                <a:latin typeface="Georgia" pitchFamily="18" charset="0"/>
              </a:rPr>
              <a:t>d </a:t>
            </a:r>
            <a:r>
              <a:rPr lang="en-US" dirty="0" smtClean="0">
                <a:latin typeface="+mj-lt"/>
              </a:rPr>
              <a:t>= 3.1415 x 26.0 in = 81.679 in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Rotations = distance / circumference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= 63,360 in / 81.679 in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776 rotations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4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350"/>
            <a:ext cx="76200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bike has </a:t>
            </a:r>
            <a:r>
              <a:rPr lang="en-US" dirty="0" smtClean="0"/>
              <a:t>700mm </a:t>
            </a:r>
            <a:r>
              <a:rPr lang="en-US" dirty="0"/>
              <a:t>wheels. </a:t>
            </a:r>
            <a:r>
              <a:rPr lang="en-US" dirty="0" smtClean="0"/>
              <a:t>How fast is the bike traveling if the wheel is rotating at 200 RPMs?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335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96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350"/>
            <a:ext cx="76200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bike has </a:t>
            </a:r>
            <a:r>
              <a:rPr lang="en-US" dirty="0" smtClean="0"/>
              <a:t>700mm </a:t>
            </a:r>
            <a:r>
              <a:rPr lang="en-US" dirty="0"/>
              <a:t>wheels. </a:t>
            </a:r>
            <a:r>
              <a:rPr lang="en-US" dirty="0" smtClean="0"/>
              <a:t>How fast is the bike traveling if the wheel is rotating at 200 RPMs?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335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09750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Tips: 	Solve entire problem in same units. Let’s use cm.</a:t>
            </a:r>
          </a:p>
          <a:p>
            <a:r>
              <a:rPr lang="en-US" dirty="0"/>
              <a:t>	</a:t>
            </a:r>
            <a:r>
              <a:rPr lang="en-US" dirty="0" smtClean="0"/>
              <a:t>Express RPMs as “rotations / 1 minute”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8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350"/>
            <a:ext cx="76200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bike has </a:t>
            </a:r>
            <a:r>
              <a:rPr lang="en-US" dirty="0" smtClean="0"/>
              <a:t>700mm </a:t>
            </a:r>
            <a:r>
              <a:rPr lang="en-US" dirty="0"/>
              <a:t>wheels. </a:t>
            </a:r>
            <a:r>
              <a:rPr lang="en-US" dirty="0" smtClean="0"/>
              <a:t>How fast is the bike traveling if the wheel is rotating at 200 RPMs?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335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0975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Tips: 	Solve entire problem in same units. Let’s use cm.</a:t>
            </a:r>
          </a:p>
          <a:p>
            <a:r>
              <a:rPr lang="en-US" dirty="0"/>
              <a:t>	</a:t>
            </a:r>
            <a:r>
              <a:rPr lang="en-US" dirty="0" smtClean="0"/>
              <a:t>Express RPMs as “rotations / 1 minute”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Given: 	diameter = 70.0 cm </a:t>
            </a:r>
            <a:br>
              <a:rPr lang="en-US" dirty="0" smtClean="0"/>
            </a:br>
            <a:r>
              <a:rPr lang="en-US" dirty="0" smtClean="0"/>
              <a:t>	rotational speed = 200 rotations / 1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350"/>
            <a:ext cx="76200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bike has </a:t>
            </a:r>
            <a:r>
              <a:rPr lang="en-US" dirty="0" smtClean="0"/>
              <a:t>700mm </a:t>
            </a:r>
            <a:r>
              <a:rPr lang="en-US" dirty="0"/>
              <a:t>wheels. </a:t>
            </a:r>
            <a:r>
              <a:rPr lang="en-US" dirty="0" smtClean="0"/>
              <a:t>How fast is the bike traveling if the wheel is rotating at 200 RPMs?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335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09750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Tips: 	Solve entire problem in same units. Let’s use cm.</a:t>
            </a:r>
          </a:p>
          <a:p>
            <a:r>
              <a:rPr lang="en-US" dirty="0"/>
              <a:t>	</a:t>
            </a:r>
            <a:r>
              <a:rPr lang="en-US" dirty="0" smtClean="0"/>
              <a:t>Express RPMs as “rotations / 1 minute”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Given: 	diameter = 70.0 cm </a:t>
            </a:r>
            <a:br>
              <a:rPr lang="en-US" dirty="0" smtClean="0"/>
            </a:br>
            <a:r>
              <a:rPr lang="en-US" dirty="0" smtClean="0"/>
              <a:t>	rotational speed = 200 rotations / 1 minute</a:t>
            </a:r>
          </a:p>
          <a:p>
            <a:endParaRPr lang="en-US" dirty="0"/>
          </a:p>
          <a:p>
            <a:r>
              <a:rPr lang="en-US" dirty="0" smtClean="0"/>
              <a:t>Circumference C = </a:t>
            </a:r>
            <a:r>
              <a:rPr lang="el-GR" dirty="0"/>
              <a:t>π</a:t>
            </a:r>
            <a:r>
              <a:rPr lang="en-US" i="1" dirty="0" smtClean="0">
                <a:latin typeface="Georgia" pitchFamily="18" charset="0"/>
              </a:rPr>
              <a:t>d </a:t>
            </a:r>
            <a:r>
              <a:rPr lang="en-US" dirty="0" smtClean="0">
                <a:latin typeface="+mj-lt"/>
              </a:rPr>
              <a:t>= 3.1415 x 70.0 in = 219.905 cm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8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350"/>
            <a:ext cx="76200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bike has </a:t>
            </a:r>
            <a:r>
              <a:rPr lang="en-US" dirty="0" smtClean="0"/>
              <a:t>700mm </a:t>
            </a:r>
            <a:r>
              <a:rPr lang="en-US" dirty="0"/>
              <a:t>wheels. </a:t>
            </a:r>
            <a:r>
              <a:rPr lang="en-US" dirty="0" smtClean="0"/>
              <a:t>How fast is the bike traveling if the wheel is rotating at 200 RPMs?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335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09750"/>
            <a:ext cx="601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Tips: 	Solve entire problem in same units. Let’s use cm.</a:t>
            </a:r>
          </a:p>
          <a:p>
            <a:r>
              <a:rPr lang="en-US" dirty="0"/>
              <a:t>	</a:t>
            </a:r>
            <a:r>
              <a:rPr lang="en-US" dirty="0" smtClean="0"/>
              <a:t>Express RPMs as “rotations / 1 minute”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Given: 	diameter = 70.0 cm </a:t>
            </a:r>
            <a:br>
              <a:rPr lang="en-US" dirty="0" smtClean="0"/>
            </a:br>
            <a:r>
              <a:rPr lang="en-US" dirty="0" smtClean="0"/>
              <a:t>	rotational speed = 200 rotations / 1 minute</a:t>
            </a:r>
          </a:p>
          <a:p>
            <a:endParaRPr lang="en-US" dirty="0"/>
          </a:p>
          <a:p>
            <a:r>
              <a:rPr lang="en-US" dirty="0" smtClean="0"/>
              <a:t>Circumference C = </a:t>
            </a:r>
            <a:r>
              <a:rPr lang="el-GR" dirty="0"/>
              <a:t>π</a:t>
            </a:r>
            <a:r>
              <a:rPr lang="en-US" i="1" dirty="0" smtClean="0">
                <a:latin typeface="Georgia" pitchFamily="18" charset="0"/>
              </a:rPr>
              <a:t>d </a:t>
            </a:r>
            <a:r>
              <a:rPr lang="en-US" dirty="0" smtClean="0">
                <a:latin typeface="+mj-lt"/>
              </a:rPr>
              <a:t>= 3.1415 x 70.0 in = 219.905 cm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Speed 	= circumference x rotations per minute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= 219.905 cm x 200 rotations / 1 minute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43,981 cm / 1 minute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69565"/>
            <a:ext cx="116249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43,981 </a:t>
            </a:r>
            <a:r>
              <a:rPr lang="en-US" dirty="0" smtClean="0"/>
              <a:t>cm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minute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7980" y="1352550"/>
            <a:ext cx="800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?? km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1590080"/>
            <a:ext cx="30008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149" y="18703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54636" y="18602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69565"/>
            <a:ext cx="116249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43,981 </a:t>
            </a:r>
            <a:r>
              <a:rPr lang="en-US" dirty="0" smtClean="0"/>
              <a:t>cm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minute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7980" y="1352550"/>
            <a:ext cx="800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?? km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0668" y="1361480"/>
            <a:ext cx="1232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60 minutes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1581779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1590080"/>
            <a:ext cx="30008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149" y="18703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31027" y="18637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54636" y="18602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69565"/>
            <a:ext cx="116249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43,981 </a:t>
            </a:r>
            <a:r>
              <a:rPr lang="en-US" dirty="0" smtClean="0"/>
              <a:t>cm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minute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7980" y="1352550"/>
            <a:ext cx="800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?? km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0668" y="1361480"/>
            <a:ext cx="1232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60 minutes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3662" y="1361480"/>
            <a:ext cx="923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1 meter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100 cm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1581779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25948" y="1590080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1590080"/>
            <a:ext cx="30008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149" y="18703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31027" y="18637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72791" y="18637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54636" y="18602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69565"/>
            <a:ext cx="116249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43,981 </a:t>
            </a:r>
            <a:r>
              <a:rPr lang="en-US" dirty="0" smtClean="0"/>
              <a:t>cm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minute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7980" y="1352550"/>
            <a:ext cx="800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?? km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0668" y="1361480"/>
            <a:ext cx="1232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60 minutes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3662" y="1361480"/>
            <a:ext cx="923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1 meter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100 cm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8011" y="1361480"/>
            <a:ext cx="1359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1 km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1000 meters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1581779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25948" y="1590080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49948" y="1590080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1590080"/>
            <a:ext cx="30008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149" y="18703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31027" y="18637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72791" y="18637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5000" y="18602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54636" y="18602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7330" y="1391013"/>
            <a:ext cx="2362200" cy="2362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867" y="2603231"/>
            <a:ext cx="5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eorgia" pitchFamily="18" charset="0"/>
              </a:rPr>
              <a:t>d</a:t>
            </a:r>
            <a:endParaRPr lang="en-US" i="1" dirty="0"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8430" y="17456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eorgia" pitchFamily="18" charset="0"/>
              </a:rPr>
              <a:t>r</a:t>
            </a:r>
            <a:endParaRPr lang="en-US" i="1" dirty="0">
              <a:latin typeface="Georgia" pitchFamily="18" charset="0"/>
            </a:endParaRPr>
          </a:p>
        </p:txBody>
      </p:sp>
      <p:cxnSp>
        <p:nvCxnSpPr>
          <p:cNvPr id="7" name="Straight Connector 6"/>
          <p:cNvCxnSpPr>
            <a:stCxn id="4" idx="2"/>
            <a:endCxn id="4" idx="6"/>
          </p:cNvCxnSpPr>
          <p:nvPr/>
        </p:nvCxnSpPr>
        <p:spPr>
          <a:xfrm>
            <a:off x="427330" y="2572113"/>
            <a:ext cx="2362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98039" y="1581150"/>
            <a:ext cx="611761" cy="9796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1791" y="2291775"/>
            <a:ext cx="58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43777" y="285750"/>
            <a:ext cx="4980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dirty="0" smtClean="0"/>
              <a:t>iameter</a:t>
            </a:r>
            <a:r>
              <a:rPr lang="en-US" sz="2000" dirty="0" smtClean="0"/>
              <a:t>  (d) – distance across a circle, </a:t>
            </a:r>
            <a:br>
              <a:rPr lang="en-US" sz="2000" dirty="0" smtClean="0"/>
            </a:br>
            <a:r>
              <a:rPr lang="en-US" sz="2000" dirty="0" smtClean="0"/>
              <a:t>	passing through the center.</a:t>
            </a:r>
          </a:p>
          <a:p>
            <a:endParaRPr lang="en-US" sz="2000" dirty="0"/>
          </a:p>
          <a:p>
            <a:r>
              <a:rPr lang="en-US" sz="2000" b="1" dirty="0" smtClean="0"/>
              <a:t>Radius</a:t>
            </a:r>
            <a:r>
              <a:rPr lang="en-US" sz="2000" dirty="0" smtClean="0"/>
              <a:t> (r) – distance from the center </a:t>
            </a:r>
            <a:br>
              <a:rPr lang="en-US" sz="2000" dirty="0" smtClean="0"/>
            </a:br>
            <a:r>
              <a:rPr lang="en-US" sz="2000" dirty="0" smtClean="0"/>
              <a:t>	to the edge of a circle.</a:t>
            </a:r>
          </a:p>
          <a:p>
            <a:endParaRPr lang="en-US" sz="2000" dirty="0"/>
          </a:p>
          <a:p>
            <a:r>
              <a:rPr lang="en-US" sz="2000" b="1" dirty="0" smtClean="0"/>
              <a:t>Pi</a:t>
            </a:r>
            <a:r>
              <a:rPr lang="en-US" sz="2000" dirty="0" smtClean="0"/>
              <a:t> (</a:t>
            </a:r>
            <a:r>
              <a:rPr lang="el-GR" sz="2000" dirty="0" smtClean="0"/>
              <a:t>π</a:t>
            </a:r>
            <a:r>
              <a:rPr lang="en-US" sz="2000" dirty="0" smtClean="0"/>
              <a:t> = 3.14) – ratio of a circle’s circumference </a:t>
            </a:r>
            <a:br>
              <a:rPr lang="en-US" sz="2000" dirty="0" smtClean="0"/>
            </a:br>
            <a:r>
              <a:rPr lang="en-US" sz="2000" dirty="0" smtClean="0"/>
              <a:t>	to its diameter.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243621" y="3333750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r>
              <a:rPr lang="en-US" sz="3200" i="1" dirty="0" smtClean="0">
                <a:latin typeface="Georgia" pitchFamily="18" charset="0"/>
              </a:rPr>
              <a:t> </a:t>
            </a:r>
            <a:r>
              <a:rPr lang="en-US" sz="3200" dirty="0"/>
              <a:t>=</a:t>
            </a:r>
            <a:r>
              <a:rPr lang="en-US" sz="3200" i="1" dirty="0">
                <a:latin typeface="Georgia" pitchFamily="18" charset="0"/>
              </a:rPr>
              <a:t> </a:t>
            </a:r>
            <a:r>
              <a:rPr lang="el-GR" sz="3200" dirty="0"/>
              <a:t>π</a:t>
            </a:r>
            <a:r>
              <a:rPr lang="en-US" sz="3200" i="1" dirty="0" smtClean="0">
                <a:latin typeface="Georgia" pitchFamily="18" charset="0"/>
              </a:rPr>
              <a:t>d</a:t>
            </a:r>
            <a:r>
              <a:rPr lang="en-US" sz="3200" dirty="0"/>
              <a:t> = 2</a:t>
            </a:r>
            <a:r>
              <a:rPr lang="el-GR" sz="3200" dirty="0"/>
              <a:t>π</a:t>
            </a:r>
            <a:r>
              <a:rPr lang="en-US" sz="3200" i="1" dirty="0">
                <a:latin typeface="Georgia" pitchFamily="18" charset="0"/>
              </a:rPr>
              <a:t>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6768" y="4095750"/>
            <a:ext cx="160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accent6">
                    <a:lumMod val="75000"/>
                  </a:schemeClr>
                </a:solidFill>
              </a:rPr>
              <a:t>π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= C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/ 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latin typeface="Georgia" pitchFamily="18" charset="0"/>
              </a:rPr>
              <a:t>d</a:t>
            </a:r>
            <a:endParaRPr lang="en-US" sz="3200" i="1" dirty="0">
              <a:solidFill>
                <a:schemeClr val="accent6">
                  <a:lumMod val="75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69565"/>
            <a:ext cx="116249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43,981 </a:t>
            </a:r>
            <a:r>
              <a:rPr lang="en-US" dirty="0" smtClean="0"/>
              <a:t>cm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minute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7980" y="1352550"/>
            <a:ext cx="800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?? km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0668" y="1361480"/>
            <a:ext cx="1232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60 minutes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1 </a:t>
            </a:r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3662" y="1361480"/>
            <a:ext cx="923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1 meter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100 cm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8011" y="1361480"/>
            <a:ext cx="1359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1 km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1000 meters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1581779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25948" y="1590080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49948" y="1590080"/>
            <a:ext cx="28405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x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1590080"/>
            <a:ext cx="30008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=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149" y="18703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31027" y="18637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72791" y="1863707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5000" y="18602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54636" y="18602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5337" y="3333750"/>
            <a:ext cx="1471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2638860 km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100000 hours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3571280"/>
            <a:ext cx="30008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=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87436" y="384144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50209" y="3342680"/>
            <a:ext cx="93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26.4 km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3755" y="3580210"/>
            <a:ext cx="300082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=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14191" y="3850374"/>
            <a:ext cx="838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80328" y="4792221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© 2017 Joe James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7311" y="169843"/>
            <a:ext cx="6669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distance a wheel travels in one rotation is equal to its circumference.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0" y="2988212"/>
            <a:ext cx="8824110" cy="20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bike has 26” wheels. How many times does the wheel rotate in a 1 mile ride?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bike has </a:t>
            </a:r>
            <a:r>
              <a:rPr lang="en-US" dirty="0" smtClean="0"/>
              <a:t>700mm </a:t>
            </a:r>
            <a:r>
              <a:rPr lang="en-US" dirty="0"/>
              <a:t>wheels. </a:t>
            </a:r>
            <a:r>
              <a:rPr lang="en-US" dirty="0" smtClean="0"/>
              <a:t>How fast is the bike traveling if the wheel is rotating at 200 RPMs?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0550"/>
            <a:ext cx="7848600" cy="40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Wheel diameter</a:t>
            </a:r>
          </a:p>
          <a:p>
            <a:pPr lvl="1"/>
            <a:r>
              <a:rPr lang="en-US" sz="2400" dirty="0" smtClean="0"/>
              <a:t>Use diameter to calculate circumference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Distance or velocity</a:t>
            </a:r>
          </a:p>
          <a:p>
            <a:pPr lvl="1"/>
            <a:r>
              <a:rPr lang="en-US" sz="2400" dirty="0" smtClean="0"/>
              <a:t>Convert to same units as wheel circumference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Rotations or rotational speed of wheel</a:t>
            </a:r>
          </a:p>
          <a:p>
            <a:pPr lvl="1"/>
            <a:r>
              <a:rPr lang="en-US" sz="2400" dirty="0" smtClean="0"/>
              <a:t>Convert to linear distance or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bike has 26” wheels. How many times does the wheel rotate in a 1 mile ride?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bike has 26” wheels. How many times does the wheel rotate in a 1 mile ride?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49602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	Solve entire problem in same units. Let’s use inches.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Given: 	diameter = 26.0 in </a:t>
            </a:r>
            <a:br>
              <a:rPr lang="en-US" dirty="0" smtClean="0"/>
            </a:br>
            <a:r>
              <a:rPr lang="en-US" dirty="0" smtClean="0"/>
              <a:t>	distance = 1 mi = 5280 </a:t>
            </a:r>
            <a:r>
              <a:rPr lang="en-US" dirty="0" err="1" smtClean="0"/>
              <a:t>ft</a:t>
            </a:r>
            <a:r>
              <a:rPr lang="en-US" dirty="0" smtClean="0"/>
              <a:t> = 63,360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bike has 26” wheels. How many times does the wheel rotate in a 1 mile ride?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49602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	Solve entire problem in same units. Let’s use inches.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Given: 	diameter = 26.0 in </a:t>
            </a:r>
            <a:br>
              <a:rPr lang="en-US" dirty="0" smtClean="0"/>
            </a:br>
            <a:r>
              <a:rPr lang="en-US" dirty="0" smtClean="0"/>
              <a:t>	distance = 1 mi = 5280 </a:t>
            </a:r>
            <a:r>
              <a:rPr lang="en-US" dirty="0" err="1" smtClean="0"/>
              <a:t>ft</a:t>
            </a:r>
            <a:r>
              <a:rPr lang="en-US" dirty="0" smtClean="0"/>
              <a:t> = 63,360 in</a:t>
            </a:r>
          </a:p>
          <a:p>
            <a:endParaRPr lang="en-US" dirty="0"/>
          </a:p>
          <a:p>
            <a:r>
              <a:rPr lang="en-US" dirty="0" smtClean="0"/>
              <a:t>Circumference C = </a:t>
            </a:r>
            <a:r>
              <a:rPr lang="el-GR" dirty="0"/>
              <a:t>π</a:t>
            </a:r>
            <a:r>
              <a:rPr lang="en-US" i="1" dirty="0" smtClean="0">
                <a:latin typeface="Georgia" pitchFamily="18" charset="0"/>
              </a:rPr>
              <a:t>d </a:t>
            </a:r>
            <a:r>
              <a:rPr lang="en-US" dirty="0" smtClean="0">
                <a:latin typeface="+mj-lt"/>
              </a:rPr>
              <a:t>= 3.1415 x 26.0 in = 81.679 in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114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 bike has 26” wheels. How many times does the wheel rotate in a 1 mile ride?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49602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	Solve entire problem in same units. Let’s use inches.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Given: 	diameter = 26.0 in </a:t>
            </a:r>
            <a:br>
              <a:rPr lang="en-US" dirty="0" smtClean="0"/>
            </a:br>
            <a:r>
              <a:rPr lang="en-US" dirty="0" smtClean="0"/>
              <a:t>	distance = 1 mi = 5280 </a:t>
            </a:r>
            <a:r>
              <a:rPr lang="en-US" dirty="0" err="1" smtClean="0"/>
              <a:t>ft</a:t>
            </a:r>
            <a:r>
              <a:rPr lang="en-US" dirty="0" smtClean="0"/>
              <a:t> = 63,360 in</a:t>
            </a:r>
          </a:p>
          <a:p>
            <a:endParaRPr lang="en-US" dirty="0"/>
          </a:p>
          <a:p>
            <a:r>
              <a:rPr lang="en-US" dirty="0" smtClean="0"/>
              <a:t>Circumference C = </a:t>
            </a:r>
            <a:r>
              <a:rPr lang="el-GR" dirty="0"/>
              <a:t>π</a:t>
            </a:r>
            <a:r>
              <a:rPr lang="en-US" i="1" dirty="0" smtClean="0">
                <a:latin typeface="Georgia" pitchFamily="18" charset="0"/>
              </a:rPr>
              <a:t>d </a:t>
            </a:r>
            <a:r>
              <a:rPr lang="en-US" dirty="0" smtClean="0">
                <a:latin typeface="+mj-lt"/>
              </a:rPr>
              <a:t>= 3.1415 x 26.0 in = 81.679 in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4358342"/>
            <a:ext cx="348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Distance traveled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Distance wheel travels in 1 rotation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562600" y="4681507"/>
            <a:ext cx="32004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4496841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number of rotations  =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418</Words>
  <Application>Microsoft Office PowerPoint</Application>
  <PresentationFormat>On-screen Show (16:9)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Rotational Velocity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Ratios &amp; Proportions</dc:title>
  <dc:creator>Maui</dc:creator>
  <cp:lastModifiedBy>Maui</cp:lastModifiedBy>
  <cp:revision>59</cp:revision>
  <dcterms:created xsi:type="dcterms:W3CDTF">2016-12-31T18:41:53Z</dcterms:created>
  <dcterms:modified xsi:type="dcterms:W3CDTF">2017-07-04T16:59:02Z</dcterms:modified>
</cp:coreProperties>
</file>