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04" r:id="rId4"/>
    <p:sldId id="310" r:id="rId5"/>
    <p:sldId id="313" r:id="rId6"/>
    <p:sldId id="309" r:id="rId7"/>
    <p:sldId id="312" r:id="rId8"/>
    <p:sldId id="307" r:id="rId9"/>
    <p:sldId id="308" r:id="rId10"/>
    <p:sldId id="306" r:id="rId11"/>
    <p:sldId id="311" r:id="rId12"/>
    <p:sldId id="258" r:id="rId13"/>
    <p:sldId id="261" r:id="rId14"/>
    <p:sldId id="259" r:id="rId15"/>
    <p:sldId id="262" r:id="rId16"/>
    <p:sldId id="263" r:id="rId17"/>
    <p:sldId id="264" r:id="rId18"/>
    <p:sldId id="265" r:id="rId19"/>
    <p:sldId id="266" r:id="rId20"/>
    <p:sldId id="314" r:id="rId21"/>
    <p:sldId id="267" r:id="rId22"/>
    <p:sldId id="268" r:id="rId23"/>
    <p:sldId id="269" r:id="rId24"/>
    <p:sldId id="270" r:id="rId25"/>
    <p:sldId id="272" r:id="rId26"/>
    <p:sldId id="273" r:id="rId27"/>
    <p:sldId id="274" r:id="rId28"/>
    <p:sldId id="276" r:id="rId29"/>
    <p:sldId id="277" r:id="rId30"/>
    <p:sldId id="278" r:id="rId31"/>
    <p:sldId id="279" r:id="rId32"/>
    <p:sldId id="280" r:id="rId33"/>
    <p:sldId id="281" r:id="rId34"/>
    <p:sldId id="284" r:id="rId35"/>
    <p:sldId id="282" r:id="rId36"/>
    <p:sldId id="283" r:id="rId37"/>
    <p:sldId id="285" r:id="rId38"/>
    <p:sldId id="286" r:id="rId39"/>
    <p:sldId id="287" r:id="rId40"/>
    <p:sldId id="288" r:id="rId41"/>
    <p:sldId id="289" r:id="rId42"/>
    <p:sldId id="290" r:id="rId43"/>
    <p:sldId id="300" r:id="rId44"/>
    <p:sldId id="291" r:id="rId45"/>
    <p:sldId id="292" r:id="rId46"/>
    <p:sldId id="294" r:id="rId47"/>
    <p:sldId id="295" r:id="rId48"/>
    <p:sldId id="296" r:id="rId49"/>
    <p:sldId id="297" r:id="rId50"/>
    <p:sldId id="298" r:id="rId51"/>
    <p:sldId id="301" r:id="rId52"/>
    <p:sldId id="299" r:id="rId53"/>
    <p:sldId id="302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BEFF0-CC63-476C-AD48-3CE4B3C0FB12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D4E30-A7B1-47E5-B0A3-7F94D6E68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4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3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0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42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6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1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4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7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7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8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3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9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2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2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29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1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8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8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0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0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7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7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9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06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3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44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90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98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49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99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6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4E30-A7B1-47E5-B0A3-7F94D6E682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6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08A8-EA1E-4642-996A-7712C57BE87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A4A80-8CF1-45BC-AD3B-5E5CCFC6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Units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12/29/2016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8687" y="492404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6523" y="2023110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22952" y="254980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6079" y="2537460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91735" y="1004011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6063" y="20249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10448" y="2551615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66518" y="2539271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202" y="3086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79144" y="8353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76202" y="822960"/>
            <a:ext cx="386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711" y="5476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04711" y="22332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9783" y="36983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75352" y="42250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88478" y="4212677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7408" y="390848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9632" y="3693719"/>
            <a:ext cx="1431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18 liters 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55120" y="4220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70327" y="4208069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4504" y="39433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7707983" y="36955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214922" y="422227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 inches</a:t>
            </a:r>
            <a:endParaRPr lang="en-US" sz="28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236678" y="4209934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49201" y="3690976"/>
            <a:ext cx="1248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 liters 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5703320" y="42176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218527" y="4205326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72704" y="394060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" name="Pentagon 1"/>
          <p:cNvSpPr/>
          <p:nvPr/>
        </p:nvSpPr>
        <p:spPr>
          <a:xfrm>
            <a:off x="1" y="1371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Units Cancel</a:t>
            </a:r>
            <a:endParaRPr lang="en-US" sz="2000" b="1" dirty="0"/>
          </a:p>
        </p:txBody>
      </p:sp>
      <p:sp>
        <p:nvSpPr>
          <p:cNvPr id="42" name="Pentagon 41"/>
          <p:cNvSpPr/>
          <p:nvPr/>
        </p:nvSpPr>
        <p:spPr>
          <a:xfrm>
            <a:off x="1" y="1726844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Flip Flop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04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8687" y="492404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6523" y="2023110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22952" y="254980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6079" y="2537460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91735" y="1004011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6063" y="20249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10448" y="2551615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66518" y="2539271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202" y="3086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79144" y="8353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76202" y="822960"/>
            <a:ext cx="386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711" y="5476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04711" y="22332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9783" y="36983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75352" y="42250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88478" y="4212677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7408" y="390848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9632" y="3693719"/>
            <a:ext cx="1431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18 liters 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55120" y="4220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70327" y="4208069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4504" y="39433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7707983" y="36955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214922" y="422227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 inches</a:t>
            </a:r>
            <a:endParaRPr lang="en-US" sz="28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236678" y="4209934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49201" y="3690976"/>
            <a:ext cx="1248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 liters 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5703320" y="42176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218527" y="4205326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72704" y="394060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" name="Pentagon 1"/>
          <p:cNvSpPr/>
          <p:nvPr/>
        </p:nvSpPr>
        <p:spPr>
          <a:xfrm>
            <a:off x="1" y="1371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Units Cancel</a:t>
            </a:r>
            <a:endParaRPr lang="en-US" sz="2000" b="1" dirty="0"/>
          </a:p>
        </p:txBody>
      </p:sp>
      <p:sp>
        <p:nvSpPr>
          <p:cNvPr id="42" name="Pentagon 41"/>
          <p:cNvSpPr/>
          <p:nvPr/>
        </p:nvSpPr>
        <p:spPr>
          <a:xfrm>
            <a:off x="1" y="1726844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Flip Flop</a:t>
            </a:r>
            <a:endParaRPr lang="en-US" sz="2000" b="1" dirty="0"/>
          </a:p>
        </p:txBody>
      </p:sp>
      <p:sp>
        <p:nvSpPr>
          <p:cNvPr id="43" name="Pentagon 42"/>
          <p:cNvSpPr/>
          <p:nvPr/>
        </p:nvSpPr>
        <p:spPr>
          <a:xfrm>
            <a:off x="1" y="3304184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Diagonal Reduce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30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8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306592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26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3063" y="258091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28914" y="205740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3063" y="258091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28914" y="205740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3968256" y="2747315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87056" y="2217877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3063" y="258091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28914" y="205740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3968256" y="2747315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87056" y="2217877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943872" y="2056029"/>
            <a:ext cx="981696" cy="4690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3063" y="258091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28914" y="205740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3063" y="258091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28914" y="205740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0801" y="3394710"/>
            <a:ext cx="2031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mile = 1.6 km	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km = 0.6 miles	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421767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54618"/>
            <a:ext cx="7772400" cy="4011692"/>
          </a:xfrm>
        </p:spPr>
        <p:txBody>
          <a:bodyPr/>
          <a:lstStyle/>
          <a:p>
            <a:r>
              <a:rPr lang="en-US" dirty="0" smtClean="0"/>
              <a:t>How to convert simple units</a:t>
            </a:r>
          </a:p>
          <a:p>
            <a:pPr marL="457200" lvl="1" indent="0">
              <a:buNone/>
            </a:pPr>
            <a:r>
              <a:rPr lang="en-US" sz="2400" dirty="0" smtClean="0"/>
              <a:t>Miles -&gt; Kilometers</a:t>
            </a:r>
          </a:p>
          <a:p>
            <a:pPr marL="457200" lvl="1" indent="0">
              <a:buNone/>
            </a:pPr>
            <a:r>
              <a:rPr lang="en-US" sz="2400" dirty="0" smtClean="0"/>
              <a:t>Meters -&gt; Feet</a:t>
            </a:r>
          </a:p>
          <a:p>
            <a:pPr marL="457200" lvl="1" indent="0">
              <a:buNone/>
            </a:pPr>
            <a:r>
              <a:rPr lang="en-US" sz="2400" dirty="0" smtClean="0"/>
              <a:t>Pounds -&gt; Kilograms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 smtClean="0"/>
              <a:t>How to convert complex units</a:t>
            </a:r>
          </a:p>
          <a:p>
            <a:pPr marL="457200" lvl="1" indent="0">
              <a:buNone/>
            </a:pPr>
            <a:r>
              <a:rPr lang="en-US" sz="2400" dirty="0" smtClean="0"/>
              <a:t>Miles/Hour -&gt; Inches/Sec</a:t>
            </a:r>
          </a:p>
          <a:p>
            <a:pPr marL="457200" lvl="1" indent="0">
              <a:buNone/>
            </a:pPr>
            <a:r>
              <a:rPr lang="en-US" sz="2400" dirty="0" smtClean="0"/>
              <a:t>Dollars/Gallon -&gt; Euros/Liter</a:t>
            </a:r>
          </a:p>
        </p:txBody>
      </p:sp>
    </p:spTree>
    <p:extLst>
      <p:ext uri="{BB962C8B-B14F-4D97-AF65-F5344CB8AC3E}">
        <p14:creationId xmlns:p14="http://schemas.microsoft.com/office/powerpoint/2010/main" val="31337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3063" y="258091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28914" y="205740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0801" y="3394710"/>
            <a:ext cx="2031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mile = 1.6 km	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km = 0.6 miles	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421767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99609" y="2045638"/>
            <a:ext cx="1295400" cy="10512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3063" y="258091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28914" y="205740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0801" y="3394710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mile = 1.6 km	-&gt;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km = 0.6 miles	-&gt;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5037" y="3509925"/>
            <a:ext cx="8306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1.6 km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mile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30425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3318" y="4250589"/>
            <a:ext cx="10390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km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0.6 miles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122902" y="4592925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421767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93760" y="258091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0.6 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96667" y="205740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0801" y="3394710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mile = 1.6 km	-&gt;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km = 0.6 miles	-&gt;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5037" y="3509925"/>
            <a:ext cx="8306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1.6 km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mile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30425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3318" y="4250589"/>
            <a:ext cx="10390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km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0.6 miles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122902" y="4592925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421767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93760" y="258091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0.6 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96667" y="205740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74426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93760" y="258091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0.6 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96667" y="205740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36480" y="2747315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87056" y="2217877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48601" y="2306592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  <a:r>
              <a:rPr lang="en-US" sz="2800" dirty="0" smtClean="0"/>
              <a:t> km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93760" y="258091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0.6 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96667" y="205740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36480" y="2747315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87056" y="2217877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2111" y="2580912"/>
            <a:ext cx="641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0.6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8052" y="205740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km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954437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49386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18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386" y="205740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 miles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48601" y="2306592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20 km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3760" y="258091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0.6 miles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96667" y="205740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km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31681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0786" y="232351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788670"/>
            <a:ext cx="7315200" cy="6858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 miles  =  ? kilometers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792" y="25840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401" y="2571750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36480" y="2747315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87056" y="2217877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2111" y="2580912"/>
            <a:ext cx="641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0.6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8052" y="205740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km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954437" y="2568568"/>
            <a:ext cx="1052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49386" y="23330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9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29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6215" y="2067934"/>
            <a:ext cx="854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47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7296" y="1817370"/>
            <a:ext cx="59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26613" y="2344064"/>
            <a:ext cx="35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076215" y="2067934"/>
            <a:ext cx="854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1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7296" y="1817370"/>
            <a:ext cx="59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26613" y="2344064"/>
            <a:ext cx="35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1" y="3394710"/>
            <a:ext cx="2031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</a:rPr>
              <a:t>lb</a:t>
            </a:r>
            <a:r>
              <a:rPr lang="en-US" sz="2000" b="1" dirty="0" smtClean="0">
                <a:solidFill>
                  <a:schemeClr val="accent1"/>
                </a:solidFill>
              </a:rPr>
              <a:t> = 454 g	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g = </a:t>
            </a:r>
            <a:r>
              <a:rPr lang="en-US" sz="2000" b="1" dirty="0" smtClean="0">
                <a:solidFill>
                  <a:schemeClr val="accent1"/>
                </a:solidFill>
              </a:rPr>
              <a:t>0.0022 </a:t>
            </a:r>
            <a:r>
              <a:rPr lang="en-US" sz="2000" b="1" dirty="0" err="1" smtClean="0">
                <a:solidFill>
                  <a:schemeClr val="accent1"/>
                </a:solidFill>
              </a:rPr>
              <a:t>lbs</a:t>
            </a:r>
            <a:r>
              <a:rPr lang="en-US" sz="2000" b="1" dirty="0" smtClean="0">
                <a:solidFill>
                  <a:schemeClr val="accent1"/>
                </a:solidFill>
              </a:rPr>
              <a:t>	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421767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76215" y="2067934"/>
            <a:ext cx="854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9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7296" y="1817370"/>
            <a:ext cx="59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26613" y="2344064"/>
            <a:ext cx="35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1" y="3394710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</a:rPr>
              <a:t>lb</a:t>
            </a:r>
            <a:r>
              <a:rPr lang="en-US" sz="2000" b="1" dirty="0" smtClean="0">
                <a:solidFill>
                  <a:schemeClr val="accent1"/>
                </a:solidFill>
              </a:rPr>
              <a:t> = 454 g	-&gt;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g = </a:t>
            </a:r>
            <a:r>
              <a:rPr lang="en-US" sz="2000" b="1" dirty="0" smtClean="0">
                <a:solidFill>
                  <a:schemeClr val="accent1"/>
                </a:solidFill>
              </a:rPr>
              <a:t>0.0022 </a:t>
            </a:r>
            <a:r>
              <a:rPr lang="en-US" sz="2000" b="1" dirty="0" err="1" smtClean="0">
                <a:solidFill>
                  <a:schemeClr val="accent1"/>
                </a:solidFill>
              </a:rPr>
              <a:t>lbs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1562" y="3509925"/>
            <a:ext cx="69762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lb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454 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30425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4699" y="4250589"/>
            <a:ext cx="103630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.0022 </a:t>
            </a:r>
            <a:r>
              <a:rPr lang="en-US" b="1" dirty="0" err="1" smtClean="0">
                <a:solidFill>
                  <a:schemeClr val="accent1"/>
                </a:solidFill>
              </a:rPr>
              <a:t>lbs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122902" y="4592925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421767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76215" y="2067934"/>
            <a:ext cx="854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9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0664" y="1817370"/>
            <a:ext cx="85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511624" y="2344064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454 g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1" y="3394710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</a:rPr>
              <a:t>lb</a:t>
            </a:r>
            <a:r>
              <a:rPr lang="en-US" sz="2000" b="1" dirty="0" smtClean="0">
                <a:solidFill>
                  <a:schemeClr val="accent1"/>
                </a:solidFill>
              </a:rPr>
              <a:t> = 454 g	-&gt;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g = </a:t>
            </a:r>
            <a:r>
              <a:rPr lang="en-US" sz="2000" b="1" dirty="0" smtClean="0">
                <a:solidFill>
                  <a:schemeClr val="accent1"/>
                </a:solidFill>
              </a:rPr>
              <a:t>0.0022 </a:t>
            </a:r>
            <a:r>
              <a:rPr lang="en-US" sz="2000" b="1" dirty="0" err="1" smtClean="0">
                <a:solidFill>
                  <a:schemeClr val="accent1"/>
                </a:solidFill>
              </a:rPr>
              <a:t>lbs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1562" y="3509925"/>
            <a:ext cx="69762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lb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454 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30425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4699" y="4250589"/>
            <a:ext cx="103630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.0022 </a:t>
            </a:r>
            <a:r>
              <a:rPr lang="en-US" b="1" dirty="0" err="1" smtClean="0">
                <a:solidFill>
                  <a:schemeClr val="accent1"/>
                </a:solidFill>
              </a:rPr>
              <a:t>lbs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122902" y="4592925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421767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76215" y="2067934"/>
            <a:ext cx="854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9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0664" y="1817370"/>
            <a:ext cx="85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511624" y="2344064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454 g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6215" y="2067934"/>
            <a:ext cx="854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9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0664" y="1817370"/>
            <a:ext cx="85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511624" y="2344064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454 g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58554" y="2518724"/>
            <a:ext cx="321513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342696" y="1981989"/>
            <a:ext cx="321513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6215" y="2067934"/>
            <a:ext cx="854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4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76215" y="2067934"/>
            <a:ext cx="854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20664" y="1817370"/>
            <a:ext cx="85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511624" y="2344064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454 g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251552" y="1817370"/>
            <a:ext cx="1407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</a:t>
            </a:r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1659" y="234406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454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19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0386" y="21026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8554" y="2518724"/>
            <a:ext cx="321513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42696" y="1981989"/>
            <a:ext cx="321513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696" y="181874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81801" y="2067934"/>
            <a:ext cx="1149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4.7 </a:t>
            </a:r>
            <a:r>
              <a:rPr lang="en-US" sz="2800" b="1" dirty="0" err="1" smtClean="0"/>
              <a:t>lbs</a:t>
            </a:r>
            <a:endParaRPr lang="en-US" sz="2800" b="1" dirty="0"/>
          </a:p>
        </p:txBody>
      </p:sp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2150 grams =  ? pounds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3454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20664" y="1817370"/>
            <a:ext cx="85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511624" y="2344064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454 g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251552" y="1817370"/>
            <a:ext cx="1407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2150 </a:t>
            </a:r>
            <a:r>
              <a:rPr lang="en-US" sz="2800" dirty="0" err="1" smtClean="0"/>
              <a:t>lbs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1659" y="234406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454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196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0386" y="21026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8554" y="2518724"/>
            <a:ext cx="321513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42696" y="1981989"/>
            <a:ext cx="321513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92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37503" y="1817370"/>
            <a:ext cx="75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feet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93028" y="234406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8687" y="492404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91735" y="1004011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202" y="3086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79144" y="8353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76202" y="822960"/>
            <a:ext cx="386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711" y="5476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2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7503" y="1817370"/>
            <a:ext cx="75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feet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93028" y="234406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7503" y="1817370"/>
            <a:ext cx="75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feet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93028" y="234406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90801" y="3394710"/>
            <a:ext cx="22381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5280 </a:t>
            </a:r>
            <a:r>
              <a:rPr lang="en-US" sz="2000" b="1" dirty="0" err="1" smtClean="0">
                <a:solidFill>
                  <a:schemeClr val="accent1"/>
                </a:solidFill>
              </a:rPr>
              <a:t>ft</a:t>
            </a:r>
            <a:r>
              <a:rPr lang="en-US" sz="2000" b="1" dirty="0" smtClean="0">
                <a:solidFill>
                  <a:schemeClr val="accent1"/>
                </a:solidFill>
              </a:rPr>
              <a:t> = 1 mi	-&gt;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0610" y="3509925"/>
            <a:ext cx="8595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5280 </a:t>
            </a:r>
            <a:r>
              <a:rPr lang="en-US" b="1" dirty="0" err="1" smtClean="0">
                <a:solidFill>
                  <a:schemeClr val="accent1"/>
                </a:solidFill>
              </a:rPr>
              <a:t>ft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30425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90801" y="3394710"/>
            <a:ext cx="22381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5280 </a:t>
            </a:r>
            <a:r>
              <a:rPr lang="en-US" sz="2000" b="1" dirty="0" err="1" smtClean="0">
                <a:solidFill>
                  <a:schemeClr val="accent1"/>
                </a:solidFill>
              </a:rPr>
              <a:t>ft</a:t>
            </a:r>
            <a:r>
              <a:rPr lang="en-US" sz="2000" b="1" dirty="0" smtClean="0">
                <a:solidFill>
                  <a:schemeClr val="accent1"/>
                </a:solidFill>
              </a:rPr>
              <a:t> = 1 mi	-&gt;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0610" y="3509925"/>
            <a:ext cx="8595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5280 </a:t>
            </a:r>
            <a:r>
              <a:rPr lang="en-US" b="1" dirty="0" err="1" smtClean="0">
                <a:solidFill>
                  <a:schemeClr val="accent1"/>
                </a:solidFill>
              </a:rPr>
              <a:t>ft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30425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1" y="3394710"/>
            <a:ext cx="17844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</a:rPr>
              <a:t>hr</a:t>
            </a:r>
            <a:r>
              <a:rPr lang="en-US" sz="2000" b="1" dirty="0" smtClean="0">
                <a:solidFill>
                  <a:schemeClr val="accent1"/>
                </a:solidFill>
              </a:rPr>
              <a:t>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mins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min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secs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1" y="3394710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</a:rPr>
              <a:t>hr</a:t>
            </a:r>
            <a:r>
              <a:rPr lang="en-US" sz="2000" b="1" dirty="0" smtClean="0">
                <a:solidFill>
                  <a:schemeClr val="accent1"/>
                </a:solidFill>
              </a:rPr>
              <a:t>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mins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min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secs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0336" y="3509925"/>
            <a:ext cx="9300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hr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mins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5416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1" y="3394710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</a:rPr>
              <a:t>hr</a:t>
            </a:r>
            <a:r>
              <a:rPr lang="en-US" sz="2000" b="1" dirty="0" smtClean="0">
                <a:solidFill>
                  <a:schemeClr val="accent1"/>
                </a:solidFill>
              </a:rPr>
              <a:t>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mins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min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secs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0336" y="3509925"/>
            <a:ext cx="9300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hr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mins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5416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845" y="4286250"/>
            <a:ext cx="86594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min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secs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58865" y="4628587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3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457" y="181737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649" y="2344064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1" y="3394710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</a:rPr>
              <a:t>hr</a:t>
            </a:r>
            <a:r>
              <a:rPr lang="en-US" sz="2000" b="1" dirty="0" smtClean="0">
                <a:solidFill>
                  <a:schemeClr val="accent1"/>
                </a:solidFill>
              </a:rPr>
              <a:t>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mins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min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secs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0336" y="3509925"/>
            <a:ext cx="9300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hr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mins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5416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845" y="4286250"/>
            <a:ext cx="86594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min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secs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58865" y="4628587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65938" y="3909623"/>
            <a:ext cx="9300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hr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mins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281018" y="4251959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25458" y="3909622"/>
            <a:ext cx="86594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min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secs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08478" y="4251958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0039" y="3907689"/>
            <a:ext cx="109998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hr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3600 </a:t>
            </a:r>
            <a:r>
              <a:rPr lang="en-US" b="1" dirty="0" err="1" smtClean="0">
                <a:solidFill>
                  <a:schemeClr val="accent1"/>
                </a:solidFill>
              </a:rPr>
              <a:t>secs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980078" y="4250025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67600" y="39991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=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4900" y="405582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X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533423" y="4303518"/>
            <a:ext cx="524642" cy="2057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814942" y="3979012"/>
            <a:ext cx="524642" cy="2057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0210" y="181737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4673" y="234406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3600 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1" y="3394710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</a:rPr>
              <a:t>hr</a:t>
            </a:r>
            <a:r>
              <a:rPr lang="en-US" sz="2000" b="1" dirty="0" smtClean="0">
                <a:solidFill>
                  <a:schemeClr val="accent1"/>
                </a:solidFill>
              </a:rPr>
              <a:t>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mins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1 min = 60 </a:t>
            </a:r>
            <a:r>
              <a:rPr lang="en-US" sz="2000" b="1" dirty="0" err="1" smtClean="0">
                <a:solidFill>
                  <a:schemeClr val="accent1"/>
                </a:solidFill>
              </a:rPr>
              <a:t>secs</a:t>
            </a:r>
            <a:r>
              <a:rPr lang="en-US" sz="2000" b="1" dirty="0" smtClean="0">
                <a:solidFill>
                  <a:schemeClr val="accent1"/>
                </a:solidFill>
              </a:rPr>
              <a:t>	-&gt;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0336" y="3509925"/>
            <a:ext cx="9300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hr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mins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5416" y="3852261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845" y="4286250"/>
            <a:ext cx="86594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min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secs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58865" y="4628587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65938" y="3909623"/>
            <a:ext cx="9300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hr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mins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281018" y="4251959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25458" y="3909622"/>
            <a:ext cx="86594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min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60 </a:t>
            </a:r>
            <a:r>
              <a:rPr lang="en-US" b="1" dirty="0" err="1" smtClean="0">
                <a:solidFill>
                  <a:schemeClr val="accent1"/>
                </a:solidFill>
              </a:rPr>
              <a:t>secs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08478" y="4251958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0039" y="3907689"/>
            <a:ext cx="109998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b="1" dirty="0" err="1" smtClean="0">
                <a:solidFill>
                  <a:schemeClr val="accent1"/>
                </a:solidFill>
              </a:rPr>
              <a:t>hr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3600 </a:t>
            </a:r>
            <a:r>
              <a:rPr lang="en-US" b="1" dirty="0" err="1" smtClean="0">
                <a:solidFill>
                  <a:schemeClr val="accent1"/>
                </a:solidFill>
              </a:rPr>
              <a:t>secs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980078" y="4250025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67600" y="39991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=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4900" y="405582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X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533423" y="4303518"/>
            <a:ext cx="524642" cy="2057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942" y="3979012"/>
            <a:ext cx="524642" cy="2057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8687" y="492404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91735" y="1004011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202" y="3086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79144" y="8353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76202" y="822960"/>
            <a:ext cx="386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711" y="5476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12" name="Pentagon 11"/>
          <p:cNvSpPr/>
          <p:nvPr/>
        </p:nvSpPr>
        <p:spPr>
          <a:xfrm>
            <a:off x="1" y="1371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Units Cancel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83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0210" y="181737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4673" y="234406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3600 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1553" y="181737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6016" y="234406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3600 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7461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1743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60981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97467" y="1960043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0210" y="181737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4673" y="234406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3600 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66064" y="1885950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?</a:t>
            </a:r>
            <a:r>
              <a:rPr lang="en-US" sz="2800" b="1" dirty="0" smtClean="0"/>
              <a:t>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0981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96124" y="1960043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21026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245609" y="1885950"/>
            <a:ext cx="196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1700 x 5280 </a:t>
            </a:r>
            <a:r>
              <a:rPr lang="en-US" sz="2400" dirty="0" err="1" smtClean="0"/>
              <a:t>ft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90496" y="234406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3600 sec</a:t>
            </a:r>
            <a:endParaRPr lang="en-US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22392" y="2331720"/>
            <a:ext cx="1648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912927" y="308610"/>
            <a:ext cx="7315200" cy="685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1700 miles/hour =  ? </a:t>
            </a:r>
            <a:r>
              <a:rPr lang="en-US" sz="3600" dirty="0"/>
              <a:t>f</a:t>
            </a:r>
            <a:r>
              <a:rPr lang="en-US" sz="3600" dirty="0" smtClean="0"/>
              <a:t>eet/sec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8412" y="181874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1700 mi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8134" y="23454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304" y="2333092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181737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5280 </a:t>
            </a:r>
            <a:r>
              <a:rPr lang="en-US" sz="2800" dirty="0" err="1" smtClean="0"/>
              <a:t>ft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2123" y="234406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mi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2543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208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0210" y="181737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4673" y="234406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3600 sec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118" y="2331720"/>
            <a:ext cx="106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209169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3186" y="20944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401806" y="1885950"/>
            <a:ext cx="158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2493 feet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48602" y="23065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1 sec</a:t>
            </a:r>
            <a:endParaRPr lang="en-US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26870" y="2333092"/>
            <a:ext cx="1388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90600" y="1981989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63543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0981" y="2503170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96124" y="1960043"/>
            <a:ext cx="503892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21026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245609" y="1885950"/>
            <a:ext cx="196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1700 x 5280 </a:t>
            </a:r>
            <a:r>
              <a:rPr lang="en-US" sz="2400" dirty="0" err="1" smtClean="0"/>
              <a:t>ft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90496" y="234406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3600 sec</a:t>
            </a:r>
            <a:endParaRPr lang="en-US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22392" y="2331720"/>
            <a:ext cx="1648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8687" y="492404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6523" y="2023110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22952" y="254980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6079" y="2537460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91735" y="1004011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6063" y="20249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10448" y="2551615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66518" y="2539271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202" y="3086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79144" y="8353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76202" y="822960"/>
            <a:ext cx="386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711" y="5476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04711" y="22332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2" name="Pentagon 21"/>
          <p:cNvSpPr/>
          <p:nvPr/>
        </p:nvSpPr>
        <p:spPr>
          <a:xfrm>
            <a:off x="1" y="1371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Units Cancel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6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8687" y="492404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6523" y="2023110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22952" y="254980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6079" y="2537460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91735" y="1004011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6063" y="20249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10448" y="2551615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66518" y="2539271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202" y="3086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79144" y="8353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76202" y="822960"/>
            <a:ext cx="386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711" y="5476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04711" y="22332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2" name="Pentagon 21"/>
          <p:cNvSpPr/>
          <p:nvPr/>
        </p:nvSpPr>
        <p:spPr>
          <a:xfrm>
            <a:off x="1" y="1726844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Flip Flop</a:t>
            </a:r>
            <a:endParaRPr lang="en-US" sz="2000" b="1" dirty="0"/>
          </a:p>
        </p:txBody>
      </p:sp>
      <p:sp>
        <p:nvSpPr>
          <p:cNvPr id="23" name="Pentagon 22"/>
          <p:cNvSpPr/>
          <p:nvPr/>
        </p:nvSpPr>
        <p:spPr>
          <a:xfrm>
            <a:off x="1" y="1371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Units Cancel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81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8687" y="492404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6523" y="2023110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22952" y="254980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6079" y="2537460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91735" y="1004011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6063" y="20249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10448" y="2551615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66518" y="2539271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202" y="3086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79144" y="8353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76202" y="822960"/>
            <a:ext cx="386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711" y="5476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04711" y="22332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9783" y="36983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75352" y="42250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88478" y="4212677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9632" y="3693719"/>
            <a:ext cx="1431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18 liters 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55120" y="4220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70327" y="4208069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4504" y="39433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7" name="Pentagon 26"/>
          <p:cNvSpPr/>
          <p:nvPr/>
        </p:nvSpPr>
        <p:spPr>
          <a:xfrm>
            <a:off x="1" y="1726844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Flip Flop</a:t>
            </a:r>
            <a:endParaRPr lang="en-US" sz="2000" b="1" dirty="0"/>
          </a:p>
        </p:txBody>
      </p:sp>
      <p:sp>
        <p:nvSpPr>
          <p:cNvPr id="28" name="Pentagon 27"/>
          <p:cNvSpPr/>
          <p:nvPr/>
        </p:nvSpPr>
        <p:spPr>
          <a:xfrm>
            <a:off x="1" y="1371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Units Cancel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3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697" y="319583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miles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17968" y="84627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 miles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8658" y="833933"/>
            <a:ext cx="11941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8687" y="492404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6523" y="2023110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22952" y="254980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6079" y="2537460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91735" y="1004011"/>
            <a:ext cx="945120" cy="205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6063" y="20249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10448" y="2551615"/>
            <a:ext cx="104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 foot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66518" y="2539271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202" y="3086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79144" y="8353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76202" y="822960"/>
            <a:ext cx="386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711" y="5476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04711" y="22332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9783" y="36983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75352" y="422502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12 inches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88478" y="4212677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9632" y="3693719"/>
            <a:ext cx="1431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18 liters 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55120" y="4220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70327" y="4208069"/>
            <a:ext cx="1329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4504" y="39433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497438" y="3693719"/>
            <a:ext cx="551545" cy="4690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84264" y="4239616"/>
            <a:ext cx="551545" cy="4690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ntagon 28"/>
          <p:cNvSpPr/>
          <p:nvPr/>
        </p:nvSpPr>
        <p:spPr>
          <a:xfrm>
            <a:off x="1" y="1726844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Flip Flop</a:t>
            </a:r>
            <a:endParaRPr lang="en-US" sz="2000" b="1" dirty="0"/>
          </a:p>
        </p:txBody>
      </p:sp>
      <p:sp>
        <p:nvSpPr>
          <p:cNvPr id="30" name="Pentagon 29"/>
          <p:cNvSpPr/>
          <p:nvPr/>
        </p:nvSpPr>
        <p:spPr>
          <a:xfrm>
            <a:off x="1" y="1371"/>
            <a:ext cx="2317967" cy="364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Units Cancel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85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1160</Words>
  <Application>Microsoft Office PowerPoint</Application>
  <PresentationFormat>On-screen Show (16:9)</PresentationFormat>
  <Paragraphs>634</Paragraphs>
  <Slides>53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Units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Units Conversion</dc:title>
  <dc:creator>Maui</dc:creator>
  <cp:lastModifiedBy>Maui</cp:lastModifiedBy>
  <cp:revision>25</cp:revision>
  <dcterms:created xsi:type="dcterms:W3CDTF">2016-12-29T18:09:28Z</dcterms:created>
  <dcterms:modified xsi:type="dcterms:W3CDTF">2016-12-30T04:47:52Z</dcterms:modified>
</cp:coreProperties>
</file>