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81" r:id="rId2"/>
    <p:sldId id="384" r:id="rId3"/>
    <p:sldId id="362" r:id="rId4"/>
    <p:sldId id="385" r:id="rId5"/>
    <p:sldId id="386" r:id="rId6"/>
    <p:sldId id="387" r:id="rId7"/>
    <p:sldId id="389" r:id="rId8"/>
    <p:sldId id="388" r:id="rId9"/>
    <p:sldId id="391" r:id="rId10"/>
    <p:sldId id="390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9BC2-1364-496E-8C08-813D5E1001C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4B-352F-4648-AA9F-6D8F9B88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8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4F4-DB16-4239-A5B4-599E17B4D25D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1"/>
            <a:ext cx="8305800" cy="4419599"/>
          </a:xfrm>
        </p:spPr>
        <p:txBody>
          <a:bodyPr>
            <a:normAutofit fontScale="92500"/>
          </a:bodyPr>
          <a:lstStyle/>
          <a:p>
            <a:pPr>
              <a:spcBef>
                <a:spcPts val="3000"/>
              </a:spcBef>
            </a:pPr>
            <a:r>
              <a:rPr lang="en-US" sz="3600" b="1" i="1" dirty="0" smtClean="0"/>
              <a:t>Breadth-First </a:t>
            </a:r>
            <a:r>
              <a:rPr lang="en-US" sz="3600" b="1" i="1" dirty="0" smtClean="0"/>
              <a:t>Search </a:t>
            </a:r>
            <a:r>
              <a:rPr lang="en-US" sz="3600" dirty="0" smtClean="0"/>
              <a:t>is a graph traversal algorithm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Finds every vertex that is reachable from the source, and finds its distance from the source</a:t>
            </a:r>
            <a:endParaRPr lang="en-US" sz="3600" dirty="0" smtClean="0"/>
          </a:p>
          <a:p>
            <a:pPr>
              <a:spcBef>
                <a:spcPts val="3000"/>
              </a:spcBef>
            </a:pPr>
            <a:r>
              <a:rPr lang="en-US" sz="3600" dirty="0" smtClean="0"/>
              <a:t>Works on Directed and Undirected </a:t>
            </a:r>
            <a:r>
              <a:rPr lang="en-US" sz="3600" dirty="0" smtClean="0"/>
              <a:t>Graphs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Runs in O(V + E) time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18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58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0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55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72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sz="3200" b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8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</a:t>
            </a:r>
            <a:endParaRPr lang="en-US" sz="3200" b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86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</a:t>
            </a:r>
          </a:p>
          <a:p>
            <a:pPr algn="ctr"/>
            <a:r>
              <a:rPr lang="en-US" sz="3200" b="1" dirty="0"/>
              <a:t>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67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</a:t>
            </a:r>
          </a:p>
          <a:p>
            <a:pPr algn="ctr"/>
            <a:r>
              <a:rPr lang="en-US" sz="3200" b="1" dirty="0"/>
              <a:t>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sz="3200" b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>
            <a:off x="2559627" y="5715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</a:t>
            </a:r>
            <a:endParaRPr lang="en-US" sz="3200" b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>
            <a:off x="2559627" y="5715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71600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9870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1600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05400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00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36349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116210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47800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</a:t>
            </a:r>
            <a:r>
              <a:rPr lang="en-US" sz="4000" dirty="0" smtClean="0"/>
              <a:t>FS </a:t>
            </a:r>
            <a:r>
              <a:rPr lang="en-US" sz="4000" dirty="0" smtClean="0"/>
              <a:t>on an undirected graph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1371600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00400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211210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19768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97291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44965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09237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57172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53568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59560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44547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16165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97292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49965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5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>
            <a:off x="2559627" y="5715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4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</a:t>
            </a:r>
          </a:p>
          <a:p>
            <a:pPr algn="ctr"/>
            <a:r>
              <a:rPr lang="en-US" sz="3200" b="1" dirty="0"/>
              <a:t>C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>
            <a:off x="2559627" y="5715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75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</a:t>
            </a:r>
          </a:p>
          <a:p>
            <a:pPr algn="ctr"/>
            <a:r>
              <a:rPr lang="en-US" sz="3200" b="1" dirty="0"/>
              <a:t>C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>
            <a:off x="2559627" y="5715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</a:t>
            </a:r>
          </a:p>
          <a:p>
            <a:pPr algn="ctr"/>
            <a:r>
              <a:rPr lang="en-US" sz="3200" b="1" dirty="0"/>
              <a:t>C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>
            <a:off x="2559627" y="5715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03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52322" y="742950"/>
            <a:ext cx="910869" cy="937381"/>
            <a:chOff x="3529374" y="3830938"/>
            <a:chExt cx="910869" cy="93738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</a:t>
            </a:r>
          </a:p>
          <a:p>
            <a:pPr algn="ctr"/>
            <a:r>
              <a:rPr lang="en-US" sz="3200" b="1" dirty="0" smtClean="0"/>
              <a:t>C</a:t>
            </a:r>
          </a:p>
          <a:p>
            <a:pPr algn="ctr"/>
            <a:r>
              <a:rPr lang="en-US" sz="3200" b="1" dirty="0"/>
              <a:t>F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>
            <a:off x="2559627" y="5715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70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</a:t>
            </a:r>
          </a:p>
          <a:p>
            <a:pPr algn="ctr"/>
            <a:r>
              <a:rPr lang="en-US" sz="3200" b="1" dirty="0" smtClean="0"/>
              <a:t>C</a:t>
            </a:r>
          </a:p>
          <a:p>
            <a:pPr algn="ctr"/>
            <a:r>
              <a:rPr lang="en-US" sz="3200" b="1" dirty="0"/>
              <a:t>F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6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</a:t>
            </a:r>
          </a:p>
          <a:p>
            <a:pPr algn="ctr"/>
            <a:r>
              <a:rPr lang="en-US" sz="3200" b="1" dirty="0"/>
              <a:t>F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117926" y="167887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</a:t>
            </a:r>
          </a:p>
          <a:p>
            <a:pPr algn="ctr"/>
            <a:r>
              <a:rPr lang="en-US" sz="3200" b="1" dirty="0"/>
              <a:t>F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117926" y="167887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</a:t>
            </a:r>
          </a:p>
          <a:p>
            <a:pPr algn="ctr"/>
            <a:r>
              <a:rPr lang="en-US" sz="3200" b="1" dirty="0"/>
              <a:t>F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117926" y="167887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</a:t>
            </a:r>
          </a:p>
          <a:p>
            <a:pPr algn="ctr"/>
            <a:r>
              <a:rPr lang="en-US" sz="3200" b="1" dirty="0"/>
              <a:t>F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117926" y="167887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01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373737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4000" b="1" dirty="0">
                <a:solidFill>
                  <a:schemeClr val="tx2"/>
                </a:solidFill>
              </a:rPr>
              <a:t>B</a:t>
            </a:r>
            <a:r>
              <a:rPr lang="en-US" sz="4000" b="1" dirty="0" smtClean="0">
                <a:solidFill>
                  <a:schemeClr val="tx2"/>
                </a:solidFill>
              </a:rPr>
              <a:t>FS </a:t>
            </a:r>
            <a:r>
              <a:rPr lang="en-US" sz="4000" b="1" dirty="0" smtClean="0">
                <a:solidFill>
                  <a:schemeClr val="tx2"/>
                </a:solidFill>
              </a:rPr>
              <a:t>Vertex </a:t>
            </a:r>
            <a:r>
              <a:rPr lang="en-US" sz="4000" b="1" dirty="0" smtClean="0">
                <a:solidFill>
                  <a:schemeClr val="tx2"/>
                </a:solidFill>
              </a:rPr>
              <a:t>Attributes: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/>
              <a:t>Discovery Status 		</a:t>
            </a:r>
            <a:r>
              <a:rPr lang="en-US" sz="3200" b="1" i="1" dirty="0"/>
              <a:t>color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Distance from source 	</a:t>
            </a:r>
            <a:r>
              <a:rPr lang="en-US" sz="3200" b="1" i="1" dirty="0" smtClean="0"/>
              <a:t>d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Predecessor Vertex 	</a:t>
            </a:r>
            <a:r>
              <a:rPr lang="en-US" sz="3200" b="1" i="1" dirty="0" smtClean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25673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</a:t>
            </a:r>
          </a:p>
          <a:p>
            <a:pPr algn="ctr"/>
            <a:r>
              <a:rPr lang="en-US" sz="3200" b="1" dirty="0" smtClean="0"/>
              <a:t>F</a:t>
            </a:r>
          </a:p>
          <a:p>
            <a:pPr algn="ctr"/>
            <a:r>
              <a:rPr lang="en-US" sz="3200" b="1" dirty="0"/>
              <a:t>I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09600" y="2157378"/>
            <a:ext cx="910869" cy="937381"/>
            <a:chOff x="3529374" y="3830938"/>
            <a:chExt cx="910869" cy="937381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725636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117926" y="167887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93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</a:t>
            </a:r>
          </a:p>
          <a:p>
            <a:pPr algn="ctr"/>
            <a:r>
              <a:rPr lang="en-US" sz="3200" b="1" dirty="0" smtClean="0"/>
              <a:t>F</a:t>
            </a:r>
          </a:p>
          <a:p>
            <a:pPr algn="ctr"/>
            <a:r>
              <a:rPr lang="en-US" sz="3200" b="1" dirty="0"/>
              <a:t>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8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</a:t>
            </a:r>
          </a:p>
          <a:p>
            <a:pPr algn="ctr"/>
            <a:r>
              <a:rPr lang="en-US" sz="3200" b="1" dirty="0"/>
              <a:t>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742950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700789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>
            <a:off x="4454236" y="3290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</a:t>
            </a:r>
          </a:p>
          <a:p>
            <a:pPr algn="ctr"/>
            <a:r>
              <a:rPr lang="en-US" sz="3200" b="1" dirty="0"/>
              <a:t>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3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sz="3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1964625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sz="3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1964625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9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</a:t>
            </a:r>
            <a:endParaRPr lang="en-US" sz="3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1964625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89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</a:t>
            </a:r>
          </a:p>
          <a:p>
            <a:pPr algn="ctr"/>
            <a:r>
              <a:rPr lang="en-US" sz="3200" b="1" dirty="0"/>
              <a:t>G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41931" y="2157378"/>
            <a:ext cx="910869" cy="937381"/>
            <a:chOff x="3529374" y="3830938"/>
            <a:chExt cx="910869" cy="937381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736055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1964625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44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</a:t>
            </a:r>
          </a:p>
          <a:p>
            <a:pPr algn="ctr"/>
            <a:r>
              <a:rPr lang="en-US" sz="3200" b="1" dirty="0"/>
              <a:t>G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6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sz="3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9991" y="3615569"/>
            <a:ext cx="910869" cy="937381"/>
            <a:chOff x="3529374" y="3830938"/>
            <a:chExt cx="910869" cy="937381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802580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92775" y="312667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56203" y="2390110"/>
            <a:ext cx="910869" cy="937381"/>
            <a:chOff x="3529374" y="3830938"/>
            <a:chExt cx="910869" cy="9373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52600" y="1276350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58479" y="3486150"/>
            <a:ext cx="910869" cy="949592"/>
            <a:chOff x="2141436" y="3830938"/>
            <a:chExt cx="910869" cy="94959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19400" y="1525732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Gray = Undiscovered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643485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Black = Discovered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2819400" y="3710285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Blue = Visited</a:t>
            </a:r>
            <a:endParaRPr lang="en-US" sz="2800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457200" y="456578"/>
            <a:ext cx="8229600" cy="74357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chemeClr val="tx2"/>
                </a:solidFill>
              </a:rPr>
              <a:t>Color Code</a:t>
            </a:r>
            <a:r>
              <a:rPr lang="en-US" sz="4000" b="1" dirty="0" smtClean="0">
                <a:solidFill>
                  <a:schemeClr val="tx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451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</a:t>
            </a:r>
            <a:endParaRPr lang="en-US" sz="3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7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3867860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2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3867860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3867860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431540" y="3615569"/>
            <a:ext cx="910869" cy="937381"/>
            <a:chOff x="3529374" y="3830938"/>
            <a:chExt cx="910869" cy="93738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780138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5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3867860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431540" y="3615569"/>
            <a:ext cx="910869" cy="937381"/>
            <a:chOff x="3529374" y="3830938"/>
            <a:chExt cx="910869" cy="93738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780138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3867860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431540" y="3615569"/>
            <a:ext cx="910869" cy="937381"/>
            <a:chOff x="3529374" y="3830938"/>
            <a:chExt cx="910869" cy="93738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780138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sz="3200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9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3867860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431540" y="3615569"/>
            <a:ext cx="910869" cy="937381"/>
            <a:chOff x="3529374" y="3830938"/>
            <a:chExt cx="910869" cy="93738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780138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sz="3200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6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3867860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431540" y="3615569"/>
            <a:ext cx="910869" cy="937381"/>
            <a:chOff x="3529374" y="3830938"/>
            <a:chExt cx="910869" cy="93738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780138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J</a:t>
            </a:r>
            <a:endParaRPr lang="en-US" sz="3200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5" name="Down Arrow 84"/>
          <p:cNvSpPr/>
          <p:nvPr/>
        </p:nvSpPr>
        <p:spPr>
          <a:xfrm rot="18900000">
            <a:off x="3867860" y="16358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431540" y="3615569"/>
            <a:ext cx="910869" cy="937381"/>
            <a:chOff x="3529374" y="3830938"/>
            <a:chExt cx="910869" cy="93738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780138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J</a:t>
            </a:r>
          </a:p>
          <a:p>
            <a:pPr algn="ctr"/>
            <a:r>
              <a:rPr lang="en-US" sz="3200" b="1" dirty="0"/>
              <a:t>K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4357322" y="2157378"/>
            <a:ext cx="910869" cy="937381"/>
            <a:chOff x="3529374" y="3830938"/>
            <a:chExt cx="910869" cy="937381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674340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1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431540" y="3615569"/>
            <a:ext cx="910869" cy="937381"/>
            <a:chOff x="3529374" y="3830938"/>
            <a:chExt cx="910869" cy="93738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780138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72400" y="632114"/>
            <a:ext cx="99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J</a:t>
            </a:r>
          </a:p>
          <a:p>
            <a:pPr algn="ctr"/>
            <a:r>
              <a:rPr lang="en-US" sz="3200" b="1" dirty="0"/>
              <a:t>K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9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8479" y="1657350"/>
            <a:ext cx="910869" cy="949592"/>
            <a:chOff x="2141436" y="3830938"/>
            <a:chExt cx="910869" cy="94959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19400" y="190226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3-C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100685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Distance </a:t>
            </a:r>
            <a:r>
              <a:rPr lang="en-US" sz="2800" b="1" i="1" dirty="0" smtClean="0"/>
              <a:t>d</a:t>
            </a:r>
            <a:r>
              <a:rPr lang="en-US" sz="2800" dirty="0" smtClean="0"/>
              <a:t> from source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310515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Predecessor vertex </a:t>
            </a:r>
            <a:r>
              <a:rPr lang="en-US" sz="2800" b="1" i="1" dirty="0" smtClean="0"/>
              <a:t>pi</a:t>
            </a:r>
            <a:endParaRPr lang="en-US" sz="28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19400" y="2363932"/>
            <a:ext cx="152400" cy="741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52800" y="2363932"/>
            <a:ext cx="228600" cy="741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456578"/>
            <a:ext cx="8229600" cy="74357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chemeClr val="tx2"/>
                </a:solidFill>
              </a:rPr>
              <a:t>Distance and Predecessor Notation:</a:t>
            </a:r>
            <a:endParaRPr lang="en-US" sz="4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431540" y="3615569"/>
            <a:ext cx="910869" cy="937381"/>
            <a:chOff x="3529374" y="3830938"/>
            <a:chExt cx="910869" cy="93738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3780138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K</a:t>
            </a:r>
            <a:endParaRPr lang="en-US" sz="3200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9" name="Down Arrow 118"/>
          <p:cNvSpPr/>
          <p:nvPr/>
        </p:nvSpPr>
        <p:spPr>
          <a:xfrm rot="18900000">
            <a:off x="1921575" y="30836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K</a:t>
            </a:r>
            <a:endParaRPr lang="en-US" sz="3200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Down Arrow 88"/>
          <p:cNvSpPr/>
          <p:nvPr/>
        </p:nvSpPr>
        <p:spPr>
          <a:xfrm rot="18900000">
            <a:off x="3826575" y="30836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Down Arrow 88"/>
          <p:cNvSpPr/>
          <p:nvPr/>
        </p:nvSpPr>
        <p:spPr>
          <a:xfrm rot="18900000">
            <a:off x="3826575" y="30836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Down Arrow 88"/>
          <p:cNvSpPr/>
          <p:nvPr/>
        </p:nvSpPr>
        <p:spPr>
          <a:xfrm rot="18900000">
            <a:off x="3826575" y="30836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6192982" y="2156114"/>
            <a:ext cx="910869" cy="937381"/>
            <a:chOff x="3529374" y="3830938"/>
            <a:chExt cx="910869" cy="93738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7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Down Arrow 88"/>
          <p:cNvSpPr/>
          <p:nvPr/>
        </p:nvSpPr>
        <p:spPr>
          <a:xfrm rot="18900000">
            <a:off x="3826575" y="30836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6192982" y="2156114"/>
            <a:ext cx="910869" cy="937381"/>
            <a:chOff x="3529374" y="3830938"/>
            <a:chExt cx="910869" cy="93738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7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346931" y="3617768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705598" y="3830938"/>
              <a:ext cx="5629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89" name="Down Arrow 88"/>
          <p:cNvSpPr/>
          <p:nvPr/>
        </p:nvSpPr>
        <p:spPr>
          <a:xfrm rot="18900000">
            <a:off x="3826575" y="3083625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6192982" y="2156114"/>
            <a:ext cx="910869" cy="937381"/>
            <a:chOff x="3529374" y="3830938"/>
            <a:chExt cx="910869" cy="93738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591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192982" y="2156114"/>
            <a:ext cx="910869" cy="937381"/>
            <a:chOff x="3529374" y="3830938"/>
            <a:chExt cx="910869" cy="93738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</a:t>
            </a:r>
            <a:endParaRPr lang="en-US" sz="3200" b="1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43400" y="3603358"/>
            <a:ext cx="910869" cy="949592"/>
            <a:chOff x="2141436" y="3830938"/>
            <a:chExt cx="910869" cy="94959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315382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7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192982" y="2156114"/>
            <a:ext cx="910869" cy="937381"/>
            <a:chOff x="3529374" y="3830938"/>
            <a:chExt cx="910869" cy="93738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43400" y="3603358"/>
            <a:ext cx="910869" cy="949592"/>
            <a:chOff x="2141436" y="3830938"/>
            <a:chExt cx="910869" cy="94959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315382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21" name="Down Arrow 120"/>
          <p:cNvSpPr/>
          <p:nvPr/>
        </p:nvSpPr>
        <p:spPr>
          <a:xfrm rot="7995852">
            <a:off x="6951355" y="282761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192982" y="2156114"/>
            <a:ext cx="910869" cy="937381"/>
            <a:chOff x="3529374" y="3830938"/>
            <a:chExt cx="910869" cy="93738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43400" y="3603358"/>
            <a:ext cx="910869" cy="949592"/>
            <a:chOff x="2141436" y="3830938"/>
            <a:chExt cx="910869" cy="94959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315382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21" name="Down Arrow 120"/>
          <p:cNvSpPr/>
          <p:nvPr/>
        </p:nvSpPr>
        <p:spPr>
          <a:xfrm rot="7995852">
            <a:off x="6951355" y="282761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7" name="Down Arrow 46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192982" y="2156114"/>
            <a:ext cx="910869" cy="937381"/>
            <a:chOff x="3529374" y="3830938"/>
            <a:chExt cx="910869" cy="93738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43400" y="3603358"/>
            <a:ext cx="910869" cy="949592"/>
            <a:chOff x="2141436" y="3830938"/>
            <a:chExt cx="910869" cy="94959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315382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21" name="Down Arrow 120"/>
          <p:cNvSpPr/>
          <p:nvPr/>
        </p:nvSpPr>
        <p:spPr>
          <a:xfrm rot="7995852">
            <a:off x="6951355" y="282761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6182591" y="742950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0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192982" y="2156114"/>
            <a:ext cx="910869" cy="937381"/>
            <a:chOff x="3529374" y="3830938"/>
            <a:chExt cx="910869" cy="93738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43400" y="3603358"/>
            <a:ext cx="910869" cy="949592"/>
            <a:chOff x="2141436" y="3830938"/>
            <a:chExt cx="910869" cy="94959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315382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21" name="Down Arrow 120"/>
          <p:cNvSpPr/>
          <p:nvPr/>
        </p:nvSpPr>
        <p:spPr>
          <a:xfrm rot="7995852">
            <a:off x="6951355" y="282761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6182591" y="742950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324600" y="2343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6-H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25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192982" y="2156114"/>
            <a:ext cx="910869" cy="937381"/>
            <a:chOff x="3529374" y="3830938"/>
            <a:chExt cx="910869" cy="937381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43400" y="3603358"/>
            <a:ext cx="910869" cy="949592"/>
            <a:chOff x="2141436" y="3830938"/>
            <a:chExt cx="910869" cy="94959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315382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21" name="Down Arrow 120"/>
          <p:cNvSpPr/>
          <p:nvPr/>
        </p:nvSpPr>
        <p:spPr>
          <a:xfrm rot="7995852">
            <a:off x="6951355" y="2827610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6182591" y="742950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324600" y="2343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6-H</a:t>
            </a:r>
            <a:endParaRPr lang="en-US" sz="3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31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43400" y="3603358"/>
            <a:ext cx="910869" cy="949592"/>
            <a:chOff x="2141436" y="3830938"/>
            <a:chExt cx="910869" cy="94959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315382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182591" y="742950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324600" y="2343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6-H</a:t>
            </a:r>
            <a:endParaRPr lang="en-US" sz="3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72400" y="632114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</a:t>
            </a:r>
            <a:endParaRPr lang="en-US" sz="3200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182591" y="2145167"/>
            <a:ext cx="910869" cy="949592"/>
            <a:chOff x="2141436" y="3830938"/>
            <a:chExt cx="910869" cy="949592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2285727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8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43400" y="3603358"/>
            <a:ext cx="910869" cy="949592"/>
            <a:chOff x="2141436" y="3830938"/>
            <a:chExt cx="910869" cy="94959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315382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182591" y="742950"/>
            <a:ext cx="910869" cy="937381"/>
            <a:chOff x="3529374" y="3830938"/>
            <a:chExt cx="910869" cy="93738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3675943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324600" y="2343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6-H</a:t>
            </a:r>
            <a:endParaRPr lang="en-US" sz="32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182591" y="2145167"/>
            <a:ext cx="910869" cy="949592"/>
            <a:chOff x="2141436" y="3830938"/>
            <a:chExt cx="910869" cy="949592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2285727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9" name="Down Arrow 118"/>
          <p:cNvSpPr/>
          <p:nvPr/>
        </p:nvSpPr>
        <p:spPr>
          <a:xfrm rot="5400000">
            <a:off x="7155711" y="845716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002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31242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1295400" y="18345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1-A</a:t>
            </a:r>
            <a:endParaRPr lang="en-US" sz="32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6275" y="730739"/>
            <a:ext cx="910869" cy="949592"/>
            <a:chOff x="2141436" y="3830938"/>
            <a:chExt cx="910869" cy="949592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2294543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05400" y="4381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24200" y="182014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2-B</a:t>
            </a:r>
            <a:endParaRPr lang="en-US" sz="3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448791" y="732559"/>
            <a:ext cx="910869" cy="949592"/>
            <a:chOff x="2141436" y="3830938"/>
            <a:chExt cx="910869" cy="949592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954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2-E</a:t>
            </a:r>
            <a:endParaRPr lang="en-US" sz="3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99209" y="2145723"/>
            <a:ext cx="910869" cy="949592"/>
            <a:chOff x="2141436" y="3830938"/>
            <a:chExt cx="910869" cy="949592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2335420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6931" y="732559"/>
            <a:ext cx="910869" cy="949592"/>
            <a:chOff x="2141436" y="3830938"/>
            <a:chExt cx="910869" cy="94959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310573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1054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3-F</a:t>
            </a:r>
            <a:endParaRPr lang="en-US" sz="32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441931" y="2145167"/>
            <a:ext cx="910869" cy="949592"/>
            <a:chOff x="2141436" y="3830938"/>
            <a:chExt cx="910869" cy="949592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345839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09600" y="3603358"/>
            <a:ext cx="910869" cy="949592"/>
            <a:chOff x="2141436" y="3830938"/>
            <a:chExt cx="910869" cy="94959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412364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145167"/>
            <a:ext cx="910869" cy="949592"/>
            <a:chOff x="2141436" y="3830938"/>
            <a:chExt cx="910869" cy="949592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284124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24200" y="42729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29200" y="4282786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4-G</a:t>
            </a:r>
            <a:endParaRPr lang="en-US" sz="32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2427590" y="3611549"/>
            <a:ext cx="910869" cy="949592"/>
            <a:chOff x="2141436" y="3830938"/>
            <a:chExt cx="910869" cy="949592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389922" y="3830938"/>
              <a:ext cx="413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934200" y="180975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5-K</a:t>
            </a:r>
            <a:endParaRPr lang="en-US" sz="3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43400" y="3603358"/>
            <a:ext cx="910869" cy="949592"/>
            <a:chOff x="2141436" y="3830938"/>
            <a:chExt cx="910869" cy="949592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2315382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324600" y="23437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6-H</a:t>
            </a:r>
            <a:endParaRPr lang="en-US" sz="32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182591" y="2145167"/>
            <a:ext cx="910869" cy="949592"/>
            <a:chOff x="2141436" y="3830938"/>
            <a:chExt cx="910869" cy="949592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2285727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190699" y="727999"/>
            <a:ext cx="910869" cy="949592"/>
            <a:chOff x="2141436" y="3830938"/>
            <a:chExt cx="910869" cy="949592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36" y="3869661"/>
              <a:ext cx="910869" cy="910869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2285727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7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0650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3305" y="1179368"/>
            <a:ext cx="0" cy="14287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5035" y="1179368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98835" y="2608118"/>
            <a:ext cx="0" cy="1512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93835" y="2620914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9784" y="1203517"/>
            <a:ext cx="0" cy="140460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809645" y="2632267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1235" y="2683887"/>
            <a:ext cx="1731400" cy="13811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65035" y="2647950"/>
            <a:ext cx="0" cy="14528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3835" y="1203265"/>
            <a:ext cx="1905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904645" y="2647950"/>
            <a:ext cx="1817990" cy="143275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3203" y="3609127"/>
            <a:ext cx="910869" cy="949592"/>
            <a:chOff x="4787235" y="3830938"/>
            <a:chExt cx="910869" cy="949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61768" y="3830938"/>
              <a:ext cx="3690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I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90726" y="2146118"/>
            <a:ext cx="910869" cy="949592"/>
            <a:chOff x="4787235" y="3830938"/>
            <a:chExt cx="910869" cy="94959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935131" y="3830938"/>
              <a:ext cx="6222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H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38400" y="2146118"/>
            <a:ext cx="910869" cy="949592"/>
            <a:chOff x="4787235" y="3830938"/>
            <a:chExt cx="910869" cy="949592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95243" y="3830938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F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2672" y="728469"/>
            <a:ext cx="910869" cy="949592"/>
            <a:chOff x="4787235" y="3830938"/>
            <a:chExt cx="910869" cy="9495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943947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50607" y="3609127"/>
            <a:ext cx="910869" cy="949592"/>
            <a:chOff x="4787235" y="3830938"/>
            <a:chExt cx="910869" cy="949592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964786" y="3830938"/>
              <a:ext cx="5629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K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47003" y="2146118"/>
            <a:ext cx="910869" cy="949592"/>
            <a:chOff x="4787235" y="3830938"/>
            <a:chExt cx="910869" cy="94959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933528" y="3830938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G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52995" y="728469"/>
            <a:ext cx="910869" cy="949592"/>
            <a:chOff x="4787235" y="3830938"/>
            <a:chExt cx="910869" cy="94959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959977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27591" y="3609127"/>
            <a:ext cx="910869" cy="949592"/>
            <a:chOff x="4787235" y="3830938"/>
            <a:chExt cx="910869" cy="949592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039326" y="3830938"/>
              <a:ext cx="41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J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9600" y="2146118"/>
            <a:ext cx="910869" cy="949592"/>
            <a:chOff x="4787235" y="3830938"/>
            <a:chExt cx="910869" cy="94959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4984824" y="3830938"/>
              <a:ext cx="5228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90727" y="728469"/>
            <a:ext cx="910869" cy="949592"/>
            <a:chOff x="4787235" y="3830938"/>
            <a:chExt cx="910869" cy="949592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3400" y="728469"/>
            <a:ext cx="910869" cy="949592"/>
            <a:chOff x="4787235" y="3830938"/>
            <a:chExt cx="910869" cy="94959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235" y="3869661"/>
              <a:ext cx="910869" cy="91086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970396" y="3830938"/>
              <a:ext cx="551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3155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315200" y="-622"/>
            <a:ext cx="1782191" cy="7435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US" sz="4000" b="1" u="sng" dirty="0" smtClean="0">
                <a:solidFill>
                  <a:schemeClr val="tx2"/>
                </a:solidFill>
              </a:rPr>
              <a:t>Queue</a:t>
            </a:r>
            <a:endParaRPr lang="en-US" sz="4000" b="1" u="sng" dirty="0" smtClean="0">
              <a:solidFill>
                <a:schemeClr val="tx2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742950"/>
            <a:ext cx="910869" cy="937381"/>
            <a:chOff x="3529374" y="3830938"/>
            <a:chExt cx="910869" cy="9373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374" y="3857450"/>
              <a:ext cx="910869" cy="91086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684759" y="3830938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8900000">
            <a:off x="117926" y="231542"/>
            <a:ext cx="685800" cy="762000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95400" y="44833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-Nil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34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1740</Words>
  <Application>Microsoft Office PowerPoint</Application>
  <PresentationFormat>On-screen Show (16:9)</PresentationFormat>
  <Paragraphs>1684</Paragraphs>
  <Slides>65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Minimum Spanning Trees</dc:title>
  <dc:creator>Maui</dc:creator>
  <cp:lastModifiedBy>Maui</cp:lastModifiedBy>
  <cp:revision>77</cp:revision>
  <dcterms:created xsi:type="dcterms:W3CDTF">2014-05-20T00:27:59Z</dcterms:created>
  <dcterms:modified xsi:type="dcterms:W3CDTF">2015-01-11T21:42:11Z</dcterms:modified>
</cp:coreProperties>
</file>