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60" r:id="rId4"/>
    <p:sldId id="265" r:id="rId5"/>
    <p:sldId id="261" r:id="rId6"/>
    <p:sldId id="262" r:id="rId7"/>
    <p:sldId id="264" r:id="rId8"/>
    <p:sldId id="273" r:id="rId9"/>
    <p:sldId id="272" r:id="rId10"/>
    <p:sldId id="263" r:id="rId11"/>
    <p:sldId id="266" r:id="rId12"/>
    <p:sldId id="267" r:id="rId13"/>
    <p:sldId id="271" r:id="rId14"/>
    <p:sldId id="275" r:id="rId15"/>
    <p:sldId id="277" r:id="rId16"/>
    <p:sldId id="276" r:id="rId17"/>
    <p:sldId id="274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7" r:id="rId39"/>
    <p:sldId id="299" r:id="rId40"/>
    <p:sldId id="300" r:id="rId41"/>
    <p:sldId id="301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268" r:id="rId52"/>
    <p:sldId id="313" r:id="rId53"/>
    <p:sldId id="314" r:id="rId54"/>
    <p:sldId id="315" r:id="rId5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3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DA831-54DE-4202-B366-1F9B0391C6D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2BCC-5BC1-46BC-8A35-F30D5BC9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07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57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8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2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6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2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49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99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89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63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9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9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7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8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96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0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4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08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4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97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8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95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54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5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4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55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93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768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427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0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7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63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554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137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16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628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581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396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497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63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074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4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314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28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374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004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398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9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76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49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2BCC-5BC1-46BC-8A35-F30D5BC915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6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7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5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0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3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9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35E8-D27F-441C-A182-597200CB56A1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1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35E8-D27F-441C-A182-597200CB56A1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05A9A-3BE6-43CE-A912-E7DA44C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7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02631"/>
            <a:ext cx="6400800" cy="1102519"/>
          </a:xfrm>
        </p:spPr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5861411" y="1177373"/>
            <a:ext cx="2672989" cy="2664316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4905543" y="133453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42185" y="230098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61489" y="135482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624755" y="231049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27673" y="231049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339267" y="2300980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962400" y="294327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41401" y="1876702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07678" y="2954781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52022" y="2948451"/>
            <a:ext cx="753733" cy="830997"/>
            <a:chOff x="3476816" y="3429690"/>
            <a:chExt cx="883513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97300" y="2959953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84622" y="91904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26890" y="185386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467600" y="666750"/>
            <a:ext cx="159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 smtClean="0"/>
              <a:t>Subtree</a:t>
            </a:r>
            <a:endParaRPr lang="en-US" sz="3200" dirty="0" smtClean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536427" y="1251525"/>
            <a:ext cx="534826" cy="49851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964950">
            <a:off x="4862760" y="534739"/>
            <a:ext cx="1215066" cy="25317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4905543" y="133453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42185" y="230098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61489" y="135482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624755" y="231049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27673" y="231049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339267" y="2300980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962400" y="294327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41401" y="1876702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07678" y="2954781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52022" y="2948451"/>
            <a:ext cx="753733" cy="830997"/>
            <a:chOff x="3476816" y="3429690"/>
            <a:chExt cx="883513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97300" y="2959953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84622" y="91904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26890" y="185386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371600" y="199097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Node 4’s Ancestors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3581400" y="819150"/>
            <a:ext cx="1360785" cy="45716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14800" y="4425375"/>
            <a:ext cx="1589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Node 4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107678" y="3841692"/>
            <a:ext cx="253100" cy="635058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9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53842" y="1835478"/>
            <a:ext cx="4408414" cy="2031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4905543" y="133453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42185" y="230098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61489" y="135482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624755" y="231049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27673" y="231049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339267" y="2300980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962400" y="294327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41401" y="1876702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07678" y="2954781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52022" y="2948451"/>
            <a:ext cx="753733" cy="830997"/>
            <a:chOff x="3476816" y="3429690"/>
            <a:chExt cx="883513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97300" y="2959953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84622" y="91904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26890" y="185386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066800" y="199097"/>
            <a:ext cx="243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Node 5’s Descendants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3581400" y="819150"/>
            <a:ext cx="680392" cy="930887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sosceles Triangle 54"/>
          <p:cNvSpPr/>
          <p:nvPr/>
        </p:nvSpPr>
        <p:spPr>
          <a:xfrm>
            <a:off x="3583678" y="666750"/>
            <a:ext cx="4036322" cy="35814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Binary Search Tree </a:t>
            </a:r>
            <a:endParaRPr lang="en-US" sz="32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52400" y="89535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each node is greater than every node in its left </a:t>
            </a:r>
            <a:r>
              <a:rPr lang="en-US" sz="3200" dirty="0" err="1" smtClean="0"/>
              <a:t>subtree</a:t>
            </a:r>
            <a:endParaRPr lang="en-US" sz="3200" dirty="0" smtClean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8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Isosceles Triangle 54"/>
          <p:cNvSpPr/>
          <p:nvPr/>
        </p:nvSpPr>
        <p:spPr>
          <a:xfrm>
            <a:off x="3733800" y="1809750"/>
            <a:ext cx="2142690" cy="2444423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Binary Search Tree </a:t>
            </a:r>
            <a:endParaRPr lang="en-US" sz="32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52400" y="89535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each node is greater than every node in its left </a:t>
            </a:r>
            <a:r>
              <a:rPr lang="en-US" sz="3200" dirty="0" err="1" smtClean="0"/>
              <a:t>subtree</a:t>
            </a:r>
            <a:endParaRPr lang="en-US" sz="3200" dirty="0" smtClean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1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Isosceles Triangle 54"/>
          <p:cNvSpPr/>
          <p:nvPr/>
        </p:nvSpPr>
        <p:spPr>
          <a:xfrm>
            <a:off x="3718028" y="2876550"/>
            <a:ext cx="1311172" cy="1454532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Binary Search Tree </a:t>
            </a:r>
            <a:endParaRPr lang="en-US" sz="32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52400" y="89535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each node is greater than every node in its left </a:t>
            </a:r>
            <a:r>
              <a:rPr lang="en-US" sz="3200" dirty="0" err="1" smtClean="0"/>
              <a:t>subtree</a:t>
            </a:r>
            <a:endParaRPr lang="en-US" sz="3200" dirty="0" smtClean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1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Isosceles Triangle 54"/>
          <p:cNvSpPr/>
          <p:nvPr/>
        </p:nvSpPr>
        <p:spPr>
          <a:xfrm>
            <a:off x="6689828" y="1733550"/>
            <a:ext cx="1311172" cy="1454532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Binary Search Tree </a:t>
            </a:r>
            <a:endParaRPr lang="en-US" sz="32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52400" y="89535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each node is greater than every node in its left </a:t>
            </a:r>
            <a:r>
              <a:rPr lang="en-US" sz="3200" dirty="0" err="1" smtClean="0"/>
              <a:t>subtree</a:t>
            </a:r>
            <a:endParaRPr lang="en-US" sz="3200" dirty="0" smtClean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77451" y="1116747"/>
            <a:ext cx="1937949" cy="31314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Binary Search Tree 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52400" y="244989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each node is less than every node in its right </a:t>
            </a:r>
            <a:r>
              <a:rPr lang="en-US" sz="3200" dirty="0" err="1" smtClean="0"/>
              <a:t>subtree</a:t>
            </a:r>
            <a:endParaRPr lang="en-US" sz="32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52400" y="89535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/>
              <a:t>e</a:t>
            </a:r>
            <a:r>
              <a:rPr lang="en-US" sz="3200" dirty="0" smtClean="0"/>
              <a:t>ach </a:t>
            </a:r>
            <a:r>
              <a:rPr lang="en-US" sz="3200" dirty="0" smtClean="0"/>
              <a:t>node is greater than every node in its left </a:t>
            </a:r>
            <a:r>
              <a:rPr lang="en-US" sz="3200" dirty="0" err="1" smtClean="0"/>
              <a:t>subtree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585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0123" y="2178143"/>
            <a:ext cx="1145278" cy="20700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Binary Search Tree 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52400" y="244989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each node is less than every node in its right </a:t>
            </a:r>
            <a:r>
              <a:rPr lang="en-US" sz="3200" dirty="0" err="1" smtClean="0"/>
              <a:t>subtree</a:t>
            </a:r>
            <a:endParaRPr lang="en-US" sz="32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52400" y="89535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/>
              <a:t>e</a:t>
            </a:r>
            <a:r>
              <a:rPr lang="en-US" sz="3200" dirty="0" smtClean="0"/>
              <a:t>ach </a:t>
            </a:r>
            <a:r>
              <a:rPr lang="en-US" sz="3200" dirty="0" smtClean="0"/>
              <a:t>node is greater than every node in its left </a:t>
            </a:r>
            <a:r>
              <a:rPr lang="en-US" sz="3200" dirty="0" err="1" smtClean="0"/>
              <a:t>subtree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154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55931" y="2190750"/>
            <a:ext cx="1145278" cy="20700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Binary Search Tree 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52400" y="244989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each node is less than every node in its right </a:t>
            </a:r>
            <a:r>
              <a:rPr lang="en-US" sz="3200" dirty="0" err="1" smtClean="0"/>
              <a:t>subtree</a:t>
            </a:r>
            <a:endParaRPr lang="en-US" sz="32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52400" y="89535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/>
              <a:t>e</a:t>
            </a:r>
            <a:r>
              <a:rPr lang="en-US" sz="3200" dirty="0" smtClean="0"/>
              <a:t>ach </a:t>
            </a:r>
            <a:r>
              <a:rPr lang="en-US" sz="3200" dirty="0" smtClean="0"/>
              <a:t>node is greater than every node in its left </a:t>
            </a:r>
            <a:r>
              <a:rPr lang="en-US" sz="3200" dirty="0" err="1" smtClean="0"/>
              <a:t>subtree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687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4905543" y="133453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42185" y="230098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61489" y="135482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624755" y="231049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27673" y="231049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339267" y="2300980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146947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962400" y="294327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41401" y="1876702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07678" y="2954781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52022" y="2948451"/>
            <a:ext cx="753733" cy="830997"/>
            <a:chOff x="3476816" y="3429690"/>
            <a:chExt cx="883513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97300" y="2959953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84622" y="91904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26890" y="185386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9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Operations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Insert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Find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Delete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872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Insert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Start at root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Always insert as a leaf</a:t>
            </a:r>
          </a:p>
        </p:txBody>
      </p:sp>
    </p:spTree>
    <p:extLst>
      <p:ext uri="{BB962C8B-B14F-4D97-AF65-F5344CB8AC3E}">
        <p14:creationId xmlns:p14="http://schemas.microsoft.com/office/powerpoint/2010/main" val="33072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Insert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Start at root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Always insert as a leaf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10000" y="292953"/>
            <a:ext cx="809837" cy="830997"/>
            <a:chOff x="3509922" y="3830938"/>
            <a:chExt cx="954330" cy="979264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12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8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Insert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Start at root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Always insert as a leaf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10000" y="292953"/>
            <a:ext cx="809837" cy="830997"/>
            <a:chOff x="3509922" y="3830938"/>
            <a:chExt cx="954330" cy="979264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12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639933" y="416063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12 &lt; 15 ?</a:t>
            </a:r>
          </a:p>
        </p:txBody>
      </p:sp>
    </p:spTree>
    <p:extLst>
      <p:ext uri="{BB962C8B-B14F-4D97-AF65-F5344CB8AC3E}">
        <p14:creationId xmlns:p14="http://schemas.microsoft.com/office/powerpoint/2010/main" val="6796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Insert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Start at root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Always insert as a leaf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03867" y="1261781"/>
            <a:ext cx="809837" cy="830997"/>
            <a:chOff x="3509922" y="3830938"/>
            <a:chExt cx="954330" cy="979264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12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733800" y="1384891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12 &lt; 8 ?</a:t>
            </a:r>
          </a:p>
        </p:txBody>
      </p:sp>
    </p:spTree>
    <p:extLst>
      <p:ext uri="{BB962C8B-B14F-4D97-AF65-F5344CB8AC3E}">
        <p14:creationId xmlns:p14="http://schemas.microsoft.com/office/powerpoint/2010/main" val="30078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Insert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Start at root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Always insert as a leaf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981200" y="2328581"/>
            <a:ext cx="809837" cy="830997"/>
            <a:chOff x="3509922" y="3830938"/>
            <a:chExt cx="954330" cy="979264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12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811133" y="2451691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12 &lt; 11 ?</a:t>
            </a:r>
          </a:p>
        </p:txBody>
      </p:sp>
    </p:spTree>
    <p:extLst>
      <p:ext uri="{BB962C8B-B14F-4D97-AF65-F5344CB8AC3E}">
        <p14:creationId xmlns:p14="http://schemas.microsoft.com/office/powerpoint/2010/main" val="17259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Insert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Start at root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Always insert as a leaf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524000" y="3351839"/>
            <a:ext cx="809837" cy="830997"/>
            <a:chOff x="3509922" y="3830938"/>
            <a:chExt cx="954330" cy="979264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12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353933" y="3474949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12 &lt; 13 ?</a:t>
            </a:r>
          </a:p>
        </p:txBody>
      </p:sp>
    </p:spTree>
    <p:extLst>
      <p:ext uri="{BB962C8B-B14F-4D97-AF65-F5344CB8AC3E}">
        <p14:creationId xmlns:p14="http://schemas.microsoft.com/office/powerpoint/2010/main" val="10808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6300681" y="3746724"/>
            <a:ext cx="320743" cy="10018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Insert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Start at root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Always insert as a leaf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867400" y="4255353"/>
            <a:ext cx="809837" cy="830997"/>
            <a:chOff x="3509922" y="3830938"/>
            <a:chExt cx="954330" cy="979264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12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6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6300681" y="3746724"/>
            <a:ext cx="320743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Find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Start at root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5878286" y="4233581"/>
            <a:ext cx="809837" cy="830997"/>
            <a:chOff x="3456694" y="3429690"/>
            <a:chExt cx="949277" cy="974080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7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6300681" y="3746724"/>
            <a:ext cx="320743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Find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Start at root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5878286" y="4233581"/>
            <a:ext cx="809837" cy="830997"/>
            <a:chOff x="3456694" y="3429690"/>
            <a:chExt cx="949277" cy="974080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33681" y="262914"/>
            <a:ext cx="809837" cy="830997"/>
            <a:chOff x="3509922" y="3830938"/>
            <a:chExt cx="954330" cy="979264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19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6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4905543" y="133453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42185" y="230098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61489" y="135482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624755" y="231049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27673" y="231049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339267" y="2300980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146947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962400" y="294327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41401" y="1876702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07678" y="2954781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52022" y="2948451"/>
            <a:ext cx="753733" cy="830997"/>
            <a:chOff x="3476816" y="3429690"/>
            <a:chExt cx="883513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97300" y="2959953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84622" y="91904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26890" y="185386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772400" y="81915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Node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498853" y="1354820"/>
            <a:ext cx="534825" cy="57631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29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6300681" y="3746724"/>
            <a:ext cx="320743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Find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Start at root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5878286" y="4233581"/>
            <a:ext cx="809837" cy="830997"/>
            <a:chOff x="3456694" y="3429690"/>
            <a:chExt cx="949277" cy="974080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33681" y="262914"/>
            <a:ext cx="809837" cy="830997"/>
            <a:chOff x="3509922" y="3830938"/>
            <a:chExt cx="954330" cy="979264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19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463614" y="386024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19 &lt; 15 ?</a:t>
            </a:r>
          </a:p>
        </p:txBody>
      </p:sp>
    </p:spTree>
    <p:extLst>
      <p:ext uri="{BB962C8B-B14F-4D97-AF65-F5344CB8AC3E}">
        <p14:creationId xmlns:p14="http://schemas.microsoft.com/office/powerpoint/2010/main" val="2580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6300681" y="3746724"/>
            <a:ext cx="320743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Find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Start at root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5878286" y="4233581"/>
            <a:ext cx="809837" cy="830997"/>
            <a:chOff x="3456694" y="3429690"/>
            <a:chExt cx="949277" cy="974080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67000" y="1261781"/>
            <a:ext cx="809837" cy="830997"/>
            <a:chOff x="3509922" y="3830938"/>
            <a:chExt cx="954330" cy="979264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19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496933" y="1384891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19 &lt; 24 ?</a:t>
            </a:r>
          </a:p>
        </p:txBody>
      </p:sp>
    </p:spTree>
    <p:extLst>
      <p:ext uri="{BB962C8B-B14F-4D97-AF65-F5344CB8AC3E}">
        <p14:creationId xmlns:p14="http://schemas.microsoft.com/office/powerpoint/2010/main" val="34104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6300681" y="3746724"/>
            <a:ext cx="320743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Find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Start at root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5878286" y="4233581"/>
            <a:ext cx="809837" cy="830997"/>
            <a:chOff x="3456694" y="3429690"/>
            <a:chExt cx="949277" cy="974080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934200" y="2328581"/>
            <a:ext cx="809837" cy="830997"/>
            <a:chOff x="3509922" y="3830938"/>
            <a:chExt cx="954330" cy="979264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19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1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6300681" y="3746724"/>
            <a:ext cx="320743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 possible cases: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3200" dirty="0"/>
              <a:t>l</a:t>
            </a:r>
            <a:r>
              <a:rPr lang="en-US" sz="3200" dirty="0" smtClean="0"/>
              <a:t>eaf node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1 child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2 children</a:t>
            </a:r>
            <a:endParaRPr lang="en-US" sz="3200" dirty="0" smtClean="0"/>
          </a:p>
        </p:txBody>
      </p:sp>
      <p:grpSp>
        <p:nvGrpSpPr>
          <p:cNvPr id="84" name="Group 83"/>
          <p:cNvGrpSpPr/>
          <p:nvPr/>
        </p:nvGrpSpPr>
        <p:grpSpPr>
          <a:xfrm>
            <a:off x="5878286" y="4233581"/>
            <a:ext cx="809837" cy="830997"/>
            <a:chOff x="3456694" y="3429690"/>
            <a:chExt cx="949277" cy="974080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3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6300681" y="3746724"/>
            <a:ext cx="320743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leaf node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5878286" y="4233581"/>
            <a:ext cx="809837" cy="830997"/>
            <a:chOff x="3456694" y="3429690"/>
            <a:chExt cx="949277" cy="974080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6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6300681" y="3746724"/>
            <a:ext cx="320743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leaf node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5878286" y="4233581"/>
            <a:ext cx="809837" cy="830997"/>
            <a:chOff x="3456694" y="3429690"/>
            <a:chExt cx="949277" cy="974080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934200" y="2328581"/>
            <a:ext cx="809837" cy="830997"/>
            <a:chOff x="3509922" y="3830938"/>
            <a:chExt cx="954330" cy="979264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19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26488" y="3372971"/>
            <a:ext cx="809837" cy="830997"/>
            <a:chOff x="3509922" y="3830938"/>
            <a:chExt cx="954330" cy="979264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25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870550" y="4269922"/>
            <a:ext cx="809837" cy="830997"/>
            <a:chOff x="3509922" y="3830938"/>
            <a:chExt cx="954330" cy="979264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12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784209" y="3374768"/>
            <a:ext cx="772956" cy="830997"/>
            <a:chOff x="3529374" y="3830938"/>
            <a:chExt cx="910869" cy="979264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3694101" y="3830938"/>
              <a:ext cx="585972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18975" y="3377522"/>
            <a:ext cx="772956" cy="830997"/>
            <a:chOff x="3529374" y="3830938"/>
            <a:chExt cx="910869" cy="979264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694101" y="3830938"/>
              <a:ext cx="585972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65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6300681" y="3746724"/>
            <a:ext cx="320743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1 child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5878286" y="4233581"/>
            <a:ext cx="809837" cy="830997"/>
            <a:chOff x="3456694" y="3429690"/>
            <a:chExt cx="949277" cy="974080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6300681" y="3746724"/>
            <a:ext cx="320743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1 child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5878286" y="4233581"/>
            <a:ext cx="809837" cy="830997"/>
            <a:chOff x="3456694" y="3429690"/>
            <a:chExt cx="949277" cy="974080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237514" y="3374769"/>
            <a:ext cx="809837" cy="830997"/>
            <a:chOff x="3509922" y="3830938"/>
            <a:chExt cx="954330" cy="979264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088397" y="2348554"/>
            <a:ext cx="809837" cy="830997"/>
            <a:chOff x="3509922" y="3830938"/>
            <a:chExt cx="954330" cy="979264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28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889172" y="2354036"/>
            <a:ext cx="809837" cy="830997"/>
            <a:chOff x="3509922" y="3830938"/>
            <a:chExt cx="954330" cy="979264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11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8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6300681" y="3746724"/>
            <a:ext cx="320743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09462" y="28003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95763" y="2321491"/>
            <a:ext cx="809837" cy="830997"/>
            <a:chOff x="3456694" y="3429690"/>
            <a:chExt cx="949277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3339390"/>
            <a:ext cx="809837" cy="830997"/>
            <a:chOff x="3456694" y="3429690"/>
            <a:chExt cx="949277" cy="97408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1 child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5878286" y="4233581"/>
            <a:ext cx="809837" cy="830997"/>
            <a:chOff x="3456694" y="3429690"/>
            <a:chExt cx="949277" cy="974080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889172" y="2354036"/>
            <a:ext cx="809837" cy="830997"/>
            <a:chOff x="3509922" y="3830938"/>
            <a:chExt cx="954330" cy="979264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11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8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889172" y="2354036"/>
            <a:ext cx="862650" cy="1448193"/>
            <a:chOff x="5889172" y="2354036"/>
            <a:chExt cx="862650" cy="144819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6209462" y="2800350"/>
              <a:ext cx="542360" cy="1001879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5889172" y="2354036"/>
              <a:ext cx="809837" cy="830997"/>
              <a:chOff x="3509922" y="3830938"/>
              <a:chExt cx="954330" cy="979264"/>
            </a:xfrm>
          </p:grpSpPr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9374" y="3857450"/>
                <a:ext cx="910869" cy="910869"/>
              </a:xfrm>
              <a:prstGeom prst="rect">
                <a:avLst/>
              </a:prstGeom>
            </p:spPr>
          </p:pic>
          <p:sp>
            <p:nvSpPr>
              <p:cNvPr id="107" name="TextBox 106"/>
              <p:cNvSpPr txBox="1"/>
              <p:nvPr/>
            </p:nvSpPr>
            <p:spPr>
              <a:xfrm>
                <a:off x="3509922" y="3830938"/>
                <a:ext cx="954330" cy="979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3155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11</a:t>
                </a:r>
                <a:endParaRPr lang="en-US" sz="2000" b="1" dirty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1 child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78286" y="3339390"/>
            <a:ext cx="1179951" cy="1725188"/>
            <a:chOff x="5878286" y="3339390"/>
            <a:chExt cx="1179951" cy="1725188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6300681" y="3746724"/>
              <a:ext cx="320743" cy="1001879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6248400" y="3339390"/>
              <a:ext cx="809837" cy="830997"/>
              <a:chOff x="3456694" y="3429690"/>
              <a:chExt cx="949277" cy="97408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456694" y="3429690"/>
                <a:ext cx="949277" cy="974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13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878286" y="4233581"/>
              <a:ext cx="809837" cy="830997"/>
              <a:chOff x="3456694" y="3429690"/>
              <a:chExt cx="949277" cy="974080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3456694" y="3429690"/>
                <a:ext cx="949277" cy="974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12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536535" y="2332266"/>
            <a:ext cx="1179951" cy="1861456"/>
            <a:chOff x="2971800" y="2310494"/>
            <a:chExt cx="1179951" cy="1861456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3394195" y="2717828"/>
              <a:ext cx="320743" cy="1001879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341914" y="2310494"/>
              <a:ext cx="809837" cy="830997"/>
              <a:chOff x="3456694" y="3429690"/>
              <a:chExt cx="949277" cy="97408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3456694" y="3429690"/>
                <a:ext cx="949277" cy="974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13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971800" y="3340953"/>
              <a:ext cx="809837" cy="830997"/>
              <a:chOff x="3456694" y="3453380"/>
              <a:chExt cx="949277" cy="97408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3456694" y="3453380"/>
                <a:ext cx="949277" cy="97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12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495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4905543" y="133453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42185" y="230098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61489" y="135482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624755" y="231049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27673" y="231049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339267" y="2300980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146947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962400" y="294327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41401" y="1876702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07678" y="2954781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52022" y="2948451"/>
            <a:ext cx="753733" cy="830997"/>
            <a:chOff x="3476816" y="3429690"/>
            <a:chExt cx="883513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97300" y="2959953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84622" y="91904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26890" y="185386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772400" y="81915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Node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32314" y="211455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Edge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3657600" y="2509531"/>
            <a:ext cx="886080" cy="30190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498853" y="1354820"/>
            <a:ext cx="534825" cy="57631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4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/>
              <a:t>2</a:t>
            </a:r>
            <a:r>
              <a:rPr lang="en-US" sz="3200" dirty="0" smtClean="0"/>
              <a:t> children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36535" y="2332266"/>
            <a:ext cx="1179951" cy="1861456"/>
            <a:chOff x="2971800" y="2310494"/>
            <a:chExt cx="1179951" cy="1861456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3394195" y="2717828"/>
              <a:ext cx="320743" cy="1001879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341914" y="2310494"/>
              <a:ext cx="809837" cy="830997"/>
              <a:chOff x="3456694" y="3429690"/>
              <a:chExt cx="949277" cy="97408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3456694" y="3429690"/>
                <a:ext cx="949277" cy="974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13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971800" y="3340953"/>
              <a:ext cx="809837" cy="830997"/>
              <a:chOff x="3456694" y="3453380"/>
              <a:chExt cx="949277" cy="97408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3456694" y="3453380"/>
                <a:ext cx="949277" cy="97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12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7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/>
              <a:t>2</a:t>
            </a:r>
            <a:r>
              <a:rPr lang="en-US" sz="3200" dirty="0" smtClean="0"/>
              <a:t> children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36535" y="2332266"/>
            <a:ext cx="1179951" cy="1861456"/>
            <a:chOff x="2971800" y="2310494"/>
            <a:chExt cx="1179951" cy="1861456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3394195" y="2717828"/>
              <a:ext cx="320743" cy="1001879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341914" y="2310494"/>
              <a:ext cx="809837" cy="830997"/>
              <a:chOff x="3456694" y="3429690"/>
              <a:chExt cx="949277" cy="97408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3456694" y="3429690"/>
                <a:ext cx="949277" cy="974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13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971800" y="3340953"/>
              <a:ext cx="809837" cy="830997"/>
              <a:chOff x="3456694" y="3453380"/>
              <a:chExt cx="949277" cy="97408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3456694" y="3453380"/>
                <a:ext cx="949277" cy="97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12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733800" y="285750"/>
            <a:ext cx="809837" cy="830997"/>
            <a:chOff x="3509922" y="3830938"/>
            <a:chExt cx="954330" cy="97926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24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1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/>
              <a:t>2</a:t>
            </a:r>
            <a:r>
              <a:rPr lang="en-US" sz="3200" dirty="0" smtClean="0"/>
              <a:t> children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36535" y="2332266"/>
            <a:ext cx="1179951" cy="1861456"/>
            <a:chOff x="2971800" y="2310494"/>
            <a:chExt cx="1179951" cy="1861456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3394195" y="2717828"/>
              <a:ext cx="320743" cy="1001879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341914" y="2310494"/>
              <a:ext cx="809837" cy="830997"/>
              <a:chOff x="3456694" y="3429690"/>
              <a:chExt cx="949277" cy="97408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3456694" y="3429690"/>
                <a:ext cx="949277" cy="974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13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971800" y="3340953"/>
              <a:ext cx="809837" cy="830997"/>
              <a:chOff x="3456694" y="3453380"/>
              <a:chExt cx="949277" cy="97408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3456694" y="3453380"/>
                <a:ext cx="949277" cy="97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12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733800" y="285750"/>
            <a:ext cx="809837" cy="830997"/>
            <a:chOff x="3509922" y="3830938"/>
            <a:chExt cx="954330" cy="97926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24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85057" y="2433099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the next higher node</a:t>
            </a:r>
          </a:p>
        </p:txBody>
      </p:sp>
    </p:spTree>
    <p:extLst>
      <p:ext uri="{BB962C8B-B14F-4D97-AF65-F5344CB8AC3E}">
        <p14:creationId xmlns:p14="http://schemas.microsoft.com/office/powerpoint/2010/main" val="249270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/>
              <a:t>2</a:t>
            </a:r>
            <a:r>
              <a:rPr lang="en-US" sz="3200" dirty="0" smtClean="0"/>
              <a:t> children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36535" y="2332266"/>
            <a:ext cx="1179951" cy="1861456"/>
            <a:chOff x="2971800" y="2310494"/>
            <a:chExt cx="1179951" cy="1861456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3394195" y="2717828"/>
              <a:ext cx="320743" cy="1001879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341914" y="2310494"/>
              <a:ext cx="809837" cy="830997"/>
              <a:chOff x="3456694" y="3429690"/>
              <a:chExt cx="949277" cy="97408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3456694" y="3429690"/>
                <a:ext cx="949277" cy="974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13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971800" y="3340953"/>
              <a:ext cx="809837" cy="830997"/>
              <a:chOff x="3456694" y="3453380"/>
              <a:chExt cx="949277" cy="97408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3456694" y="3453380"/>
                <a:ext cx="949277" cy="97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12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733800" y="285750"/>
            <a:ext cx="809837" cy="830997"/>
            <a:chOff x="3509922" y="3830938"/>
            <a:chExt cx="954330" cy="97926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24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85057" y="2433099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the next higher node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833419" y="3362725"/>
            <a:ext cx="809837" cy="830997"/>
            <a:chOff x="3509922" y="3830938"/>
            <a:chExt cx="954330" cy="979264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25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2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/>
              <a:t>2</a:t>
            </a:r>
            <a:r>
              <a:rPr lang="en-US" sz="3200" dirty="0" smtClean="0"/>
              <a:t> children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36535" y="2332266"/>
            <a:ext cx="1179951" cy="1861456"/>
            <a:chOff x="2971800" y="2310494"/>
            <a:chExt cx="1179951" cy="1861456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3394195" y="2717828"/>
              <a:ext cx="320743" cy="1001879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341914" y="2310494"/>
              <a:ext cx="809837" cy="830997"/>
              <a:chOff x="3456694" y="3429690"/>
              <a:chExt cx="949277" cy="97408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3456694" y="3429690"/>
                <a:ext cx="949277" cy="974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13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971800" y="3340953"/>
              <a:ext cx="809837" cy="830997"/>
              <a:chOff x="3456694" y="3453380"/>
              <a:chExt cx="949277" cy="97408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3456694" y="3453380"/>
                <a:ext cx="949277" cy="97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12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733800" y="285750"/>
            <a:ext cx="809837" cy="830997"/>
            <a:chOff x="3509922" y="3830938"/>
            <a:chExt cx="954330" cy="97926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24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833419" y="3362725"/>
            <a:ext cx="809837" cy="830997"/>
            <a:chOff x="3509922" y="3830938"/>
            <a:chExt cx="954330" cy="979264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25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85056" y="2433099"/>
            <a:ext cx="35487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the next </a:t>
            </a:r>
            <a:br>
              <a:rPr lang="en-US" sz="3200" dirty="0" smtClean="0"/>
            </a:br>
            <a:r>
              <a:rPr lang="en-US" sz="3200" dirty="0" smtClean="0"/>
              <a:t>higher node,</a:t>
            </a:r>
          </a:p>
          <a:p>
            <a:r>
              <a:rPr lang="en-US" sz="3200" dirty="0" smtClean="0"/>
              <a:t>change 24 to 25, then delete node 25</a:t>
            </a:r>
          </a:p>
        </p:txBody>
      </p:sp>
    </p:spTree>
    <p:extLst>
      <p:ext uri="{BB962C8B-B14F-4D97-AF65-F5344CB8AC3E}">
        <p14:creationId xmlns:p14="http://schemas.microsoft.com/office/powerpoint/2010/main" val="11570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09635" y="2757957"/>
            <a:ext cx="200296" cy="1032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839701" y="3339390"/>
            <a:ext cx="809837" cy="830997"/>
            <a:chOff x="3456694" y="3429690"/>
            <a:chExt cx="949277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/>
              <a:t>2</a:t>
            </a:r>
            <a:r>
              <a:rPr lang="en-US" sz="3200" dirty="0" smtClean="0"/>
              <a:t> children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36535" y="2332266"/>
            <a:ext cx="1179951" cy="1861456"/>
            <a:chOff x="2971800" y="2310494"/>
            <a:chExt cx="1179951" cy="1861456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3394195" y="2717828"/>
              <a:ext cx="320743" cy="1001879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341914" y="2310494"/>
              <a:ext cx="809837" cy="830997"/>
              <a:chOff x="3456694" y="3429690"/>
              <a:chExt cx="949277" cy="97408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3456694" y="3429690"/>
                <a:ext cx="949277" cy="974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13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971800" y="3340953"/>
              <a:ext cx="809837" cy="830997"/>
              <a:chOff x="3456694" y="3453380"/>
              <a:chExt cx="949277" cy="97408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3456694" y="3453380"/>
                <a:ext cx="949277" cy="97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12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733800" y="285750"/>
            <a:ext cx="809837" cy="830997"/>
            <a:chOff x="3509922" y="3830938"/>
            <a:chExt cx="954330" cy="97926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24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833419" y="3362725"/>
            <a:ext cx="809837" cy="830997"/>
            <a:chOff x="3509922" y="3830938"/>
            <a:chExt cx="954330" cy="979264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25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85056" y="2433099"/>
            <a:ext cx="35487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the next </a:t>
            </a:r>
            <a:br>
              <a:rPr lang="en-US" sz="3200" dirty="0" smtClean="0"/>
            </a:br>
            <a:r>
              <a:rPr lang="en-US" sz="3200" dirty="0" smtClean="0"/>
              <a:t>higher node,</a:t>
            </a:r>
          </a:p>
          <a:p>
            <a:r>
              <a:rPr lang="en-US" sz="3200" dirty="0" smtClean="0"/>
              <a:t>change 24 to 25, then delete node 25</a:t>
            </a:r>
          </a:p>
        </p:txBody>
      </p:sp>
    </p:spTree>
    <p:extLst>
      <p:ext uri="{BB962C8B-B14F-4D97-AF65-F5344CB8AC3E}">
        <p14:creationId xmlns:p14="http://schemas.microsoft.com/office/powerpoint/2010/main" val="1455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/>
              <a:t>2</a:t>
            </a:r>
            <a:r>
              <a:rPr lang="en-US" sz="3200" dirty="0" smtClean="0"/>
              <a:t> children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36535" y="2332266"/>
            <a:ext cx="1179951" cy="1861456"/>
            <a:chOff x="2971800" y="2310494"/>
            <a:chExt cx="1179951" cy="1861456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3394195" y="2717828"/>
              <a:ext cx="320743" cy="1001879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341914" y="2310494"/>
              <a:ext cx="809837" cy="830997"/>
              <a:chOff x="3456694" y="3429690"/>
              <a:chExt cx="949277" cy="97408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3456694" y="3429690"/>
                <a:ext cx="949277" cy="974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13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971800" y="3340953"/>
              <a:ext cx="809837" cy="830997"/>
              <a:chOff x="3456694" y="3453380"/>
              <a:chExt cx="949277" cy="97408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3456694" y="3453380"/>
                <a:ext cx="949277" cy="97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12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733800" y="285750"/>
            <a:ext cx="809837" cy="830997"/>
            <a:chOff x="3509922" y="3830938"/>
            <a:chExt cx="954330" cy="97926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509922" y="3830938"/>
              <a:ext cx="954330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24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85056" y="2433099"/>
            <a:ext cx="35487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the next </a:t>
            </a:r>
            <a:br>
              <a:rPr lang="en-US" sz="3200" dirty="0" smtClean="0"/>
            </a:br>
            <a:r>
              <a:rPr lang="en-US" sz="3200" dirty="0" smtClean="0"/>
              <a:t>higher node,</a:t>
            </a:r>
          </a:p>
          <a:p>
            <a:r>
              <a:rPr lang="en-US" sz="3200" dirty="0" smtClean="0"/>
              <a:t>change 24 to 25, then delete node 25</a:t>
            </a:r>
          </a:p>
        </p:txBody>
      </p:sp>
    </p:spTree>
    <p:extLst>
      <p:ext uri="{BB962C8B-B14F-4D97-AF65-F5344CB8AC3E}">
        <p14:creationId xmlns:p14="http://schemas.microsoft.com/office/powerpoint/2010/main" val="34416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5189867" y="3770348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/>
              <a:t>2</a:t>
            </a:r>
            <a:r>
              <a:rPr lang="en-US" sz="3200" dirty="0" smtClean="0"/>
              <a:t> children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36535" y="2332266"/>
            <a:ext cx="1179951" cy="1861456"/>
            <a:chOff x="2971800" y="2310494"/>
            <a:chExt cx="1179951" cy="1861456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3394195" y="2717828"/>
              <a:ext cx="320743" cy="1001879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341914" y="2310494"/>
              <a:ext cx="809837" cy="830997"/>
              <a:chOff x="3456694" y="3429690"/>
              <a:chExt cx="949277" cy="97408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3456694" y="3429690"/>
                <a:ext cx="949277" cy="974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13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971800" y="3340953"/>
              <a:ext cx="809837" cy="830997"/>
              <a:chOff x="3456694" y="3453380"/>
              <a:chExt cx="949277" cy="97408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3456694" y="3453380"/>
                <a:ext cx="949277" cy="97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12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750306" y="285750"/>
            <a:ext cx="772956" cy="830997"/>
            <a:chOff x="3529374" y="3830938"/>
            <a:chExt cx="910869" cy="97926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694100" y="3830938"/>
              <a:ext cx="585973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13667" y="4320667"/>
            <a:ext cx="753733" cy="830997"/>
            <a:chOff x="3476816" y="3429690"/>
            <a:chExt cx="883513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7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81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5189867" y="3770348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/>
              <a:t>2</a:t>
            </a:r>
            <a:r>
              <a:rPr lang="en-US" sz="3200" dirty="0" smtClean="0"/>
              <a:t> children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36535" y="2332266"/>
            <a:ext cx="1179951" cy="1861456"/>
            <a:chOff x="2971800" y="2310494"/>
            <a:chExt cx="1179951" cy="1861456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3394195" y="2717828"/>
              <a:ext cx="320743" cy="1001879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341914" y="2310494"/>
              <a:ext cx="809837" cy="830997"/>
              <a:chOff x="3456694" y="3429690"/>
              <a:chExt cx="949277" cy="97408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3456694" y="3429690"/>
                <a:ext cx="949277" cy="974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13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971800" y="3340953"/>
              <a:ext cx="809837" cy="830997"/>
              <a:chOff x="3456694" y="3453380"/>
              <a:chExt cx="949277" cy="97408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3456694" y="3453380"/>
                <a:ext cx="949277" cy="97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12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484844" y="2328581"/>
            <a:ext cx="772956" cy="830997"/>
            <a:chOff x="3529374" y="3830938"/>
            <a:chExt cx="910869" cy="97926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694100" y="3830938"/>
              <a:ext cx="585973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85056" y="2433099"/>
            <a:ext cx="3548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the next </a:t>
            </a:r>
            <a:br>
              <a:rPr lang="en-US" sz="3200" dirty="0" smtClean="0"/>
            </a:br>
            <a:r>
              <a:rPr lang="en-US" sz="3200" dirty="0" smtClean="0"/>
              <a:t>higher node,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113667" y="4320667"/>
            <a:ext cx="753733" cy="830997"/>
            <a:chOff x="3476816" y="3429690"/>
            <a:chExt cx="883513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7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7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5189867" y="3770348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/>
              <a:t>2</a:t>
            </a:r>
            <a:r>
              <a:rPr lang="en-US" sz="3200" dirty="0" smtClean="0"/>
              <a:t> children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36535" y="2332266"/>
            <a:ext cx="1179951" cy="1861456"/>
            <a:chOff x="2971800" y="2310494"/>
            <a:chExt cx="1179951" cy="1861456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3394195" y="2717828"/>
              <a:ext cx="320743" cy="1001879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341914" y="2310494"/>
              <a:ext cx="809837" cy="830997"/>
              <a:chOff x="3456694" y="3429690"/>
              <a:chExt cx="949277" cy="97408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3456694" y="3429690"/>
                <a:ext cx="949277" cy="974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13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971800" y="3340953"/>
              <a:ext cx="809837" cy="830997"/>
              <a:chOff x="3456694" y="3453380"/>
              <a:chExt cx="949277" cy="97408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3456694" y="3453380"/>
                <a:ext cx="949277" cy="97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12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484844" y="2328581"/>
            <a:ext cx="772956" cy="830997"/>
            <a:chOff x="3529374" y="3830938"/>
            <a:chExt cx="910869" cy="97926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694100" y="3830938"/>
              <a:ext cx="585973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85056" y="2433099"/>
            <a:ext cx="35487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the next </a:t>
            </a:r>
            <a:br>
              <a:rPr lang="en-US" sz="3200" dirty="0" smtClean="0"/>
            </a:br>
            <a:r>
              <a:rPr lang="en-US" sz="3200" dirty="0" smtClean="0"/>
              <a:t>higher node,</a:t>
            </a:r>
          </a:p>
          <a:p>
            <a:r>
              <a:rPr lang="en-US" sz="3200" dirty="0" smtClean="0"/>
              <a:t>change 4 to 6, then delete node 6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113667" y="4320667"/>
            <a:ext cx="753733" cy="830997"/>
            <a:chOff x="3476816" y="3429690"/>
            <a:chExt cx="883513" cy="9740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7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2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4905543" y="133453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42185" y="230098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61489" y="135482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624755" y="231049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27673" y="231049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339267" y="2300980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146947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Tree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962400" y="294327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41401" y="1876702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07678" y="2954781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52022" y="2948451"/>
            <a:ext cx="753733" cy="830997"/>
            <a:chOff x="3476816" y="3429690"/>
            <a:chExt cx="883513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97300" y="2959953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84622" y="91904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26890" y="185386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772400" y="81915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Node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32314" y="211455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Edge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339337" y="4971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Root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5107678" y="610324"/>
            <a:ext cx="547052" cy="513626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657600" y="2509531"/>
            <a:ext cx="886080" cy="30190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498853" y="1354820"/>
            <a:ext cx="534825" cy="57631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5667614" y="16676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335133" y="2789071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8533" y="2789071"/>
            <a:ext cx="339495" cy="10131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0972" y="7012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86918" y="7215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0184" y="16772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3102" y="16772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62119" y="1667690"/>
            <a:ext cx="681579" cy="10113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95800" y="23099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6830" y="1243411"/>
            <a:ext cx="753733" cy="830997"/>
            <a:chOff x="3476816" y="3429689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89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60285" y="2315161"/>
            <a:ext cx="809837" cy="830997"/>
            <a:chOff x="3456694" y="3429690"/>
            <a:chExt cx="949277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5563" y="2326663"/>
            <a:ext cx="809837" cy="830997"/>
            <a:chOff x="3456694" y="3429690"/>
            <a:chExt cx="949277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2885" y="285750"/>
            <a:ext cx="809837" cy="830997"/>
            <a:chOff x="3456694" y="3429690"/>
            <a:chExt cx="949277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35153" y="1220575"/>
            <a:ext cx="809837" cy="830997"/>
            <a:chOff x="3456694" y="3429689"/>
            <a:chExt cx="949277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456694" y="3429689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26581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BST Delete</a:t>
            </a:r>
            <a:endParaRPr lang="en-US" sz="3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038600" y="333939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333" y="3339390"/>
            <a:ext cx="753733" cy="830997"/>
            <a:chOff x="3476816" y="3429690"/>
            <a:chExt cx="883513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7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2400" y="89535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3200" dirty="0"/>
              <a:t>2</a:t>
            </a:r>
            <a:r>
              <a:rPr lang="en-US" sz="3200" dirty="0" smtClean="0"/>
              <a:t> children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36535" y="2332266"/>
            <a:ext cx="1179951" cy="1861456"/>
            <a:chOff x="2971800" y="2310494"/>
            <a:chExt cx="1179951" cy="1861456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3394195" y="2717828"/>
              <a:ext cx="320743" cy="1001879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341914" y="2310494"/>
              <a:ext cx="809837" cy="830997"/>
              <a:chOff x="3456694" y="3429690"/>
              <a:chExt cx="949277" cy="97408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3456694" y="3429690"/>
                <a:ext cx="949277" cy="974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13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971800" y="3340953"/>
              <a:ext cx="809837" cy="830997"/>
              <a:chOff x="3456694" y="3453380"/>
              <a:chExt cx="949277" cy="97408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3456694" y="3453380"/>
                <a:ext cx="949277" cy="97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12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484844" y="2328581"/>
            <a:ext cx="772956" cy="830997"/>
            <a:chOff x="3529374" y="3830938"/>
            <a:chExt cx="910869" cy="97926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694100" y="3830938"/>
              <a:ext cx="585973" cy="9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0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85056" y="2433099"/>
            <a:ext cx="35487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the next </a:t>
            </a:r>
            <a:br>
              <a:rPr lang="en-US" sz="3200" dirty="0" smtClean="0"/>
            </a:br>
            <a:r>
              <a:rPr lang="en-US" sz="3200" dirty="0" smtClean="0"/>
              <a:t>higher node,</a:t>
            </a:r>
          </a:p>
          <a:p>
            <a:r>
              <a:rPr lang="en-US" sz="3200" dirty="0" smtClean="0"/>
              <a:t>change 4 to 6, then delete node 6</a:t>
            </a:r>
          </a:p>
        </p:txBody>
      </p:sp>
    </p:spTree>
    <p:extLst>
      <p:ext uri="{BB962C8B-B14F-4D97-AF65-F5344CB8AC3E}">
        <p14:creationId xmlns:p14="http://schemas.microsoft.com/office/powerpoint/2010/main" val="15617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056661" y="199097"/>
            <a:ext cx="7084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Advantage of </a:t>
            </a:r>
            <a:r>
              <a:rPr lang="en-US" sz="3200" dirty="0" smtClean="0"/>
              <a:t>Binary Search Trees?</a:t>
            </a:r>
          </a:p>
        </p:txBody>
      </p:sp>
    </p:spTree>
    <p:extLst>
      <p:ext uri="{BB962C8B-B14F-4D97-AF65-F5344CB8AC3E}">
        <p14:creationId xmlns:p14="http://schemas.microsoft.com/office/powerpoint/2010/main" val="17023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096000" y="97155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56661" y="199097"/>
            <a:ext cx="7084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Advantage of </a:t>
            </a:r>
            <a:r>
              <a:rPr lang="en-US" sz="3200" dirty="0" smtClean="0"/>
              <a:t>Binary Search Trees?</a:t>
            </a:r>
          </a:p>
        </p:txBody>
      </p:sp>
    </p:spTree>
    <p:extLst>
      <p:ext uri="{BB962C8B-B14F-4D97-AF65-F5344CB8AC3E}">
        <p14:creationId xmlns:p14="http://schemas.microsoft.com/office/powerpoint/2010/main" val="214219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096000" y="97155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56661" y="199097"/>
            <a:ext cx="7084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Advantage of </a:t>
            </a:r>
            <a:r>
              <a:rPr lang="en-US" sz="3200" dirty="0" smtClean="0"/>
              <a:t>Binary Search Trees?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256" y="2495550"/>
            <a:ext cx="4691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Insert, Delete, </a:t>
            </a:r>
            <a:r>
              <a:rPr lang="en-US" sz="3200" dirty="0"/>
              <a:t>F</a:t>
            </a:r>
            <a:r>
              <a:rPr lang="en-US" sz="3200" dirty="0" smtClean="0"/>
              <a:t>ind in </a:t>
            </a:r>
            <a:r>
              <a:rPr lang="en-US" sz="3200" b="1" dirty="0" smtClean="0">
                <a:solidFill>
                  <a:schemeClr val="tx2"/>
                </a:solidFill>
              </a:rPr>
              <a:t>O(h)</a:t>
            </a:r>
          </a:p>
        </p:txBody>
      </p:sp>
    </p:spTree>
    <p:extLst>
      <p:ext uri="{BB962C8B-B14F-4D97-AF65-F5344CB8AC3E}">
        <p14:creationId xmlns:p14="http://schemas.microsoft.com/office/powerpoint/2010/main" val="8288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096000" y="97155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56661" y="199097"/>
            <a:ext cx="7084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Advantage of </a:t>
            </a:r>
            <a:r>
              <a:rPr lang="en-US" sz="3200" dirty="0" smtClean="0"/>
              <a:t>Binary Search Trees?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4078" y="2221290"/>
            <a:ext cx="6139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 a balanced BST </a:t>
            </a:r>
            <a:br>
              <a:rPr lang="en-US" sz="3200" dirty="0" smtClean="0"/>
            </a:br>
            <a:r>
              <a:rPr lang="en-US" sz="3200" dirty="0" smtClean="0"/>
              <a:t>with 10,000,000 nodes </a:t>
            </a:r>
            <a:br>
              <a:rPr lang="en-US" sz="3200" dirty="0" smtClean="0"/>
            </a:br>
            <a:r>
              <a:rPr lang="en-US" sz="3200" dirty="0" smtClean="0"/>
              <a:t>Find takes 30 comparisons!</a:t>
            </a:r>
          </a:p>
        </p:txBody>
      </p:sp>
    </p:spTree>
    <p:extLst>
      <p:ext uri="{BB962C8B-B14F-4D97-AF65-F5344CB8AC3E}">
        <p14:creationId xmlns:p14="http://schemas.microsoft.com/office/powerpoint/2010/main" val="31212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4905543" y="133453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42185" y="230098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61489" y="135482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624755" y="231049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27673" y="231049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339267" y="2300980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962400" y="294327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41401" y="1876702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07678" y="2954781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52022" y="2948451"/>
            <a:ext cx="753733" cy="830997"/>
            <a:chOff x="3476816" y="3429690"/>
            <a:chExt cx="883513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97300" y="2959953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84622" y="91904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26890" y="185386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133600" y="2015608"/>
            <a:ext cx="1589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Parent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33600" y="306638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Child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3453186" y="2333574"/>
            <a:ext cx="966414" cy="2844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124200" y="3374573"/>
            <a:ext cx="762000" cy="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4905543" y="133453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42185" y="230098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61489" y="135482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624755" y="231049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27673" y="231049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339267" y="2300980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962400" y="294327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41401" y="1876702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07678" y="2954781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52022" y="2948451"/>
            <a:ext cx="753733" cy="830997"/>
            <a:chOff x="3476816" y="3429690"/>
            <a:chExt cx="883513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97300" y="2959953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84622" y="91904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26890" y="185386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133600" y="2015608"/>
            <a:ext cx="1589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Parent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33600" y="306638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Child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3453186" y="2333574"/>
            <a:ext cx="966414" cy="2844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124200" y="3374573"/>
            <a:ext cx="762000" cy="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14800" y="4425375"/>
            <a:ext cx="1589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Siblings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107678" y="3841692"/>
            <a:ext cx="253100" cy="635058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4419600" y="3841689"/>
            <a:ext cx="304801" cy="63506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4905543" y="133453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42185" y="230098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61489" y="135482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624755" y="231049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27673" y="231049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339267" y="2300980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962400" y="294327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41401" y="1876702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07678" y="2954781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52022" y="2948451"/>
            <a:ext cx="753733" cy="830997"/>
            <a:chOff x="3476816" y="3429690"/>
            <a:chExt cx="883513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97300" y="2959953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84622" y="91904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26890" y="185386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133600" y="2015608"/>
            <a:ext cx="1589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Parent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33600" y="306638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Child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3453186" y="2333574"/>
            <a:ext cx="966414" cy="2844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124200" y="3374573"/>
            <a:ext cx="762000" cy="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39682" y="4163881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Leaf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649282" y="3751440"/>
            <a:ext cx="451358" cy="53539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 flipH="1">
            <a:off x="8107798" y="3649829"/>
            <a:ext cx="478883" cy="96944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717899" y="4255353"/>
            <a:ext cx="809837" cy="830997"/>
            <a:chOff x="3456694" y="3429690"/>
            <a:chExt cx="949277" cy="97408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8038262" y="264795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181763" y="3192629"/>
            <a:ext cx="809837" cy="830997"/>
            <a:chOff x="3456694" y="3429690"/>
            <a:chExt cx="949277" cy="97408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456694" y="3429690"/>
              <a:ext cx="949277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572000" y="2636671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136510" y="548849"/>
            <a:ext cx="1155946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73152" y="1515290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292456" y="569130"/>
            <a:ext cx="1146310" cy="9461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855722" y="1524804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458640" y="1524804"/>
            <a:ext cx="542360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570234" y="1515290"/>
            <a:ext cx="579002" cy="10018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193367" y="2157589"/>
            <a:ext cx="753733" cy="830997"/>
            <a:chOff x="3476816" y="3429690"/>
            <a:chExt cx="883513" cy="97408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772368" y="1091012"/>
            <a:ext cx="753733" cy="830997"/>
            <a:chOff x="3476816" y="342969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38645" y="2169091"/>
            <a:ext cx="753733" cy="830997"/>
            <a:chOff x="3476816" y="3429690"/>
            <a:chExt cx="883513" cy="97408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82989" y="2162761"/>
            <a:ext cx="753733" cy="830997"/>
            <a:chOff x="3476816" y="3429690"/>
            <a:chExt cx="883513" cy="97408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628267" y="2174263"/>
            <a:ext cx="753733" cy="830997"/>
            <a:chOff x="3476816" y="342969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15589" y="133350"/>
            <a:ext cx="753733" cy="830997"/>
            <a:chOff x="3476816" y="3429690"/>
            <a:chExt cx="883513" cy="97408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057857" y="1068176"/>
            <a:ext cx="753733" cy="830997"/>
            <a:chOff x="3476816" y="3429690"/>
            <a:chExt cx="883513" cy="97408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8600" y="265818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Binary Tree</a:t>
            </a:r>
            <a:r>
              <a:rPr lang="en-US" sz="3200" dirty="0" smtClean="0"/>
              <a:t> - each node can have up to 2 child nodes.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732667" y="3181350"/>
            <a:ext cx="753733" cy="830997"/>
            <a:chOff x="3476816" y="3429690"/>
            <a:chExt cx="883513" cy="97408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39898" y="3429690"/>
              <a:ext cx="582869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6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1041</Words>
  <Application>Microsoft Office PowerPoint</Application>
  <PresentationFormat>On-screen Show (16:9)</PresentationFormat>
  <Paragraphs>739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Binary Search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Maui</dc:creator>
  <cp:lastModifiedBy>Maui</cp:lastModifiedBy>
  <cp:revision>23</cp:revision>
  <dcterms:created xsi:type="dcterms:W3CDTF">2015-01-21T04:16:52Z</dcterms:created>
  <dcterms:modified xsi:type="dcterms:W3CDTF">2015-01-22T23:05:18Z</dcterms:modified>
</cp:coreProperties>
</file>