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1" r:id="rId3"/>
    <p:sldId id="260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19" r:id="rId24"/>
    <p:sldId id="305" r:id="rId25"/>
    <p:sldId id="306" r:id="rId26"/>
    <p:sldId id="307" r:id="rId27"/>
    <p:sldId id="308" r:id="rId28"/>
    <p:sldId id="320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28" r:id="rId37"/>
    <p:sldId id="317" r:id="rId38"/>
    <p:sldId id="318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28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9BC2-1364-496E-8C08-813D5E1001C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4B-352F-4648-AA9F-6D8F9B88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01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381750"/>
            <a:ext cx="9144000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2743200" y="6381750"/>
            <a:ext cx="632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Dijkstra’s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Algorithm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6200" y="6381750"/>
            <a:ext cx="2667000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Joe James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93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4F4-DB16-4239-A5B4-599E17B4D25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400" dirty="0" err="1" smtClean="0"/>
              <a:t>Dijkstra’s</a:t>
            </a:r>
            <a:r>
              <a:rPr lang="en-US" sz="6400" dirty="0" smtClean="0"/>
              <a:t> </a:t>
            </a:r>
            <a:r>
              <a:rPr lang="en-US" sz="6400" dirty="0" smtClean="0"/>
              <a:t>Algorithm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b="1" dirty="0" smtClean="0">
                <a:solidFill>
                  <a:schemeClr val="tx2"/>
                </a:solidFill>
              </a:rPr>
              <a:t>Single Source Shortest Path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81750"/>
            <a:ext cx="9144000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6400" y="638175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Dijkstra’s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Algorithm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6381750"/>
            <a:ext cx="2667000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Joe James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3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6200000">
            <a:off x="4722249" y="4051445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5400000">
            <a:off x="4722249" y="932893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135563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dirty="0" smtClean="0"/>
              <a:t>The </a:t>
            </a:r>
            <a:r>
              <a:rPr lang="en-US" sz="3600" b="1" i="1" dirty="0" smtClean="0"/>
              <a:t>Single-Source Shortest Path</a:t>
            </a:r>
            <a:r>
              <a:rPr lang="en-US" sz="3600" dirty="0" smtClean="0"/>
              <a:t> problem is to find the shortest path from one designated vertex to every other vertex in the graph</a:t>
            </a:r>
            <a:endParaRPr lang="en-US" sz="3600" dirty="0" smtClean="0"/>
          </a:p>
          <a:p>
            <a:pPr>
              <a:spcBef>
                <a:spcPts val="3000"/>
              </a:spcBef>
            </a:pPr>
            <a:r>
              <a:rPr lang="en-US" sz="3600" dirty="0" err="1" smtClean="0"/>
              <a:t>Dijkstra’s</a:t>
            </a:r>
            <a:r>
              <a:rPr lang="en-US" sz="3600" dirty="0" smtClean="0"/>
              <a:t> works in directed </a:t>
            </a:r>
            <a:r>
              <a:rPr lang="en-US" sz="3600" dirty="0" smtClean="0"/>
              <a:t>or undirected graphs, and </a:t>
            </a:r>
            <a:r>
              <a:rPr lang="en-US" sz="3600" dirty="0" smtClean="0"/>
              <a:t>only works in graphs with non-negative edge weights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18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9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5400000">
            <a:off x="4722249" y="932893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Dijkstra’s</a:t>
            </a:r>
            <a:r>
              <a:rPr lang="en-US" sz="4000" dirty="0" smtClean="0"/>
              <a:t> on an undirected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5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  <a:endParaRPr lang="en-US" sz="2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6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2000" b="1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12:E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12:E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7349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12:E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12:E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9:F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9:F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9:F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3505200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302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9:F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14:E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7:D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5:S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831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 smtClean="0"/>
              <a:t>Developed </a:t>
            </a:r>
            <a:r>
              <a:rPr lang="en-US" sz="3600" dirty="0" smtClean="0"/>
              <a:t>by </a:t>
            </a:r>
            <a:r>
              <a:rPr lang="en-US" sz="3600" dirty="0" err="1" smtClean="0"/>
              <a:t>Edsger</a:t>
            </a:r>
            <a:r>
              <a:rPr lang="en-US" sz="3600" dirty="0" smtClean="0"/>
              <a:t> </a:t>
            </a:r>
            <a:r>
              <a:rPr lang="en-US" sz="3600" dirty="0" err="1" smtClean="0"/>
              <a:t>Dijkstra</a:t>
            </a:r>
            <a:r>
              <a:rPr lang="en-US" sz="3600" dirty="0" smtClean="0"/>
              <a:t> </a:t>
            </a:r>
            <a:r>
              <a:rPr lang="en-US" sz="3600" dirty="0" smtClean="0"/>
              <a:t>in </a:t>
            </a:r>
            <a:r>
              <a:rPr lang="en-US" sz="3600" dirty="0" smtClean="0"/>
              <a:t>1956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Uses a Min Priority Queue or Min Heap to find the next nearest vertex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Known as a Greedy Algorithm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T = O(E log V)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584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7349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7349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7349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7349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554851" y="1885824"/>
            <a:ext cx="1905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9851" y="1885824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851" y="1885824"/>
            <a:ext cx="19050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851" y="1885824"/>
            <a:ext cx="0" cy="1905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3426" y="379082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2545936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88251" y="272402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1767" y="1377249"/>
            <a:ext cx="45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8583" y="37834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57700" y="2571624"/>
            <a:ext cx="5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57700" y="1853625"/>
            <a:ext cx="175260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0300" y="1929825"/>
            <a:ext cx="0" cy="1905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2700" y="3834825"/>
            <a:ext cx="914400" cy="1524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31401" y="3783450"/>
            <a:ext cx="778899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43300" y="535882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900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52900" y="53588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9383" y="4393050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60383" y="2463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9783" y="22346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67100" y="3859650"/>
            <a:ext cx="931300" cy="15753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50051" y="1576535"/>
            <a:ext cx="4265049" cy="4087090"/>
            <a:chOff x="1068951" y="1246910"/>
            <a:chExt cx="4265049" cy="4087090"/>
          </a:xfrm>
        </p:grpSpPr>
        <p:sp>
          <p:nvSpPr>
            <p:cNvPr id="6" name="Oval 5"/>
            <p:cNvSpPr/>
            <p:nvPr/>
          </p:nvSpPr>
          <p:spPr>
            <a:xfrm>
              <a:off x="1068951" y="1251399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/>
                <a:t>S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951" y="3156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73951" y="1251399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31242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24691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4724400"/>
              <a:ext cx="609600" cy="60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74383" y="4368225"/>
            <a:ext cx="4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5052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6:S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49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540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149" y="32766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1549" y="12954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8:S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1549" y="3453825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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1447800"/>
            <a:ext cx="116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0:S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1280</Words>
  <Application>Microsoft Office PowerPoint</Application>
  <PresentationFormat>On-screen Show (4:3)</PresentationFormat>
  <Paragraphs>1209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Dijkstra’s Algorithm Single Source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Minimum Spanning Trees</dc:title>
  <dc:creator>Maui</dc:creator>
  <cp:lastModifiedBy>Maui</cp:lastModifiedBy>
  <cp:revision>43</cp:revision>
  <dcterms:created xsi:type="dcterms:W3CDTF">2014-05-20T00:27:59Z</dcterms:created>
  <dcterms:modified xsi:type="dcterms:W3CDTF">2014-05-23T16:16:19Z</dcterms:modified>
</cp:coreProperties>
</file>