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60" r:id="rId4"/>
    <p:sldId id="283" r:id="rId5"/>
    <p:sldId id="285" r:id="rId6"/>
    <p:sldId id="284" r:id="rId7"/>
    <p:sldId id="277" r:id="rId8"/>
    <p:sldId id="282" r:id="rId9"/>
    <p:sldId id="261" r:id="rId10"/>
    <p:sldId id="262" r:id="rId11"/>
    <p:sldId id="263" r:id="rId12"/>
    <p:sldId id="264" r:id="rId13"/>
    <p:sldId id="276" r:id="rId14"/>
    <p:sldId id="259" r:id="rId15"/>
    <p:sldId id="278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1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2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3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4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5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2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1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5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5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81750"/>
            <a:ext cx="914400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743200" y="6381750"/>
            <a:ext cx="6324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Kruskal’s</a:t>
            </a:r>
            <a:r>
              <a:rPr lang="en-US" sz="2800" dirty="0" smtClean="0">
                <a:solidFill>
                  <a:schemeClr val="bg1"/>
                </a:solidFill>
              </a:rPr>
              <a:t> Algorithm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6200" y="6381750"/>
            <a:ext cx="26670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Joe James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 smtClean="0"/>
              <a:t>Kruskal’s</a:t>
            </a:r>
            <a:r>
              <a:rPr lang="en-US" sz="6000" dirty="0" smtClean="0"/>
              <a:t> Algorithm</a:t>
            </a:r>
            <a:br>
              <a:rPr lang="en-US" sz="6000" dirty="0" smtClean="0"/>
            </a:br>
            <a:r>
              <a:rPr lang="en-US" b="1" dirty="0" smtClean="0">
                <a:solidFill>
                  <a:schemeClr val="tx2"/>
                </a:solidFill>
              </a:rPr>
              <a:t>Minimum Spanning Trees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81750"/>
            <a:ext cx="914400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00" y="638175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Kruskal’s</a:t>
            </a:r>
            <a:r>
              <a:rPr lang="en-US" sz="2800" dirty="0" smtClean="0">
                <a:solidFill>
                  <a:schemeClr val="bg1"/>
                </a:solidFill>
              </a:rPr>
              <a:t> Algorithm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6381750"/>
            <a:ext cx="26670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Joe James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15832"/>
              </p:ext>
            </p:extLst>
          </p:nvPr>
        </p:nvGraphicFramePr>
        <p:xfrm>
          <a:off x="5164701" y="1276224"/>
          <a:ext cx="2607699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A-D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rot="10800000">
            <a:off x="7848600" y="1860999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2846"/>
              </p:ext>
            </p:extLst>
          </p:nvPr>
        </p:nvGraphicFramePr>
        <p:xfrm>
          <a:off x="5164701" y="1276224"/>
          <a:ext cx="2607699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10800000">
            <a:off x="7848600" y="2387888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97741"/>
              </p:ext>
            </p:extLst>
          </p:nvPr>
        </p:nvGraphicFramePr>
        <p:xfrm>
          <a:off x="5164701" y="1276224"/>
          <a:ext cx="2607699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A-C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90098"/>
              </p:ext>
            </p:extLst>
          </p:nvPr>
        </p:nvGraphicFramePr>
        <p:xfrm>
          <a:off x="5164701" y="1276224"/>
          <a:ext cx="2607699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A-C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3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68869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E-H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A-E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49459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E-H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A-E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381000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1763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E-H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A-E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914400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97734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A-E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1447800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30924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A-E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B-F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1930688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135563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b="1" i="1" dirty="0" err="1" smtClean="0"/>
              <a:t>Kruskal’s</a:t>
            </a:r>
            <a:r>
              <a:rPr lang="en-US" b="1" i="1" dirty="0" smtClean="0"/>
              <a:t> Algorithm</a:t>
            </a:r>
            <a:r>
              <a:rPr lang="en-US" dirty="0" smtClean="0"/>
              <a:t> finds the minimum spanning tree of a weighted graph</a:t>
            </a:r>
          </a:p>
          <a:p>
            <a:pPr>
              <a:spcBef>
                <a:spcPts val="1800"/>
              </a:spcBef>
            </a:pPr>
            <a:r>
              <a:rPr lang="en-US" b="1" i="1" dirty="0" smtClean="0"/>
              <a:t>Minimum Spanning Tree </a:t>
            </a:r>
            <a:r>
              <a:rPr lang="en-US" dirty="0" smtClean="0"/>
              <a:t>is a subset of edges </a:t>
            </a:r>
            <a:r>
              <a:rPr lang="en-US" dirty="0" smtClean="0"/>
              <a:t>that 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eaches every vertex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H</a:t>
            </a:r>
            <a:r>
              <a:rPr lang="en-US" dirty="0" smtClean="0"/>
              <a:t>as minimum total weight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Has no cycles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Kruskal’s</a:t>
            </a:r>
            <a:r>
              <a:rPr lang="en-US" b="1" i="1" dirty="0" smtClean="0"/>
              <a:t> </a:t>
            </a:r>
            <a:r>
              <a:rPr lang="en-US" dirty="0" smtClean="0"/>
              <a:t>does this by relaxing edges starting with the cheapest edge first</a:t>
            </a:r>
          </a:p>
        </p:txBody>
      </p:sp>
    </p:spTree>
    <p:extLst>
      <p:ext uri="{BB962C8B-B14F-4D97-AF65-F5344CB8AC3E}">
        <p14:creationId xmlns:p14="http://schemas.microsoft.com/office/powerpoint/2010/main" val="14418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22037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A-E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3988088"/>
            <a:ext cx="533400" cy="35531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0800000">
            <a:off x="8534400" y="5054887"/>
            <a:ext cx="533400" cy="35531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5542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2464088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23018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A-H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33495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7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C-G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3505200"/>
            <a:ext cx="533400" cy="35531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8534400" y="2971800"/>
            <a:ext cx="533400" cy="35531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34767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C-G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b="1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8534400" y="4521487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000125" y="1371600"/>
            <a:ext cx="1000125" cy="3352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9175" y="1371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175" y="32766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24175" y="1371600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71675" y="3276600"/>
            <a:ext cx="952500" cy="1447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6175" y="325939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6091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47925" y="40005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615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C-G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9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F-G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3700" y="18022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62100" y="2792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4819650" y="1396425"/>
            <a:ext cx="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00375" y="1371600"/>
            <a:ext cx="17907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9175" y="1371600"/>
            <a:ext cx="19050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375" y="3352800"/>
            <a:ext cx="1181100" cy="1371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4375" y="1371600"/>
            <a:ext cx="304801" cy="1887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0375" y="1371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1000" y="1066800"/>
            <a:ext cx="4752975" cy="3962400"/>
            <a:chOff x="-28575" y="1676400"/>
            <a:chExt cx="4752975" cy="396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G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50292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H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F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-28575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E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8575" y="220980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6250" y="203171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3100" y="18784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5225" y="8630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5" y="386137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02187"/>
              </p:ext>
            </p:extLst>
          </p:nvPr>
        </p:nvGraphicFramePr>
        <p:xfrm>
          <a:off x="6019800" y="304800"/>
          <a:ext cx="2607699" cy="5699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E-H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A-E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A-H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B-F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C-G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A-B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F-G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819650" y="2030850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 smtClean="0"/>
              <a:t>Kruskal’s</a:t>
            </a:r>
            <a:r>
              <a:rPr lang="en-US" dirty="0" smtClean="0"/>
              <a:t> is known as a </a:t>
            </a:r>
            <a:r>
              <a:rPr lang="en-US" b="1" i="1" dirty="0" smtClean="0"/>
              <a:t>Greedy Algorithm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Every time it is faced with a choice, it chooses the cheapest option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Developed by Joseph </a:t>
            </a:r>
            <a:r>
              <a:rPr lang="en-US" dirty="0" err="1" smtClean="0"/>
              <a:t>Kruskal</a:t>
            </a:r>
            <a:r>
              <a:rPr lang="en-US" dirty="0" smtClean="0"/>
              <a:t> in 1956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 = O(E log E)</a:t>
            </a:r>
          </a:p>
        </p:txBody>
      </p:sp>
    </p:spTree>
    <p:extLst>
      <p:ext uri="{BB962C8B-B14F-4D97-AF65-F5344CB8AC3E}">
        <p14:creationId xmlns:p14="http://schemas.microsoft.com/office/powerpoint/2010/main" val="24584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52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2051623" y="4127644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3505200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1524000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06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6828" y="4701966"/>
            <a:ext cx="7036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Sort edges by adding all edges to a </a:t>
            </a:r>
            <a:br>
              <a:rPr lang="en-US" sz="3200" dirty="0" smtClean="0"/>
            </a:br>
            <a:r>
              <a:rPr lang="en-US" sz="3200" dirty="0" smtClean="0"/>
              <a:t>Min Heap or Min Priority Queue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33223"/>
              </p:ext>
            </p:extLst>
          </p:nvPr>
        </p:nvGraphicFramePr>
        <p:xfrm>
          <a:off x="5164701" y="1276224"/>
          <a:ext cx="2607699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A-D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6828" y="4701966"/>
            <a:ext cx="7036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Sort edges by adding all edges to a </a:t>
            </a:r>
            <a:br>
              <a:rPr lang="en-US" sz="3200" dirty="0" smtClean="0"/>
            </a:br>
            <a:r>
              <a:rPr lang="en-US" sz="3200" dirty="0" smtClean="0"/>
              <a:t>Min Heap or Min Priority Queue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56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3751" y="1556199"/>
            <a:ext cx="1905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8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3751" y="1556199"/>
            <a:ext cx="190500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3751" y="1556199"/>
            <a:ext cx="0" cy="190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02326" y="3461199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68951" y="1251399"/>
            <a:ext cx="2514600" cy="2514600"/>
            <a:chOff x="304800" y="1676400"/>
            <a:chExt cx="2514600" cy="2514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04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D</a:t>
              </a:r>
              <a:endParaRPr lang="en-US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" y="3581400"/>
              <a:ext cx="609600" cy="60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C</a:t>
              </a:r>
              <a:endParaRPr lang="en-US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1676400"/>
              <a:ext cx="609600" cy="609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3200" b="1" dirty="0" smtClean="0"/>
                <a:t>B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7026" y="2216311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7151" y="23943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40667" y="1047624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07483" y="3453825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54951" y="2241999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28050"/>
              </p:ext>
            </p:extLst>
          </p:nvPr>
        </p:nvGraphicFramePr>
        <p:xfrm>
          <a:off x="5164701" y="1276224"/>
          <a:ext cx="2607699" cy="2590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55099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C-D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A-D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8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A-B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10800000">
            <a:off x="7848600" y="1371600"/>
            <a:ext cx="533400" cy="35531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774</Words>
  <Application>Microsoft Office PowerPoint</Application>
  <PresentationFormat>On-screen Show (4:3)</PresentationFormat>
  <Paragraphs>692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Kruskal’s Algorithm Minimum Spanning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22</cp:revision>
  <dcterms:created xsi:type="dcterms:W3CDTF">2014-05-20T00:27:59Z</dcterms:created>
  <dcterms:modified xsi:type="dcterms:W3CDTF">2014-05-21T17:01:49Z</dcterms:modified>
</cp:coreProperties>
</file>