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00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00" algn="l" defTabSz="91400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00" algn="l" defTabSz="91400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000" algn="l" defTabSz="91400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000" algn="l" defTabSz="91400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000" algn="l" defTabSz="91400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000" algn="l" defTabSz="91400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8996" algn="l" defTabSz="91400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5996" algn="l" defTabSz="91400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0A8AB1-2DA7-3642-9B58-187A91B25B78}">
          <p14:sldIdLst>
            <p14:sldId id="256"/>
          </p14:sldIdLst>
        </p14:section>
        <p14:section name="Untitled Section" id="{EEC77783-2C39-6C4D-A718-626AE03C264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FF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9"/>
    <p:restoredTop sz="93199"/>
  </p:normalViewPr>
  <p:slideViewPr>
    <p:cSldViewPr snapToGrid="0" snapToObjects="1">
      <p:cViewPr>
        <p:scale>
          <a:sx n="62" d="100"/>
          <a:sy n="62" d="100"/>
        </p:scale>
        <p:origin x="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0452-A04B-4C4E-A205-3408E9AE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5" y="1122364"/>
            <a:ext cx="9143998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80719-DA34-7F44-863D-33B897109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5" y="3602040"/>
            <a:ext cx="9143998" cy="1655763"/>
          </a:xfrm>
        </p:spPr>
        <p:txBody>
          <a:bodyPr/>
          <a:lstStyle>
            <a:lvl1pPr marL="0" indent="0" algn="ctr">
              <a:buNone/>
              <a:defRPr sz="2397"/>
            </a:lvl1pPr>
            <a:lvl2pPr marL="457076" indent="0" algn="ctr">
              <a:buNone/>
              <a:defRPr sz="2000"/>
            </a:lvl2pPr>
            <a:lvl3pPr marL="914159" indent="0" algn="ctr">
              <a:buNone/>
              <a:defRPr sz="1801"/>
            </a:lvl3pPr>
            <a:lvl4pPr marL="1371243" indent="0" algn="ctr">
              <a:buNone/>
              <a:defRPr sz="1603"/>
            </a:lvl4pPr>
            <a:lvl5pPr marL="1828319" indent="0" algn="ctr">
              <a:buNone/>
              <a:defRPr sz="1603"/>
            </a:lvl5pPr>
            <a:lvl6pPr marL="2285395" indent="0" algn="ctr">
              <a:buNone/>
              <a:defRPr sz="1603"/>
            </a:lvl6pPr>
            <a:lvl7pPr marL="2742478" indent="0" algn="ctr">
              <a:buNone/>
              <a:defRPr sz="1603"/>
            </a:lvl7pPr>
            <a:lvl8pPr marL="3199555" indent="0" algn="ctr">
              <a:buNone/>
              <a:defRPr sz="1603"/>
            </a:lvl8pPr>
            <a:lvl9pPr marL="3656638" indent="0" algn="ctr">
              <a:buNone/>
              <a:defRPr sz="160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C11F8-225E-C044-8291-81F48B29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13BF-3A49-194C-8BA7-7B4BD8CA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1C235-3D7F-7846-8DFE-85A52E51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9388-D709-6F4D-85D7-B6086A73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EAF94-4B2B-194A-9893-628329D9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2A292-FAAF-C74D-B78C-763514C9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FBA2-730F-0242-89B5-40DD78A4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F065-3DAE-6245-8629-230A8010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16C05-AE6B-E94C-B30A-53283B23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3" y="365126"/>
            <a:ext cx="2628899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2AF76-CA0C-5C4B-AE5C-0E298A3C4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365126"/>
            <a:ext cx="7734304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B350-B992-A644-99CF-0F705787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5741-F791-CE4C-8D9F-3C413D9C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557C-E12E-5C46-99EC-2B040B9F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7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C191-E1F0-AE4A-93E6-031D396A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6D92-2F7F-EA40-A23A-5548BC8A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BB48-7F1A-CC45-AB62-B21104F3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9F4C-0E75-7242-AEFE-FDDBD075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A289-5AFC-F946-B2E2-C7DE7312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D6A9-3D12-4A47-8278-57E3236E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4" y="1709739"/>
            <a:ext cx="10515605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AA66-7561-CD4B-AE78-E79793EE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4" y="4589465"/>
            <a:ext cx="10515605" cy="1500186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70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5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243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4pPr>
            <a:lvl5pPr marL="1828319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5pPr>
            <a:lvl6pPr marL="2285395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6pPr>
            <a:lvl7pPr marL="2742478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7pPr>
            <a:lvl8pPr marL="3199555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8pPr>
            <a:lvl9pPr marL="3656638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F944-E42D-5240-83DD-A995C3B1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AD670-39F1-B54E-8634-82C7580A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BC3F-7B11-E047-8FA9-C9C8A775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1D6D-B596-4248-90C1-0E7B898B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5999-CEB5-E747-AB78-F7EDC9D25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8" y="1825627"/>
            <a:ext cx="5181602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A1766-71B7-C14C-B2A6-A77388C51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825627"/>
            <a:ext cx="5181602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DC4C7-1998-F348-BE0D-FA99264A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2401-9479-C74C-8A77-DAA4E9AD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A2C01-A9F9-8247-B459-D2F4462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3BC7-226B-3548-8481-FD176DF5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7"/>
            <a:ext cx="10515605" cy="1325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D433D-D142-0640-93B3-67858E5E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5"/>
            <a:ext cx="5157789" cy="823913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7076" indent="0">
              <a:buNone/>
              <a:defRPr sz="2000" b="1"/>
            </a:lvl2pPr>
            <a:lvl3pPr marL="914159" indent="0">
              <a:buNone/>
              <a:defRPr sz="1801" b="1"/>
            </a:lvl3pPr>
            <a:lvl4pPr marL="1371243" indent="0">
              <a:buNone/>
              <a:defRPr sz="1603" b="1"/>
            </a:lvl4pPr>
            <a:lvl5pPr marL="1828319" indent="0">
              <a:buNone/>
              <a:defRPr sz="1603" b="1"/>
            </a:lvl5pPr>
            <a:lvl6pPr marL="2285395" indent="0">
              <a:buNone/>
              <a:defRPr sz="1603" b="1"/>
            </a:lvl6pPr>
            <a:lvl7pPr marL="2742478" indent="0">
              <a:buNone/>
              <a:defRPr sz="1603" b="1"/>
            </a:lvl7pPr>
            <a:lvl8pPr marL="3199555" indent="0">
              <a:buNone/>
              <a:defRPr sz="1603" b="1"/>
            </a:lvl8pPr>
            <a:lvl9pPr marL="3656638" indent="0">
              <a:buNone/>
              <a:defRPr sz="16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852DB-2641-8447-B5C1-D4FE0375E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73832-27D4-E940-92A6-888EAD100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5"/>
            <a:ext cx="5183190" cy="823913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7076" indent="0">
              <a:buNone/>
              <a:defRPr sz="2000" b="1"/>
            </a:lvl2pPr>
            <a:lvl3pPr marL="914159" indent="0">
              <a:buNone/>
              <a:defRPr sz="1801" b="1"/>
            </a:lvl3pPr>
            <a:lvl4pPr marL="1371243" indent="0">
              <a:buNone/>
              <a:defRPr sz="1603" b="1"/>
            </a:lvl4pPr>
            <a:lvl5pPr marL="1828319" indent="0">
              <a:buNone/>
              <a:defRPr sz="1603" b="1"/>
            </a:lvl5pPr>
            <a:lvl6pPr marL="2285395" indent="0">
              <a:buNone/>
              <a:defRPr sz="1603" b="1"/>
            </a:lvl6pPr>
            <a:lvl7pPr marL="2742478" indent="0">
              <a:buNone/>
              <a:defRPr sz="1603" b="1"/>
            </a:lvl7pPr>
            <a:lvl8pPr marL="3199555" indent="0">
              <a:buNone/>
              <a:defRPr sz="1603" b="1"/>
            </a:lvl8pPr>
            <a:lvl9pPr marL="3656638" indent="0">
              <a:buNone/>
              <a:defRPr sz="16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074E-DD25-9444-A023-66F4F358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7"/>
            <a:ext cx="51831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4B3-2030-2144-953C-3032763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0B36A-0229-A246-8ECE-1B61A8B8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4437C-7F51-1944-AFE8-52FE4ABD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3E19-0B7E-0945-8ABB-9832A61A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5639F-DE56-0B40-A223-BD8E5296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8851A-CDE5-5C41-B297-25140F7C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7560-9AA4-DF47-BB15-CEA8EE10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C5B6C-F001-C540-8097-CD79AB7F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AC5D4-86B3-C147-A40C-6A74E997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658C7-0704-FA4E-9989-7AE399DE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8D12-EF01-2640-8ADB-F1AB13A7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1"/>
            <a:ext cx="3932237" cy="1600202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73D4-E7C4-D543-9209-EDE10FCB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87428"/>
            <a:ext cx="6172201" cy="4873624"/>
          </a:xfrm>
        </p:spPr>
        <p:txBody>
          <a:bodyPr/>
          <a:lstStyle>
            <a:lvl1pPr>
              <a:defRPr sz="3198"/>
            </a:lvl1pPr>
            <a:lvl2pPr>
              <a:defRPr sz="2801"/>
            </a:lvl2pPr>
            <a:lvl3pPr>
              <a:defRPr sz="239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E66A0-BAB5-F74B-894F-7950D0B7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00"/>
            <a:ext cx="3932237" cy="3811589"/>
          </a:xfrm>
        </p:spPr>
        <p:txBody>
          <a:bodyPr/>
          <a:lstStyle>
            <a:lvl1pPr marL="0" indent="0">
              <a:buNone/>
              <a:defRPr sz="1603"/>
            </a:lvl1pPr>
            <a:lvl2pPr marL="457076" indent="0">
              <a:buNone/>
              <a:defRPr sz="1404"/>
            </a:lvl2pPr>
            <a:lvl3pPr marL="914159" indent="0">
              <a:buNone/>
              <a:defRPr sz="1198"/>
            </a:lvl3pPr>
            <a:lvl4pPr marL="1371243" indent="0">
              <a:buNone/>
              <a:defRPr sz="1000"/>
            </a:lvl4pPr>
            <a:lvl5pPr marL="1828319" indent="0">
              <a:buNone/>
              <a:defRPr sz="1000"/>
            </a:lvl5pPr>
            <a:lvl6pPr marL="2285395" indent="0">
              <a:buNone/>
              <a:defRPr sz="1000"/>
            </a:lvl6pPr>
            <a:lvl7pPr marL="2742478" indent="0">
              <a:buNone/>
              <a:defRPr sz="1000"/>
            </a:lvl7pPr>
            <a:lvl8pPr marL="3199555" indent="0">
              <a:buNone/>
              <a:defRPr sz="1000"/>
            </a:lvl8pPr>
            <a:lvl9pPr marL="365663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0929C-FC03-614D-81D6-1729497E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E02F3-2659-9945-97ED-C188F404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F1F63-2B5E-E547-A03A-A76D4E5F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11FD-9FCE-8241-A5EF-3A6D44AB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1"/>
            <a:ext cx="3932237" cy="1600202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00ADE-1DEB-DE42-8042-F64FD8DC5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87428"/>
            <a:ext cx="6172201" cy="4873624"/>
          </a:xfrm>
        </p:spPr>
        <p:txBody>
          <a:bodyPr/>
          <a:lstStyle>
            <a:lvl1pPr marL="0" indent="0">
              <a:buNone/>
              <a:defRPr sz="3198"/>
            </a:lvl1pPr>
            <a:lvl2pPr marL="457076" indent="0">
              <a:buNone/>
              <a:defRPr sz="2801"/>
            </a:lvl2pPr>
            <a:lvl3pPr marL="914159" indent="0">
              <a:buNone/>
              <a:defRPr sz="2397"/>
            </a:lvl3pPr>
            <a:lvl4pPr marL="1371243" indent="0">
              <a:buNone/>
              <a:defRPr sz="2000"/>
            </a:lvl4pPr>
            <a:lvl5pPr marL="1828319" indent="0">
              <a:buNone/>
              <a:defRPr sz="2000"/>
            </a:lvl5pPr>
            <a:lvl6pPr marL="2285395" indent="0">
              <a:buNone/>
              <a:defRPr sz="2000"/>
            </a:lvl6pPr>
            <a:lvl7pPr marL="2742478" indent="0">
              <a:buNone/>
              <a:defRPr sz="2000"/>
            </a:lvl7pPr>
            <a:lvl8pPr marL="3199555" indent="0">
              <a:buNone/>
              <a:defRPr sz="2000"/>
            </a:lvl8pPr>
            <a:lvl9pPr marL="36566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08A5F-0148-4146-A108-4AC4996F0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00"/>
            <a:ext cx="3932237" cy="3811589"/>
          </a:xfrm>
        </p:spPr>
        <p:txBody>
          <a:bodyPr/>
          <a:lstStyle>
            <a:lvl1pPr marL="0" indent="0">
              <a:buNone/>
              <a:defRPr sz="1603"/>
            </a:lvl1pPr>
            <a:lvl2pPr marL="457076" indent="0">
              <a:buNone/>
              <a:defRPr sz="1404"/>
            </a:lvl2pPr>
            <a:lvl3pPr marL="914159" indent="0">
              <a:buNone/>
              <a:defRPr sz="1198"/>
            </a:lvl3pPr>
            <a:lvl4pPr marL="1371243" indent="0">
              <a:buNone/>
              <a:defRPr sz="1000"/>
            </a:lvl4pPr>
            <a:lvl5pPr marL="1828319" indent="0">
              <a:buNone/>
              <a:defRPr sz="1000"/>
            </a:lvl5pPr>
            <a:lvl6pPr marL="2285395" indent="0">
              <a:buNone/>
              <a:defRPr sz="1000"/>
            </a:lvl6pPr>
            <a:lvl7pPr marL="2742478" indent="0">
              <a:buNone/>
              <a:defRPr sz="1000"/>
            </a:lvl7pPr>
            <a:lvl8pPr marL="3199555" indent="0">
              <a:buNone/>
              <a:defRPr sz="1000"/>
            </a:lvl8pPr>
            <a:lvl9pPr marL="365663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09A92-60B4-964E-ADC0-25C961BB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116ED-D120-0646-B878-580F996D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27C6-4337-8843-B98E-39DC675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7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86727-2DC6-724B-836A-BA25BF82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5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5DDE-8AF2-B845-BA2D-D9BE53E3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2A08-CBD1-274B-AB08-7AC133C93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5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02FA-0011-4F43-AAC0-F89A4CB61E28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D836-C262-B742-9F6C-66A2F1BD6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2"/>
            <a:ext cx="4114798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4C0C-CA10-C54E-A76F-55F30B0A2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6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437D-25B0-5D49-8C3E-7313A9A09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159" rtl="0" eaLnBrk="1" latinLnBrk="0" hangingPunct="1">
        <a:lnSpc>
          <a:spcPct val="90000"/>
        </a:lnSpc>
        <a:spcBef>
          <a:spcPct val="0"/>
        </a:spcBef>
        <a:buNone/>
        <a:defRPr sz="44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2" indent="-228542" algn="l" defTabSz="91415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618" indent="-228542" algn="l" defTabSz="91415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2701" indent="-228542" algn="l" defTabSz="91415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7" indent="-228542" algn="l" defTabSz="91415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6861" indent="-228542" algn="l" defTabSz="91415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7" indent="-228542" algn="l" defTabSz="91415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3" indent="-228542" algn="l" defTabSz="91415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6" indent="-228542" algn="l" defTabSz="91415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2" indent="-228542" algn="l" defTabSz="91415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algn="l" defTabSz="9141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3" algn="l" defTabSz="9141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9" algn="l" defTabSz="9141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5" algn="l" defTabSz="9141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8" algn="l" defTabSz="9141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5" algn="l" defTabSz="9141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8" algn="l" defTabSz="9141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EB91D-9B0C-8648-9BD7-F6AECBB49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5" t="5432" r="4414" b="11699"/>
          <a:stretch/>
        </p:blipFill>
        <p:spPr>
          <a:xfrm>
            <a:off x="3606801" y="592672"/>
            <a:ext cx="6045202" cy="5683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55CE64-7F83-5B43-8099-E22CB5F4F6BD}"/>
              </a:ext>
            </a:extLst>
          </p:cNvPr>
          <p:cNvSpPr/>
          <p:nvPr/>
        </p:nvSpPr>
        <p:spPr>
          <a:xfrm>
            <a:off x="4707466" y="1361325"/>
            <a:ext cx="4475447" cy="40366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13D61E76-ED96-764C-81E6-A5C974A138B2}"/>
              </a:ext>
            </a:extLst>
          </p:cNvPr>
          <p:cNvSpPr/>
          <p:nvPr/>
        </p:nvSpPr>
        <p:spPr>
          <a:xfrm>
            <a:off x="4707477" y="3370882"/>
            <a:ext cx="4475440" cy="2029839"/>
          </a:xfrm>
          <a:prstGeom prst="triangle">
            <a:avLst>
              <a:gd name="adj" fmla="val 100000"/>
            </a:avLst>
          </a:prstGeom>
          <a:gradFill>
            <a:gsLst>
              <a:gs pos="27000">
                <a:srgbClr val="7030A0"/>
              </a:gs>
              <a:gs pos="0">
                <a:srgbClr val="7030A0"/>
              </a:gs>
              <a:gs pos="41000">
                <a:schemeClr val="accent1">
                  <a:lumMod val="30000"/>
                  <a:lumOff val="70000"/>
                  <a:alpha val="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1F7047D-D726-D841-9CE1-D985254F1093}"/>
              </a:ext>
            </a:extLst>
          </p:cNvPr>
          <p:cNvSpPr/>
          <p:nvPr/>
        </p:nvSpPr>
        <p:spPr>
          <a:xfrm>
            <a:off x="4447310" y="4370477"/>
            <a:ext cx="3325093" cy="1030184"/>
          </a:xfrm>
          <a:prstGeom prst="triangle">
            <a:avLst>
              <a:gd name="adj" fmla="val 100000"/>
            </a:avLst>
          </a:prstGeom>
          <a:gradFill>
            <a:gsLst>
              <a:gs pos="27000">
                <a:srgbClr val="FF30A0"/>
              </a:gs>
              <a:gs pos="0">
                <a:srgbClr val="FF30A0"/>
              </a:gs>
              <a:gs pos="41000">
                <a:schemeClr val="accent1">
                  <a:lumMod val="30000"/>
                  <a:lumOff val="70000"/>
                  <a:alpha val="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A2D3B-90E3-4940-874B-260B96AEEF43}"/>
              </a:ext>
            </a:extLst>
          </p:cNvPr>
          <p:cNvSpPr/>
          <p:nvPr/>
        </p:nvSpPr>
        <p:spPr>
          <a:xfrm>
            <a:off x="7772403" y="4825023"/>
            <a:ext cx="304803" cy="575638"/>
          </a:xfrm>
          <a:prstGeom prst="rect">
            <a:avLst/>
          </a:prstGeom>
          <a:gradFill>
            <a:gsLst>
              <a:gs pos="7000">
                <a:srgbClr val="FF30A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48D1B-629A-2F41-BEC0-53703CB9CF52}"/>
              </a:ext>
            </a:extLst>
          </p:cNvPr>
          <p:cNvSpPr/>
          <p:nvPr/>
        </p:nvSpPr>
        <p:spPr>
          <a:xfrm>
            <a:off x="7772403" y="4482298"/>
            <a:ext cx="304803" cy="347472"/>
          </a:xfrm>
          <a:prstGeom prst="rect">
            <a:avLst/>
          </a:prstGeom>
          <a:gradFill flip="none" rotWithShape="1">
            <a:gsLst>
              <a:gs pos="5000">
                <a:srgbClr val="FF30A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238A848-2688-DB43-A951-7D4F5B323D9C}"/>
              </a:ext>
            </a:extLst>
          </p:cNvPr>
          <p:cNvSpPr/>
          <p:nvPr/>
        </p:nvSpPr>
        <p:spPr>
          <a:xfrm>
            <a:off x="5825884" y="4413646"/>
            <a:ext cx="1515045" cy="987047"/>
          </a:xfrm>
          <a:custGeom>
            <a:avLst/>
            <a:gdLst>
              <a:gd name="connsiteX0" fmla="*/ 0 w 1059846"/>
              <a:gd name="connsiteY0" fmla="*/ 0 h 963495"/>
              <a:gd name="connsiteX1" fmla="*/ 1059846 w 1059846"/>
              <a:gd name="connsiteY1" fmla="*/ 963495 h 963495"/>
              <a:gd name="connsiteX2" fmla="*/ 0 w 1059846"/>
              <a:gd name="connsiteY2" fmla="*/ 963495 h 963495"/>
              <a:gd name="connsiteX3" fmla="*/ 0 w 1059846"/>
              <a:gd name="connsiteY3" fmla="*/ 0 h 9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846" h="963495">
                <a:moveTo>
                  <a:pt x="0" y="0"/>
                </a:moveTo>
                <a:lnTo>
                  <a:pt x="1059846" y="963495"/>
                </a:lnTo>
                <a:lnTo>
                  <a:pt x="0" y="9634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9000">
                <a:srgbClr val="FF7F00"/>
              </a:gs>
              <a:gs pos="50000">
                <a:schemeClr val="accent1">
                  <a:lumMod val="30000"/>
                  <a:lumOff val="70000"/>
                  <a:alpha val="0"/>
                </a:schemeClr>
              </a:gs>
            </a:gsLst>
            <a:lin ang="181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78DF79F-50B0-7549-9A86-035036D49DE2}"/>
              </a:ext>
            </a:extLst>
          </p:cNvPr>
          <p:cNvSpPr/>
          <p:nvPr/>
        </p:nvSpPr>
        <p:spPr>
          <a:xfrm>
            <a:off x="4707469" y="3974305"/>
            <a:ext cx="1118408" cy="1426360"/>
          </a:xfrm>
          <a:custGeom>
            <a:avLst/>
            <a:gdLst>
              <a:gd name="connsiteX0" fmla="*/ 0 w 1118410"/>
              <a:gd name="connsiteY0" fmla="*/ 0 h 1426362"/>
              <a:gd name="connsiteX1" fmla="*/ 1118410 w 1118410"/>
              <a:gd name="connsiteY1" fmla="*/ 271077 h 1426362"/>
              <a:gd name="connsiteX2" fmla="*/ 1118410 w 1118410"/>
              <a:gd name="connsiteY2" fmla="*/ 1426362 h 1426362"/>
              <a:gd name="connsiteX3" fmla="*/ 0 w 1118410"/>
              <a:gd name="connsiteY3" fmla="*/ 1426362 h 142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410" h="1426362">
                <a:moveTo>
                  <a:pt x="0" y="0"/>
                </a:moveTo>
                <a:lnTo>
                  <a:pt x="1118410" y="271077"/>
                </a:lnTo>
                <a:lnTo>
                  <a:pt x="1118410" y="1426362"/>
                </a:lnTo>
                <a:lnTo>
                  <a:pt x="0" y="1426362"/>
                </a:lnTo>
                <a:close/>
              </a:path>
            </a:pathLst>
          </a:custGeom>
          <a:gradFill>
            <a:gsLst>
              <a:gs pos="59000">
                <a:srgbClr val="FF7F00"/>
              </a:gs>
              <a:gs pos="74000">
                <a:schemeClr val="accent1">
                  <a:lumMod val="30000"/>
                  <a:lumOff val="70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5C69C4D-3405-374D-B06A-844F207F0969}"/>
              </a:ext>
            </a:extLst>
          </p:cNvPr>
          <p:cNvSpPr/>
          <p:nvPr/>
        </p:nvSpPr>
        <p:spPr>
          <a:xfrm>
            <a:off x="5274875" y="5041896"/>
            <a:ext cx="576099" cy="360634"/>
          </a:xfrm>
          <a:custGeom>
            <a:avLst/>
            <a:gdLst>
              <a:gd name="connsiteX0" fmla="*/ 0 w 1059846"/>
              <a:gd name="connsiteY0" fmla="*/ 0 h 963495"/>
              <a:gd name="connsiteX1" fmla="*/ 1059846 w 1059846"/>
              <a:gd name="connsiteY1" fmla="*/ 963495 h 963495"/>
              <a:gd name="connsiteX2" fmla="*/ 0 w 1059846"/>
              <a:gd name="connsiteY2" fmla="*/ 963495 h 963495"/>
              <a:gd name="connsiteX3" fmla="*/ 0 w 1059846"/>
              <a:gd name="connsiteY3" fmla="*/ 0 h 9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846" h="963495">
                <a:moveTo>
                  <a:pt x="0" y="0"/>
                </a:moveTo>
                <a:lnTo>
                  <a:pt x="1059846" y="963495"/>
                </a:lnTo>
                <a:lnTo>
                  <a:pt x="0" y="9634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7000">
                <a:srgbClr val="C00000"/>
              </a:gs>
              <a:gs pos="51000">
                <a:schemeClr val="accent1">
                  <a:lumMod val="30000"/>
                  <a:lumOff val="70000"/>
                  <a:alpha val="0"/>
                </a:schemeClr>
              </a:gs>
            </a:gsLst>
            <a:lin ang="18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626118-2E29-FA47-9BC4-36D111B5B7F8}"/>
              </a:ext>
            </a:extLst>
          </p:cNvPr>
          <p:cNvSpPr/>
          <p:nvPr/>
        </p:nvSpPr>
        <p:spPr>
          <a:xfrm>
            <a:off x="4707470" y="4880371"/>
            <a:ext cx="576099" cy="522155"/>
          </a:xfrm>
          <a:custGeom>
            <a:avLst/>
            <a:gdLst>
              <a:gd name="connsiteX0" fmla="*/ 0 w 576095"/>
              <a:gd name="connsiteY0" fmla="*/ 0 h 522152"/>
              <a:gd name="connsiteX1" fmla="*/ 573958 w 576095"/>
              <a:gd name="connsiteY1" fmla="*/ 102030 h 522152"/>
              <a:gd name="connsiteX2" fmla="*/ 574989 w 576095"/>
              <a:gd name="connsiteY2" fmla="*/ 102844 h 522152"/>
              <a:gd name="connsiteX3" fmla="*/ 574989 w 576095"/>
              <a:gd name="connsiteY3" fmla="*/ 520227 h 522152"/>
              <a:gd name="connsiteX4" fmla="*/ 576095 w 576095"/>
              <a:gd name="connsiteY4" fmla="*/ 520227 h 522152"/>
              <a:gd name="connsiteX5" fmla="*/ 576095 w 576095"/>
              <a:gd name="connsiteY5" fmla="*/ 522152 h 522152"/>
              <a:gd name="connsiteX6" fmla="*/ 0 w 576095"/>
              <a:gd name="connsiteY6" fmla="*/ 522152 h 52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95" h="522152">
                <a:moveTo>
                  <a:pt x="0" y="0"/>
                </a:moveTo>
                <a:lnTo>
                  <a:pt x="573958" y="102030"/>
                </a:lnTo>
                <a:lnTo>
                  <a:pt x="574989" y="102844"/>
                </a:lnTo>
                <a:lnTo>
                  <a:pt x="574989" y="520227"/>
                </a:lnTo>
                <a:lnTo>
                  <a:pt x="576095" y="520227"/>
                </a:lnTo>
                <a:lnTo>
                  <a:pt x="576095" y="522152"/>
                </a:lnTo>
                <a:lnTo>
                  <a:pt x="0" y="522152"/>
                </a:lnTo>
                <a:close/>
              </a:path>
            </a:pathLst>
          </a:custGeom>
          <a:gradFill>
            <a:gsLst>
              <a:gs pos="59000">
                <a:srgbClr val="C00000"/>
              </a:gs>
              <a:gs pos="74000">
                <a:schemeClr val="accent1">
                  <a:lumMod val="30000"/>
                  <a:lumOff val="70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0E84C0-3723-CE4B-8E1D-6CE484D2264E}"/>
              </a:ext>
            </a:extLst>
          </p:cNvPr>
          <p:cNvSpPr txBox="1"/>
          <p:nvPr/>
        </p:nvSpPr>
        <p:spPr>
          <a:xfrm>
            <a:off x="4697149" y="4774259"/>
            <a:ext cx="1486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C1AC24-E2BA-A943-B8B0-1D26D5450949}"/>
              </a:ext>
            </a:extLst>
          </p:cNvPr>
          <p:cNvSpPr txBox="1"/>
          <p:nvPr/>
        </p:nvSpPr>
        <p:spPr>
          <a:xfrm>
            <a:off x="4765490" y="406548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AnMBR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13CD02-9F17-864E-A03F-2AF06B3AB289}"/>
              </a:ext>
            </a:extLst>
          </p:cNvPr>
          <p:cNvSpPr txBox="1"/>
          <p:nvPr/>
        </p:nvSpPr>
        <p:spPr>
          <a:xfrm>
            <a:off x="6810920" y="467890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HRAS/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EF251A-A38C-C749-855E-12324AEBAB71}"/>
              </a:ext>
            </a:extLst>
          </p:cNvPr>
          <p:cNvSpPr txBox="1"/>
          <p:nvPr/>
        </p:nvSpPr>
        <p:spPr>
          <a:xfrm>
            <a:off x="8018353" y="4445504"/>
            <a:ext cx="1223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HRAS/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Anammox/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damo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AD228-ADAA-F244-816B-881906D8426D}"/>
              </a:ext>
            </a:extLst>
          </p:cNvPr>
          <p:cNvSpPr txBox="1"/>
          <p:nvPr/>
        </p:nvSpPr>
        <p:spPr>
          <a:xfrm>
            <a:off x="5476999" y="22496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AnMBR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/Anammox/N-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damo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AF12D5-CB93-444E-9D76-C8470DB28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5" t="89309" r="4414" b="5432"/>
          <a:stretch/>
        </p:blipFill>
        <p:spPr>
          <a:xfrm>
            <a:off x="3606801" y="5915193"/>
            <a:ext cx="6045202" cy="360641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BFDB34-EC3A-974F-B32E-9E8B2B0FD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3" t="75811" r="58614" b="22077"/>
          <a:stretch/>
        </p:blipFill>
        <p:spPr>
          <a:xfrm>
            <a:off x="4645026" y="5414482"/>
            <a:ext cx="269871" cy="144906"/>
          </a:xfrm>
          <a:prstGeom prst="rect">
            <a:avLst/>
          </a:prstGeom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E2F83-F163-4E49-AC02-58204FE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3" t="75811" r="58614" b="22077"/>
          <a:stretch/>
        </p:blipFill>
        <p:spPr>
          <a:xfrm rot="5400000">
            <a:off x="4486958" y="5386925"/>
            <a:ext cx="269871" cy="1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2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I. Cogert</dc:creator>
  <cp:lastModifiedBy>Kathryn I. Cogert</cp:lastModifiedBy>
  <cp:revision>6</cp:revision>
  <dcterms:created xsi:type="dcterms:W3CDTF">2019-06-23T21:50:08Z</dcterms:created>
  <dcterms:modified xsi:type="dcterms:W3CDTF">2019-06-23T22:52:26Z</dcterms:modified>
</cp:coreProperties>
</file>