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089650" cy="342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9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99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9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9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9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9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9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8"/>
  </p:normalViewPr>
  <p:slideViewPr>
    <p:cSldViewPr snapToGrid="0" snapToObjects="1">
      <p:cViewPr>
        <p:scale>
          <a:sx n="120" d="100"/>
          <a:sy n="120" d="100"/>
        </p:scale>
        <p:origin x="80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207" y="561183"/>
            <a:ext cx="4567238" cy="1193800"/>
          </a:xfrm>
        </p:spPr>
        <p:txBody>
          <a:bodyPr anchor="b"/>
          <a:lstStyle>
            <a:lvl1pPr algn="ctr">
              <a:defRPr sz="2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1207" y="1801021"/>
            <a:ext cx="4567238" cy="827880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372" indent="0" algn="ctr">
              <a:buNone/>
              <a:defRPr sz="1000"/>
            </a:lvl2pPr>
            <a:lvl3pPr marL="456744" indent="0" algn="ctr">
              <a:buNone/>
              <a:defRPr sz="900"/>
            </a:lvl3pPr>
            <a:lvl4pPr marL="685114" indent="0" algn="ctr">
              <a:buNone/>
              <a:defRPr sz="800"/>
            </a:lvl4pPr>
            <a:lvl5pPr marL="913486" indent="0" algn="ctr">
              <a:buNone/>
              <a:defRPr sz="800"/>
            </a:lvl5pPr>
            <a:lvl6pPr marL="1141858" indent="0" algn="ctr">
              <a:buNone/>
              <a:defRPr sz="800"/>
            </a:lvl6pPr>
            <a:lvl7pPr marL="1370228" indent="0" algn="ctr">
              <a:buNone/>
              <a:defRPr sz="800"/>
            </a:lvl7pPr>
            <a:lvl8pPr marL="1598600" indent="0" algn="ctr">
              <a:buNone/>
              <a:defRPr sz="800"/>
            </a:lvl8pPr>
            <a:lvl9pPr marL="1826972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DFC3-5289-C547-9527-3AFB03C63DE4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A153-7B9C-BF42-8E09-4C3BF02D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7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DFC3-5289-C547-9527-3AFB03C63DE4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A153-7B9C-BF42-8E09-4C3BF02D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57907" y="182563"/>
            <a:ext cx="1313082" cy="2905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8665" y="182563"/>
            <a:ext cx="3863122" cy="2905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DFC3-5289-C547-9527-3AFB03C63DE4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A153-7B9C-BF42-8E09-4C3BF02D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3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DFC3-5289-C547-9527-3AFB03C63DE4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A153-7B9C-BF42-8E09-4C3BF02D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492" y="854869"/>
            <a:ext cx="5252324" cy="1426369"/>
          </a:xfrm>
        </p:spPr>
        <p:txBody>
          <a:bodyPr anchor="b"/>
          <a:lstStyle>
            <a:lvl1pPr>
              <a:defRPr sz="2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492" y="2294732"/>
            <a:ext cx="5252324" cy="750094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283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674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11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348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185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022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598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697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DFC3-5289-C547-9527-3AFB03C63DE4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A153-7B9C-BF42-8E09-4C3BF02D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3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8665" y="912813"/>
            <a:ext cx="2588102" cy="2175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2887" y="912813"/>
            <a:ext cx="2588102" cy="2175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DFC3-5289-C547-9527-3AFB03C63DE4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A153-7B9C-BF42-8E09-4C3BF02D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7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458" y="182563"/>
            <a:ext cx="5252324" cy="6627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458" y="840583"/>
            <a:ext cx="2576208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372" indent="0">
              <a:buNone/>
              <a:defRPr sz="1000" b="1"/>
            </a:lvl2pPr>
            <a:lvl3pPr marL="456744" indent="0">
              <a:buNone/>
              <a:defRPr sz="900" b="1"/>
            </a:lvl3pPr>
            <a:lvl4pPr marL="685114" indent="0">
              <a:buNone/>
              <a:defRPr sz="800" b="1"/>
            </a:lvl4pPr>
            <a:lvl5pPr marL="913486" indent="0">
              <a:buNone/>
              <a:defRPr sz="800" b="1"/>
            </a:lvl5pPr>
            <a:lvl6pPr marL="1141858" indent="0">
              <a:buNone/>
              <a:defRPr sz="800" b="1"/>
            </a:lvl6pPr>
            <a:lvl7pPr marL="1370228" indent="0">
              <a:buNone/>
              <a:defRPr sz="800" b="1"/>
            </a:lvl7pPr>
            <a:lvl8pPr marL="1598600" indent="0">
              <a:buNone/>
              <a:defRPr sz="800" b="1"/>
            </a:lvl8pPr>
            <a:lvl9pPr marL="1826972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458" y="1252538"/>
            <a:ext cx="2576208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82887" y="840583"/>
            <a:ext cx="2588894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372" indent="0">
              <a:buNone/>
              <a:defRPr sz="1000" b="1"/>
            </a:lvl2pPr>
            <a:lvl3pPr marL="456744" indent="0">
              <a:buNone/>
              <a:defRPr sz="900" b="1"/>
            </a:lvl3pPr>
            <a:lvl4pPr marL="685114" indent="0">
              <a:buNone/>
              <a:defRPr sz="800" b="1"/>
            </a:lvl4pPr>
            <a:lvl5pPr marL="913486" indent="0">
              <a:buNone/>
              <a:defRPr sz="800" b="1"/>
            </a:lvl5pPr>
            <a:lvl6pPr marL="1141858" indent="0">
              <a:buNone/>
              <a:defRPr sz="800" b="1"/>
            </a:lvl6pPr>
            <a:lvl7pPr marL="1370228" indent="0">
              <a:buNone/>
              <a:defRPr sz="800" b="1"/>
            </a:lvl7pPr>
            <a:lvl8pPr marL="1598600" indent="0">
              <a:buNone/>
              <a:defRPr sz="800" b="1"/>
            </a:lvl8pPr>
            <a:lvl9pPr marL="1826972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82887" y="1252538"/>
            <a:ext cx="2588894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DFC3-5289-C547-9527-3AFB03C63DE4}" type="datetimeFigureOut">
              <a:rPr lang="en-US" smtClean="0"/>
              <a:t>6/23/19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A153-7B9C-BF42-8E09-4C3BF02D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DFC3-5289-C547-9527-3AFB03C63DE4}" type="datetimeFigureOut">
              <a:rPr lang="en-US" smtClean="0"/>
              <a:t>6/23/19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A153-7B9C-BF42-8E09-4C3BF02D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4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DFC3-5289-C547-9527-3AFB03C63DE4}" type="datetimeFigureOut">
              <a:rPr lang="en-US" smtClean="0"/>
              <a:t>6/23/19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A153-7B9C-BF42-8E09-4C3BF02D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9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459" y="228602"/>
            <a:ext cx="1964070" cy="800099"/>
          </a:xfrm>
        </p:spPr>
        <p:txBody>
          <a:bodyPr anchor="b"/>
          <a:lstStyle>
            <a:lvl1pPr>
              <a:defRPr sz="1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897" y="493716"/>
            <a:ext cx="3082886" cy="2436812"/>
          </a:xfrm>
        </p:spPr>
        <p:txBody>
          <a:bodyPr/>
          <a:lstStyle>
            <a:lvl1pPr>
              <a:defRPr sz="1598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459" y="1028700"/>
            <a:ext cx="1964070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372" indent="0">
              <a:buNone/>
              <a:defRPr sz="700"/>
            </a:lvl2pPr>
            <a:lvl3pPr marL="456744" indent="0">
              <a:buNone/>
              <a:defRPr sz="600"/>
            </a:lvl3pPr>
            <a:lvl4pPr marL="685114" indent="0">
              <a:buNone/>
              <a:defRPr sz="500"/>
            </a:lvl4pPr>
            <a:lvl5pPr marL="913486" indent="0">
              <a:buNone/>
              <a:defRPr sz="500"/>
            </a:lvl5pPr>
            <a:lvl6pPr marL="1141858" indent="0">
              <a:buNone/>
              <a:defRPr sz="500"/>
            </a:lvl6pPr>
            <a:lvl7pPr marL="1370228" indent="0">
              <a:buNone/>
              <a:defRPr sz="500"/>
            </a:lvl7pPr>
            <a:lvl8pPr marL="1598600" indent="0">
              <a:buNone/>
              <a:defRPr sz="500"/>
            </a:lvl8pPr>
            <a:lvl9pPr marL="1826972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DFC3-5289-C547-9527-3AFB03C63DE4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A153-7B9C-BF42-8E09-4C3BF02D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459" y="228602"/>
            <a:ext cx="1964070" cy="800099"/>
          </a:xfrm>
        </p:spPr>
        <p:txBody>
          <a:bodyPr anchor="b"/>
          <a:lstStyle>
            <a:lvl1pPr>
              <a:defRPr sz="1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897" y="493716"/>
            <a:ext cx="3082886" cy="2436812"/>
          </a:xfrm>
        </p:spPr>
        <p:txBody>
          <a:bodyPr anchor="t"/>
          <a:lstStyle>
            <a:lvl1pPr marL="0" indent="0">
              <a:buNone/>
              <a:defRPr sz="1598"/>
            </a:lvl1pPr>
            <a:lvl2pPr marL="228372" indent="0">
              <a:buNone/>
              <a:defRPr sz="1400"/>
            </a:lvl2pPr>
            <a:lvl3pPr marL="456744" indent="0">
              <a:buNone/>
              <a:defRPr sz="1200"/>
            </a:lvl3pPr>
            <a:lvl4pPr marL="685114" indent="0">
              <a:buNone/>
              <a:defRPr sz="1000"/>
            </a:lvl4pPr>
            <a:lvl5pPr marL="913486" indent="0">
              <a:buNone/>
              <a:defRPr sz="1000"/>
            </a:lvl5pPr>
            <a:lvl6pPr marL="1141858" indent="0">
              <a:buNone/>
              <a:defRPr sz="1000"/>
            </a:lvl6pPr>
            <a:lvl7pPr marL="1370228" indent="0">
              <a:buNone/>
              <a:defRPr sz="1000"/>
            </a:lvl7pPr>
            <a:lvl8pPr marL="1598600" indent="0">
              <a:buNone/>
              <a:defRPr sz="1000"/>
            </a:lvl8pPr>
            <a:lvl9pPr marL="1826972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459" y="1028700"/>
            <a:ext cx="1964070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372" indent="0">
              <a:buNone/>
              <a:defRPr sz="700"/>
            </a:lvl2pPr>
            <a:lvl3pPr marL="456744" indent="0">
              <a:buNone/>
              <a:defRPr sz="600"/>
            </a:lvl3pPr>
            <a:lvl4pPr marL="685114" indent="0">
              <a:buNone/>
              <a:defRPr sz="500"/>
            </a:lvl4pPr>
            <a:lvl5pPr marL="913486" indent="0">
              <a:buNone/>
              <a:defRPr sz="500"/>
            </a:lvl5pPr>
            <a:lvl6pPr marL="1141858" indent="0">
              <a:buNone/>
              <a:defRPr sz="500"/>
            </a:lvl6pPr>
            <a:lvl7pPr marL="1370228" indent="0">
              <a:buNone/>
              <a:defRPr sz="500"/>
            </a:lvl7pPr>
            <a:lvl8pPr marL="1598600" indent="0">
              <a:buNone/>
              <a:defRPr sz="500"/>
            </a:lvl8pPr>
            <a:lvl9pPr marL="1826972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3DFC3-5289-C547-9527-3AFB03C63DE4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A153-7B9C-BF42-8E09-4C3BF02D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8664" y="182563"/>
            <a:ext cx="5252324" cy="662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664" y="912813"/>
            <a:ext cx="5252324" cy="217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8664" y="3178176"/>
            <a:ext cx="1370172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3DFC3-5289-C547-9527-3AFB03C63DE4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199" y="3178176"/>
            <a:ext cx="2055258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0816" y="3178176"/>
            <a:ext cx="1370172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A153-7B9C-BF42-8E09-4C3BF02D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2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6744" rtl="0" eaLnBrk="1" latinLnBrk="0" hangingPunct="1">
        <a:lnSpc>
          <a:spcPct val="90000"/>
        </a:lnSpc>
        <a:spcBef>
          <a:spcPct val="0"/>
        </a:spcBef>
        <a:buNone/>
        <a:defRPr sz="21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186" indent="-114186" algn="l" defTabSz="4567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558" indent="-114186" algn="l" defTabSz="456744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0930" indent="-114186" algn="l" defTabSz="456744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99300" indent="-114186" algn="l" defTabSz="456744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7672" indent="-114186" algn="l" defTabSz="456744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6044" indent="-114186" algn="l" defTabSz="456744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414" indent="-114186" algn="l" defTabSz="456744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2786" indent="-114186" algn="l" defTabSz="456744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1158" indent="-114186" algn="l" defTabSz="456744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74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372" algn="l" defTabSz="45674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6744" algn="l" defTabSz="45674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114" algn="l" defTabSz="45674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3486" algn="l" defTabSz="45674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1858" algn="l" defTabSz="45674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0228" algn="l" defTabSz="45674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8600" algn="l" defTabSz="45674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6972" algn="l" defTabSz="456744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CE7A35-0353-D447-A8D9-CA8EC846A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60" t="7708" r="20557" b="8173"/>
          <a:stretch/>
        </p:blipFill>
        <p:spPr>
          <a:xfrm>
            <a:off x="2905943" y="269042"/>
            <a:ext cx="3104708" cy="2881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DE6F9C-10A5-354F-81B8-2ECABFE90E56}"/>
              </a:ext>
            </a:extLst>
          </p:cNvPr>
          <p:cNvSpPr txBox="1"/>
          <p:nvPr/>
        </p:nvSpPr>
        <p:spPr>
          <a:xfrm>
            <a:off x="-12813" y="-10633"/>
            <a:ext cx="540854" cy="23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2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B889B-15E8-1D4F-928B-F2AB8B7D9FFB}"/>
              </a:ext>
            </a:extLst>
          </p:cNvPr>
          <p:cNvSpPr txBox="1"/>
          <p:nvPr/>
        </p:nvSpPr>
        <p:spPr>
          <a:xfrm>
            <a:off x="3044826" y="0"/>
            <a:ext cx="540846" cy="23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2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955197-1711-914E-A345-1CBEA7F31A6E}"/>
              </a:ext>
            </a:extLst>
          </p:cNvPr>
          <p:cNvCxnSpPr>
            <a:cxnSpLocks/>
          </p:cNvCxnSpPr>
          <p:nvPr/>
        </p:nvCxnSpPr>
        <p:spPr>
          <a:xfrm flipV="1">
            <a:off x="454385" y="620226"/>
            <a:ext cx="0" cy="2387437"/>
          </a:xfrm>
          <a:prstGeom prst="straightConnector1">
            <a:avLst/>
          </a:prstGeom>
          <a:ln w="25400">
            <a:headEnd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4D67A4-039D-0C44-92F0-C40FF96FEF55}"/>
              </a:ext>
            </a:extLst>
          </p:cNvPr>
          <p:cNvCxnSpPr>
            <a:cxnSpLocks/>
          </p:cNvCxnSpPr>
          <p:nvPr/>
        </p:nvCxnSpPr>
        <p:spPr>
          <a:xfrm flipV="1">
            <a:off x="454386" y="3007662"/>
            <a:ext cx="2567782" cy="10180"/>
          </a:xfrm>
          <a:prstGeom prst="straightConnector1">
            <a:avLst/>
          </a:prstGeom>
          <a:ln w="25400">
            <a:headEnd w="lg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255F3F-4E64-1541-957D-055F4C9481AF}"/>
              </a:ext>
            </a:extLst>
          </p:cNvPr>
          <p:cNvSpPr txBox="1"/>
          <p:nvPr/>
        </p:nvSpPr>
        <p:spPr>
          <a:xfrm rot="16200000">
            <a:off x="-1105579" y="1698482"/>
            <a:ext cx="2646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Cost &amp; GHG Emissions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958BA7-2A96-7047-970B-D185BC359D66}"/>
              </a:ext>
            </a:extLst>
          </p:cNvPr>
          <p:cNvSpPr txBox="1"/>
          <p:nvPr/>
        </p:nvSpPr>
        <p:spPr>
          <a:xfrm>
            <a:off x="420337" y="3111483"/>
            <a:ext cx="256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Aeration Management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204D56-677C-8E4B-A632-F49A196A4AAE}"/>
              </a:ext>
            </a:extLst>
          </p:cNvPr>
          <p:cNvCxnSpPr>
            <a:cxnSpLocks/>
          </p:cNvCxnSpPr>
          <p:nvPr/>
        </p:nvCxnSpPr>
        <p:spPr>
          <a:xfrm flipH="1" flipV="1">
            <a:off x="547038" y="1454734"/>
            <a:ext cx="2338298" cy="5100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57FA64-4134-1942-A0F9-057BC3FCB86A}"/>
              </a:ext>
            </a:extLst>
          </p:cNvPr>
          <p:cNvSpPr txBox="1"/>
          <p:nvPr/>
        </p:nvSpPr>
        <p:spPr>
          <a:xfrm>
            <a:off x="78999" y="784078"/>
            <a:ext cx="21347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Anammox/N-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damo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 selection pressure</a:t>
            </a:r>
          </a:p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AOB Required)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9FF07A-D6CC-8F4D-9A0A-584E14681FD4}"/>
              </a:ext>
            </a:extLst>
          </p:cNvPr>
          <p:cNvSpPr txBox="1"/>
          <p:nvPr/>
        </p:nvSpPr>
        <p:spPr>
          <a:xfrm>
            <a:off x="1390986" y="2076204"/>
            <a:ext cx="175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Anammox</a:t>
            </a:r>
          </a:p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(Tightly Control DO to select for AOB over NOB)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72C64A-0A05-D84D-B03A-1B7502E43477}"/>
              </a:ext>
            </a:extLst>
          </p:cNvPr>
          <p:cNvSpPr txBox="1"/>
          <p:nvPr/>
        </p:nvSpPr>
        <p:spPr>
          <a:xfrm>
            <a:off x="340063" y="250938"/>
            <a:ext cx="2646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Adding N-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Anammox</a:t>
            </a:r>
          </a:p>
        </p:txBody>
      </p:sp>
    </p:spTree>
    <p:extLst>
      <p:ext uri="{BB962C8B-B14F-4D97-AF65-F5344CB8AC3E}">
        <p14:creationId xmlns:p14="http://schemas.microsoft.com/office/powerpoint/2010/main" val="326134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44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I. Cogert</dc:creator>
  <cp:lastModifiedBy>Kathryn I. Cogert</cp:lastModifiedBy>
  <cp:revision>4</cp:revision>
  <dcterms:created xsi:type="dcterms:W3CDTF">2019-06-23T22:37:27Z</dcterms:created>
  <dcterms:modified xsi:type="dcterms:W3CDTF">2019-06-23T23:48:08Z</dcterms:modified>
</cp:coreProperties>
</file>