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7FD3-866D-0AFA-993A-A4BA58B7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3C286-66C3-3A70-D5E7-98EACD1E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AEDD-A995-DFDC-FC16-F1F6251E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F46C-9109-E97E-9B59-112A651C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95DA-49D5-55B6-9A72-D78D3B0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D61-F47A-7D87-9046-AE48627F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3F4E8-AF1D-A864-E7E2-E57FBD96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2A97-68A0-2ACF-FD0A-622036FD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8D23B-E44F-FF75-C117-05E78389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F9B3-8C2E-42AA-F2B4-1469A044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25BF7-EB5A-DFE9-A3B5-80D685186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5FC4D-A140-18D7-B798-23F6BF97E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38EB-D747-4589-59D5-A82491A0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8244-265C-A896-6DA2-66180A45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FA99-C3EA-F046-B05D-9E048786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295-F185-83CD-1239-11FB94B4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58F0-85A3-7767-5284-92DB809B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365A-CC41-9369-A3F6-A1C226D1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2A6B-A299-27C6-C646-EDC49DC8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730A-6101-7FB8-F665-8E99F949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F25C-6AAD-F7B3-A522-EAEE104A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ED48E-DC76-A791-2BA2-9D268113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08E9-FF0D-4844-C101-D94D279A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C954-FB01-85CB-15CB-EC8CECFF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C076-E2BB-D65A-B186-0D7D64C7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8C06-C2C7-2652-0B96-185831D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63D8-D01A-6EB3-13A4-3A1A21876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1196F-136F-A143-0780-EC8B602C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7D592-941C-3E26-624D-3A214C2A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187A-DEE0-AD80-291E-C7359785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E190-CDAE-A6AC-768F-8D1C85DD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0AA3-557B-F1C4-DC90-482F9440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C5E12-CA60-2F83-5748-2FF272D7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55EDF-5B1E-C0FA-EED5-D8E7FB6F7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28BA-7B2A-9176-5C16-45DA6AD98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5FF81-7E44-FD52-7233-8C34BFB98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E0F0B-6EE9-A7C9-2AF7-61926475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EB250-2461-146F-877C-2B6B1D8B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25CFC-235A-8551-895B-AB809BB8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711-FC6A-3AB0-E00E-A9C728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6EB74-8BF0-4BA3-936D-D626A9A2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344E9-3C3F-FB72-B177-0F004411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B00C1-D19B-B5F8-C680-B1BCDDF8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15E88-29EE-D8F2-B058-D0BD2C33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82CD0-FFB2-776A-2ADC-78DFF8A2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B5EC6-B2A0-CA18-8DF8-1C497AF2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10F8-ED34-F9E2-1504-48048077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B1F5-BFD2-C57A-6B10-9624AAB4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E96EB-BB84-F06D-D34D-48C0C28BC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7C204-1CC9-D1D4-F4B0-B590EFF9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92C9-BDA8-4D8C-DFEA-33E74A4E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C959-5AB7-A916-9581-65A18313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71FA-CABF-15D3-90F5-6E895BC0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FD151-D2DB-CFC9-2ACA-9853BBEDD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85A5F-7A67-A61F-DBC3-00F50150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273E-D708-0D73-705D-EEA3C48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A0959-1211-D194-0324-B3AC4505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B9C15-EBEE-4DC4-AA09-A677BEB8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0C564-C92B-290C-0F65-D1581479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F351-CE1C-A35A-2E88-DB1264B5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F005-C2F5-8423-9847-F215BDE88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BCAA-7078-4BC4-B6B1-777A7029E52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FD4D-D731-3306-ACC9-8B9DE8364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DB64-5808-9208-F693-BF66390F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DA40-F297-4488-BC49-CAFD010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43BC4-4EC8-A394-AA4C-4F42F7B5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340102"/>
            <a:ext cx="7772400" cy="58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C55AA-05F2-EF7D-6347-3A68371B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74" y="872425"/>
            <a:ext cx="4872064" cy="5189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9C72-B7C8-A394-01AF-D6552999A47E}"/>
              </a:ext>
            </a:extLst>
          </p:cNvPr>
          <p:cNvSpPr txBox="1"/>
          <p:nvPr/>
        </p:nvSpPr>
        <p:spPr>
          <a:xfrm>
            <a:off x="3823855" y="277091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BINARY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2DD5C-19DF-9742-0CEE-64E6C68B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9" y="872425"/>
            <a:ext cx="4990188" cy="51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1B339-00AC-2985-34C5-C9FD8183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8" y="872424"/>
            <a:ext cx="5723767" cy="5864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12514A-2B8C-71D9-D334-C41A664FA27D}"/>
              </a:ext>
            </a:extLst>
          </p:cNvPr>
          <p:cNvSpPr txBox="1"/>
          <p:nvPr/>
        </p:nvSpPr>
        <p:spPr>
          <a:xfrm>
            <a:off x="5119385" y="34601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BINARY METHOD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505B28-29DF-5E04-AD03-154D2838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29" y="1237944"/>
            <a:ext cx="530616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F1E-9FA8-9EBD-B1C2-ADAFF93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76491" cy="697057"/>
          </a:xfrm>
        </p:spPr>
        <p:txBody>
          <a:bodyPr/>
          <a:lstStyle/>
          <a:p>
            <a:r>
              <a:rPr lang="en-US"/>
              <a:t>Factor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60CB-EA62-1625-8F7A-1B72F984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10" y="1062181"/>
            <a:ext cx="6276598" cy="303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6926E-EA82-03FA-A58D-F8297B3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20" y="4093666"/>
            <a:ext cx="6020377" cy="25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8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EF3DFE-2D71-941C-8647-2EB7E55F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0" y="607091"/>
            <a:ext cx="3924848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CAFE2E-45E9-F72B-8FBC-A8AB6EA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84" y="607091"/>
            <a:ext cx="4829849" cy="5068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6BE35F-69AA-E0AE-4221-1A0422A247E9}"/>
              </a:ext>
            </a:extLst>
          </p:cNvPr>
          <p:cNvSpPr txBox="1"/>
          <p:nvPr/>
        </p:nvSpPr>
        <p:spPr>
          <a:xfrm>
            <a:off x="2536166" y="86264"/>
            <a:ext cx="15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Factor Method</a:t>
            </a:r>
          </a:p>
        </p:txBody>
      </p:sp>
    </p:spTree>
    <p:extLst>
      <p:ext uri="{BB962C8B-B14F-4D97-AF65-F5344CB8AC3E}">
        <p14:creationId xmlns:p14="http://schemas.microsoft.com/office/powerpoint/2010/main" val="239113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9197-E291-3064-4092-330CE6E9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method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A8FA-122D-C6C0-B7C6-3B0C9A99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838" y="1825625"/>
            <a:ext cx="589040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(5,1)</a:t>
            </a:r>
          </a:p>
          <a:p>
            <a:pPr marL="0" indent="0">
              <a:buNone/>
            </a:pPr>
            <a:r>
              <a:rPr lang="en-US" b="1"/>
              <a:t>= (4,1).X1</a:t>
            </a:r>
          </a:p>
          <a:p>
            <a:pPr marL="0" indent="0">
              <a:buNone/>
            </a:pPr>
            <a:r>
              <a:rPr lang="en-US" b="1"/>
              <a:t>= (2,1).(2,2).X1</a:t>
            </a:r>
          </a:p>
          <a:p>
            <a:pPr marL="0" indent="0">
              <a:buNone/>
            </a:pPr>
            <a:r>
              <a:rPr lang="en-US" b="1"/>
              <a:t>= (1,1).X1.(1,2).X1</a:t>
            </a:r>
          </a:p>
          <a:p>
            <a:pPr marL="0" indent="0">
              <a:buNone/>
            </a:pPr>
            <a:r>
              <a:rPr lang="en-US" b="1"/>
              <a:t>= X1.X2.X3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4266C-AA2F-A196-C717-E5A0FF279FBC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861040" y="1825625"/>
            <a:ext cx="0" cy="28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4E2844-CF14-A455-296D-D6553A33F0C9}"/>
              </a:ext>
            </a:extLst>
          </p:cNvPr>
          <p:cNvSpPr txBox="1"/>
          <p:nvPr/>
        </p:nvSpPr>
        <p:spPr>
          <a:xfrm>
            <a:off x="3861040" y="1760042"/>
            <a:ext cx="2950234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Y</a:t>
            </a:r>
            <a:r>
              <a:rPr lang="en-US" sz="3200" baseline="300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5</a:t>
            </a:r>
            <a:endParaRPr lang="en-US" sz="3200" baseline="3000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Y</a:t>
            </a:r>
            <a:r>
              <a:rPr lang="en-US" sz="3200" baseline="3000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4</a:t>
            </a:r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.Y</a:t>
            </a:r>
          </a:p>
          <a:p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(Y</a:t>
            </a:r>
            <a:r>
              <a:rPr lang="en-US" sz="3200" baseline="300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</a:t>
            </a:r>
            <a:r>
              <a:rPr lang="en-US" sz="3200" baseline="300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.Y</a:t>
            </a:r>
            <a:endParaRPr lang="en-US" sz="3200" baseline="3000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(Y.Y)</a:t>
            </a:r>
            <a:r>
              <a:rPr lang="en-US" sz="3200" baseline="300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2</a:t>
            </a:r>
            <a:r>
              <a:rPr lang="en-US" sz="32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.Y</a:t>
            </a:r>
          </a:p>
          <a:p>
            <a:endParaRPr lang="en-US" sz="3200" baseline="3000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0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25076-9223-6A16-3481-6F38A568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442077"/>
            <a:ext cx="543953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E119-6D66-CE84-624B-F6EB40EF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3863196" cy="75630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b="1"/>
              <a:t> </a:t>
            </a:r>
            <a:r>
              <a:rPr lang="en-US" sz="2700" b="1" i="0">
                <a:solidFill>
                  <a:srgbClr val="000000"/>
                </a:solidFill>
                <a:effectLst/>
              </a:rPr>
              <a:t>Knuth's power tree</a:t>
            </a:r>
            <a:br>
              <a:rPr lang="en-US" b="0" i="0">
                <a:solidFill>
                  <a:srgbClr val="000000"/>
                </a:solidFill>
                <a:effectLst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651D-F462-EFD1-65DB-CDDD1DDD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744978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Ở đâu, đối </a:t>
            </a:r>
            <a:r>
              <a:rPr lang="en-US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mũ 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43 , theo cây "đi xuống" từ   1 :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(cho 2) tính bình phương của   X , cất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(cho 3) tính toán   X *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lưu trữ X 3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(cho 5) tính  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*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cất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endParaRPr lang="en-US" sz="1400" baseline="3000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(cho 10) tính bình phương của  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lưu trữ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(cho 20) tính bình phương của  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lưu trữ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(cho 40) tính bình phương của  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, lưu trữ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40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(cho 43) tính  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40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* X </a:t>
            </a:r>
            <a:r>
              <a:rPr lang="vi-VN" sz="1400" baseline="300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(kết quả).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Lưu ý rằng đối với mọi số nguyên chẵn (trong cây lũy thừa), một số chỉ bình phương giá trị trước đó.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vi-VN" sz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Đối với một số nguyên lẻ, nhân giá trị trước đó với một lũy thừa lẻ thích hợp của   X   (đã được tính toán trước đó). Đối với phép nhân cuối cùng trong ví dụ trên, nó sẽ là   (43-40) hoặc   3 .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B8368-03F3-9F42-3DAE-CDBEC3A7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5" y="229039"/>
            <a:ext cx="6574154" cy="44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201142-9360-CD0A-E09D-0A3767FF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5" y="0"/>
            <a:ext cx="9086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9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Factor method</vt:lpstr>
      <vt:lpstr>PowerPoint Presentation</vt:lpstr>
      <vt:lpstr>Factor method example: </vt:lpstr>
      <vt:lpstr>PowerPoint Presentation</vt:lpstr>
      <vt:lpstr> Knuth's power tree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Đặng Công</dc:creator>
  <cp:lastModifiedBy>Tuấn Đặng Công</cp:lastModifiedBy>
  <cp:revision>1</cp:revision>
  <dcterms:created xsi:type="dcterms:W3CDTF">2022-12-27T06:59:14Z</dcterms:created>
  <dcterms:modified xsi:type="dcterms:W3CDTF">2022-12-27T10:23:08Z</dcterms:modified>
</cp:coreProperties>
</file>