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ppt/tags/tag16.xml" ContentType="application/vnd.openxmlformats-officedocument.presentationml.tags+xml"/>
  <Override PartName="/ppt/notesSlides/notesSlide15.xml" ContentType="application/vnd.openxmlformats-officedocument.presentationml.notesSlide+xml"/>
  <Override PartName="/ppt/tags/tag17.xml" ContentType="application/vnd.openxmlformats-officedocument.presentationml.tags+xml"/>
  <Override PartName="/ppt/notesSlides/notesSlide16.xml" ContentType="application/vnd.openxmlformats-officedocument.presentationml.notesSlide+xml"/>
  <Override PartName="/ppt/tags/tag18.xml" ContentType="application/vnd.openxmlformats-officedocument.presentationml.tags+xml"/>
  <Override PartName="/ppt/notesSlides/notesSlide17.xml" ContentType="application/vnd.openxmlformats-officedocument.presentationml.notesSlide+xml"/>
  <Override PartName="/ppt/tags/tag19.xml" ContentType="application/vnd.openxmlformats-officedocument.presentationml.tags+xml"/>
  <Override PartName="/ppt/notesSlides/notesSlide18.xml" ContentType="application/vnd.openxmlformats-officedocument.presentationml.notesSlide+xml"/>
  <Override PartName="/ppt/tags/tag20.xml" ContentType="application/vnd.openxmlformats-officedocument.presentationml.tags+xml"/>
  <Override PartName="/ppt/notesSlides/notesSlide19.xml" ContentType="application/vnd.openxmlformats-officedocument.presentationml.notesSlide+xml"/>
  <Override PartName="/ppt/tags/tag21.xml" ContentType="application/vnd.openxmlformats-officedocument.presentationml.tags+xml"/>
  <Override PartName="/ppt/notesSlides/notesSlide20.xml" ContentType="application/vnd.openxmlformats-officedocument.presentationml.notesSlide+xml"/>
  <Override PartName="/ppt/tags/tag22.xml" ContentType="application/vnd.openxmlformats-officedocument.presentationml.tags+xml"/>
  <Override PartName="/ppt/notesSlides/notesSlide21.xml" ContentType="application/vnd.openxmlformats-officedocument.presentationml.notesSlide+xml"/>
  <Override PartName="/ppt/tags/tag23.xml" ContentType="application/vnd.openxmlformats-officedocument.presentationml.tags+xml"/>
  <Override PartName="/ppt/notesSlides/notesSlide22.xml" ContentType="application/vnd.openxmlformats-officedocument.presentationml.notesSlide+xml"/>
  <Override PartName="/ppt/tags/tag24.xml" ContentType="application/vnd.openxmlformats-officedocument.presentationml.tags+xml"/>
  <Override PartName="/ppt/notesSlides/notesSlide23.xml" ContentType="application/vnd.openxmlformats-officedocument.presentationml.notesSlide+xml"/>
  <Override PartName="/ppt/tags/tag25.xml" ContentType="application/vnd.openxmlformats-officedocument.presentationml.tags+xml"/>
  <Override PartName="/ppt/notesSlides/notesSlide24.xml" ContentType="application/vnd.openxmlformats-officedocument.presentationml.notesSlide+xml"/>
  <Override PartName="/ppt/tags/tag26.xml" ContentType="application/vnd.openxmlformats-officedocument.presentationml.tags+xml"/>
  <Override PartName="/ppt/notesSlides/notesSlide25.xml" ContentType="application/vnd.openxmlformats-officedocument.presentationml.notesSlide+xml"/>
  <Override PartName="/ppt/tags/tag27.xml" ContentType="application/vnd.openxmlformats-officedocument.presentationml.tags+xml"/>
  <Override PartName="/ppt/notesSlides/notesSlide26.xml" ContentType="application/vnd.openxmlformats-officedocument.presentationml.notesSlide+xml"/>
  <Override PartName="/ppt/tags/tag28.xml" ContentType="application/vnd.openxmlformats-officedocument.presentationml.tags+xml"/>
  <Override PartName="/ppt/notesSlides/notesSlide27.xml" ContentType="application/vnd.openxmlformats-officedocument.presentationml.notesSlide+xml"/>
  <Override PartName="/ppt/tags/tag29.xml" ContentType="application/vnd.openxmlformats-officedocument.presentationml.tags+xml"/>
  <Override PartName="/ppt/notesSlides/notesSlide28.xml" ContentType="application/vnd.openxmlformats-officedocument.presentationml.notesSlide+xml"/>
  <Override PartName="/ppt/tags/tag30.xml" ContentType="application/vnd.openxmlformats-officedocument.presentationml.tags+xml"/>
  <Override PartName="/ppt/notesSlides/notesSlide29.xml" ContentType="application/vnd.openxmlformats-officedocument.presentationml.notesSlide+xml"/>
  <Override PartName="/ppt/tags/tag31.xml" ContentType="application/vnd.openxmlformats-officedocument.presentationml.tags+xml"/>
  <Override PartName="/ppt/notesSlides/notesSlide30.xml" ContentType="application/vnd.openxmlformats-officedocument.presentationml.notesSlide+xml"/>
  <Override PartName="/ppt/tags/tag32.xml" ContentType="application/vnd.openxmlformats-officedocument.presentationml.tags+xml"/>
  <Override PartName="/ppt/notesSlides/notesSlide31.xml" ContentType="application/vnd.openxmlformats-officedocument.presentationml.notesSlide+xml"/>
  <Override PartName="/ppt/tags/tag33.xml" ContentType="application/vnd.openxmlformats-officedocument.presentationml.tags+xml"/>
  <Override PartName="/ppt/notesSlides/notesSlide32.xml" ContentType="application/vnd.openxmlformats-officedocument.presentationml.notesSlide+xml"/>
  <Override PartName="/ppt/tags/tag34.xml" ContentType="application/vnd.openxmlformats-officedocument.presentationml.tags+xml"/>
  <Override PartName="/ppt/notesSlides/notesSlide33.xml" ContentType="application/vnd.openxmlformats-officedocument.presentationml.notesSlide+xml"/>
  <Override PartName="/ppt/tags/tag35.xml" ContentType="application/vnd.openxmlformats-officedocument.presentationml.tags+xml"/>
  <Override PartName="/ppt/notesSlides/notesSlide34.xml" ContentType="application/vnd.openxmlformats-officedocument.presentationml.notesSlide+xml"/>
  <Override PartName="/ppt/tags/tag36.xml" ContentType="application/vnd.openxmlformats-officedocument.presentationml.tags+xml"/>
  <Override PartName="/ppt/notesSlides/notesSlide35.xml" ContentType="application/vnd.openxmlformats-officedocument.presentationml.notesSlide+xml"/>
  <Override PartName="/ppt/tags/tag37.xml" ContentType="application/vnd.openxmlformats-officedocument.presentationml.tags+xml"/>
  <Override PartName="/ppt/notesSlides/notesSlide36.xml" ContentType="application/vnd.openxmlformats-officedocument.presentationml.notesSlide+xml"/>
  <Override PartName="/ppt/tags/tag38.xml" ContentType="application/vnd.openxmlformats-officedocument.presentationml.tags+xml"/>
  <Override PartName="/ppt/notesSlides/notesSlide37.xml" ContentType="application/vnd.openxmlformats-officedocument.presentationml.notesSlide+xml"/>
  <Override PartName="/ppt/tags/tag39.xml" ContentType="application/vnd.openxmlformats-officedocument.presentationml.tags+xml"/>
  <Override PartName="/ppt/notesSlides/notesSlide38.xml" ContentType="application/vnd.openxmlformats-officedocument.presentationml.notesSlide+xml"/>
  <Override PartName="/ppt/tags/tag40.xml" ContentType="application/vnd.openxmlformats-officedocument.presentationml.tags+xml"/>
  <Override PartName="/ppt/notesSlides/notesSlide39.xml" ContentType="application/vnd.openxmlformats-officedocument.presentationml.notesSlide+xml"/>
  <Override PartName="/ppt/tags/tag41.xml" ContentType="application/vnd.openxmlformats-officedocument.presentationml.tags+xml"/>
  <Override PartName="/ppt/notesSlides/notesSlide40.xml" ContentType="application/vnd.openxmlformats-officedocument.presentationml.notesSlide+xml"/>
  <Override PartName="/ppt/tags/tag42.xml" ContentType="application/vnd.openxmlformats-officedocument.presentationml.tags+xml"/>
  <Override PartName="/ppt/notesSlides/notesSlide41.xml" ContentType="application/vnd.openxmlformats-officedocument.presentationml.notesSlide+xml"/>
  <Override PartName="/ppt/tags/tag43.xml" ContentType="application/vnd.openxmlformats-officedocument.presentationml.tags+xml"/>
  <Override PartName="/ppt/notesSlides/notesSlide42.xml" ContentType="application/vnd.openxmlformats-officedocument.presentationml.notesSlide+xml"/>
  <Override PartName="/ppt/tags/tag44.xml" ContentType="application/vnd.openxmlformats-officedocument.presentationml.tags+xml"/>
  <Override PartName="/ppt/notesSlides/notesSlide43.xml" ContentType="application/vnd.openxmlformats-officedocument.presentationml.notesSlide+xml"/>
  <Override PartName="/ppt/tags/tag45.xml" ContentType="application/vnd.openxmlformats-officedocument.presentationml.tags+xml"/>
  <Override PartName="/ppt/notesSlides/notesSlide44.xml" ContentType="application/vnd.openxmlformats-officedocument.presentationml.notesSlide+xml"/>
  <Override PartName="/ppt/tags/tag46.xml" ContentType="application/vnd.openxmlformats-officedocument.presentationml.tags+xml"/>
  <Override PartName="/ppt/notesSlides/notesSlide45.xml" ContentType="application/vnd.openxmlformats-officedocument.presentationml.notesSlide+xml"/>
  <Override PartName="/ppt/tags/tag47.xml" ContentType="application/vnd.openxmlformats-officedocument.presentationml.tags+xml"/>
  <Override PartName="/ppt/notesSlides/notesSlide46.xml" ContentType="application/vnd.openxmlformats-officedocument.presentationml.notesSlide+xml"/>
  <Override PartName="/ppt/tags/tag48.xml" ContentType="application/vnd.openxmlformats-officedocument.presentationml.tags+xml"/>
  <Override PartName="/ppt/notesSlides/notesSlide47.xml" ContentType="application/vnd.openxmlformats-officedocument.presentationml.notesSlide+xml"/>
  <Override PartName="/ppt/tags/tag49.xml" ContentType="application/vnd.openxmlformats-officedocument.presentationml.tags+xml"/>
  <Override PartName="/ppt/notesSlides/notesSlide4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1"/>
  </p:sldMasterIdLst>
  <p:notesMasterIdLst>
    <p:notesMasterId r:id="rId51"/>
  </p:notesMasterIdLst>
  <p:handoutMasterIdLst>
    <p:handoutMasterId r:id="rId52"/>
  </p:handoutMasterIdLst>
  <p:sldIdLst>
    <p:sldId id="394" r:id="rId2"/>
    <p:sldId id="324" r:id="rId3"/>
    <p:sldId id="569" r:id="rId4"/>
    <p:sldId id="409" r:id="rId5"/>
    <p:sldId id="573" r:id="rId6"/>
    <p:sldId id="574" r:id="rId7"/>
    <p:sldId id="410" r:id="rId8"/>
    <p:sldId id="411" r:id="rId9"/>
    <p:sldId id="413" r:id="rId10"/>
    <p:sldId id="414" r:id="rId11"/>
    <p:sldId id="416" r:id="rId12"/>
    <p:sldId id="575" r:id="rId13"/>
    <p:sldId id="417" r:id="rId14"/>
    <p:sldId id="577" r:id="rId15"/>
    <p:sldId id="578" r:id="rId16"/>
    <p:sldId id="579" r:id="rId17"/>
    <p:sldId id="576" r:id="rId18"/>
    <p:sldId id="473" r:id="rId19"/>
    <p:sldId id="474" r:id="rId20"/>
    <p:sldId id="475" r:id="rId21"/>
    <p:sldId id="476" r:id="rId22"/>
    <p:sldId id="483" r:id="rId23"/>
    <p:sldId id="484" r:id="rId24"/>
    <p:sldId id="585" r:id="rId25"/>
    <p:sldId id="419" r:id="rId26"/>
    <p:sldId id="420" r:id="rId27"/>
    <p:sldId id="421" r:id="rId28"/>
    <p:sldId id="422" r:id="rId29"/>
    <p:sldId id="423" r:id="rId30"/>
    <p:sldId id="424" r:id="rId31"/>
    <p:sldId id="582" r:id="rId32"/>
    <p:sldId id="425" r:id="rId33"/>
    <p:sldId id="426" r:id="rId34"/>
    <p:sldId id="581" r:id="rId35"/>
    <p:sldId id="583" r:id="rId36"/>
    <p:sldId id="587" r:id="rId37"/>
    <p:sldId id="595" r:id="rId38"/>
    <p:sldId id="428" r:id="rId39"/>
    <p:sldId id="429" r:id="rId40"/>
    <p:sldId id="588" r:id="rId41"/>
    <p:sldId id="589" r:id="rId42"/>
    <p:sldId id="594" r:id="rId43"/>
    <p:sldId id="590" r:id="rId44"/>
    <p:sldId id="591" r:id="rId45"/>
    <p:sldId id="592" r:id="rId46"/>
    <p:sldId id="556" r:id="rId47"/>
    <p:sldId id="557" r:id="rId48"/>
    <p:sldId id="580" r:id="rId49"/>
    <p:sldId id="431" r:id="rId50"/>
  </p:sldIdLst>
  <p:sldSz cx="9144000" cy="6858000" type="screen4x3"/>
  <p:notesSz cx="6742113" cy="9872663"/>
  <p:custDataLst>
    <p:tags r:id="rId53"/>
  </p:custDataLst>
  <p:defaultTex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10">
          <p15:clr>
            <a:srgbClr val="A4A3A4"/>
          </p15:clr>
        </p15:guide>
        <p15:guide id="2" pos="212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AEAEA"/>
    <a:srgbClr val="E6E6E6"/>
    <a:srgbClr val="FF3300"/>
    <a:srgbClr val="00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854" autoAdjust="0"/>
    <p:restoredTop sz="90786" autoAdjust="0"/>
  </p:normalViewPr>
  <p:slideViewPr>
    <p:cSldViewPr>
      <p:cViewPr varScale="1">
        <p:scale>
          <a:sx n="100" d="100"/>
          <a:sy n="100" d="100"/>
        </p:scale>
        <p:origin x="1674" y="13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0"/>
    </p:cViewPr>
  </p:sorterViewPr>
  <p:notesViewPr>
    <p:cSldViewPr>
      <p:cViewPr varScale="1">
        <p:scale>
          <a:sx n="57" d="100"/>
          <a:sy n="57" d="100"/>
        </p:scale>
        <p:origin x="-1788" y="-96"/>
      </p:cViewPr>
      <p:guideLst>
        <p:guide orient="horz" pos="3110"/>
        <p:guide pos="212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562" name="Rectangle 2"/>
          <p:cNvSpPr>
            <a:spLocks noGrp="1" noChangeArrowheads="1"/>
          </p:cNvSpPr>
          <p:nvPr>
            <p:ph type="hdr" sz="quarter"/>
          </p:nvPr>
        </p:nvSpPr>
        <p:spPr bwMode="auto">
          <a:xfrm>
            <a:off x="0" y="0"/>
            <a:ext cx="2921000" cy="4937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a:lvl1pPr>
          </a:lstStyle>
          <a:p>
            <a:pPr>
              <a:defRPr/>
            </a:pPr>
            <a:endParaRPr lang="en-US"/>
          </a:p>
        </p:txBody>
      </p:sp>
      <p:sp>
        <p:nvSpPr>
          <p:cNvPr id="194563" name="Rectangle 3"/>
          <p:cNvSpPr>
            <a:spLocks noGrp="1" noChangeArrowheads="1"/>
          </p:cNvSpPr>
          <p:nvPr>
            <p:ph type="dt" sz="quarter" idx="1"/>
          </p:nvPr>
        </p:nvSpPr>
        <p:spPr bwMode="auto">
          <a:xfrm>
            <a:off x="3819525" y="0"/>
            <a:ext cx="2921000" cy="4937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lvl1pPr>
          </a:lstStyle>
          <a:p>
            <a:pPr>
              <a:defRPr/>
            </a:pPr>
            <a:fld id="{A4750C08-713B-426B-95C8-CD6290ADDB61}" type="datetimeFigureOut">
              <a:rPr lang="en-US"/>
              <a:pPr>
                <a:defRPr/>
              </a:pPr>
              <a:t>2/12/2023</a:t>
            </a:fld>
            <a:endParaRPr lang="en-US"/>
          </a:p>
        </p:txBody>
      </p:sp>
      <p:sp>
        <p:nvSpPr>
          <p:cNvPr id="194564" name="Rectangle 4"/>
          <p:cNvSpPr>
            <a:spLocks noGrp="1" noChangeArrowheads="1"/>
          </p:cNvSpPr>
          <p:nvPr>
            <p:ph type="ftr" sz="quarter" idx="2"/>
          </p:nvPr>
        </p:nvSpPr>
        <p:spPr bwMode="auto">
          <a:xfrm>
            <a:off x="0" y="9377363"/>
            <a:ext cx="2921000" cy="49371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a:lvl1pPr>
          </a:lstStyle>
          <a:p>
            <a:pPr>
              <a:defRPr/>
            </a:pPr>
            <a:endParaRPr lang="en-US"/>
          </a:p>
        </p:txBody>
      </p:sp>
      <p:sp>
        <p:nvSpPr>
          <p:cNvPr id="194565" name="Rectangle 5"/>
          <p:cNvSpPr>
            <a:spLocks noGrp="1" noChangeArrowheads="1"/>
          </p:cNvSpPr>
          <p:nvPr>
            <p:ph type="sldNum" sz="quarter" idx="3"/>
          </p:nvPr>
        </p:nvSpPr>
        <p:spPr bwMode="auto">
          <a:xfrm>
            <a:off x="3819525" y="9377363"/>
            <a:ext cx="2921000" cy="49371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lvl1pPr>
          </a:lstStyle>
          <a:p>
            <a:pPr>
              <a:defRPr/>
            </a:pPr>
            <a:fld id="{08581849-D6A5-44EA-AC90-94FE7002E7A4}" type="slidenum">
              <a:rPr lang="en-US"/>
              <a:pPr>
                <a:defRPr/>
              </a:pPr>
              <a:t>‹#›</a:t>
            </a:fld>
            <a:endParaRPr lang="en-US"/>
          </a:p>
        </p:txBody>
      </p:sp>
    </p:spTree>
    <p:extLst>
      <p:ext uri="{BB962C8B-B14F-4D97-AF65-F5344CB8AC3E}">
        <p14:creationId xmlns:p14="http://schemas.microsoft.com/office/powerpoint/2010/main" val="3835574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8850" name="Rectangle 2"/>
          <p:cNvSpPr>
            <a:spLocks noGrp="1" noChangeArrowheads="1"/>
          </p:cNvSpPr>
          <p:nvPr>
            <p:ph type="hdr" sz="quarter"/>
          </p:nvPr>
        </p:nvSpPr>
        <p:spPr bwMode="auto">
          <a:xfrm>
            <a:off x="0" y="0"/>
            <a:ext cx="2921000" cy="4937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78851" name="Rectangle 3"/>
          <p:cNvSpPr>
            <a:spLocks noGrp="1" noChangeArrowheads="1"/>
          </p:cNvSpPr>
          <p:nvPr>
            <p:ph type="dt" idx="1"/>
          </p:nvPr>
        </p:nvSpPr>
        <p:spPr bwMode="auto">
          <a:xfrm>
            <a:off x="3819525" y="0"/>
            <a:ext cx="2921000" cy="4937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138244" name="Rectangle 4"/>
          <p:cNvSpPr>
            <a:spLocks noGrp="1" noRot="1" noChangeAspect="1" noChangeArrowheads="1" noTextEdit="1"/>
          </p:cNvSpPr>
          <p:nvPr>
            <p:ph type="sldImg" idx="2"/>
          </p:nvPr>
        </p:nvSpPr>
        <p:spPr bwMode="auto">
          <a:xfrm>
            <a:off x="901700" y="739775"/>
            <a:ext cx="4938713" cy="3703638"/>
          </a:xfrm>
          <a:prstGeom prst="rect">
            <a:avLst/>
          </a:prstGeom>
          <a:noFill/>
          <a:ln w="9525">
            <a:solidFill>
              <a:srgbClr val="000000"/>
            </a:solidFill>
            <a:miter lim="800000"/>
            <a:headEnd/>
            <a:tailEnd/>
          </a:ln>
        </p:spPr>
      </p:sp>
      <p:sp>
        <p:nvSpPr>
          <p:cNvPr id="78853" name="Rectangle 5"/>
          <p:cNvSpPr>
            <a:spLocks noGrp="1" noChangeArrowheads="1"/>
          </p:cNvSpPr>
          <p:nvPr>
            <p:ph type="body" sz="quarter" idx="3"/>
          </p:nvPr>
        </p:nvSpPr>
        <p:spPr bwMode="auto">
          <a:xfrm>
            <a:off x="674688" y="4689475"/>
            <a:ext cx="5392737" cy="44434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8854" name="Rectangle 6"/>
          <p:cNvSpPr>
            <a:spLocks noGrp="1" noChangeArrowheads="1"/>
          </p:cNvSpPr>
          <p:nvPr>
            <p:ph type="ftr" sz="quarter" idx="4"/>
          </p:nvPr>
        </p:nvSpPr>
        <p:spPr bwMode="auto">
          <a:xfrm>
            <a:off x="0" y="9377363"/>
            <a:ext cx="2921000" cy="49371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78855" name="Rectangle 7"/>
          <p:cNvSpPr>
            <a:spLocks noGrp="1" noChangeArrowheads="1"/>
          </p:cNvSpPr>
          <p:nvPr>
            <p:ph type="sldNum" sz="quarter" idx="5"/>
          </p:nvPr>
        </p:nvSpPr>
        <p:spPr bwMode="auto">
          <a:xfrm>
            <a:off x="3819525" y="9377363"/>
            <a:ext cx="2921000" cy="49371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cs typeface="Times New Roman" pitchFamily="18" charset="0"/>
              </a:defRPr>
            </a:lvl1pPr>
          </a:lstStyle>
          <a:p>
            <a:pPr>
              <a:defRPr/>
            </a:pPr>
            <a:fld id="{3F9B9FB6-F873-4AA4-BBC0-2B93F1CFDFD0}" type="slidenum">
              <a:rPr lang="x-none"/>
              <a:pPr>
                <a:defRPr/>
              </a:pPr>
              <a:t>‹#›</a:t>
            </a:fld>
            <a:endParaRPr lang="en-US"/>
          </a:p>
        </p:txBody>
      </p:sp>
    </p:spTree>
    <p:extLst>
      <p:ext uri="{BB962C8B-B14F-4D97-AF65-F5344CB8AC3E}">
        <p14:creationId xmlns:p14="http://schemas.microsoft.com/office/powerpoint/2010/main" val="229153172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3F9B9FB6-F873-4AA4-BBC0-2B93F1CFDFD0}" type="slidenum">
              <a:rPr lang="x-none" smtClean="0"/>
              <a:pPr>
                <a:defRPr/>
              </a:pPr>
              <a:t>1</a:t>
            </a:fld>
            <a:endParaRPr lang="en-US"/>
          </a:p>
        </p:txBody>
      </p:sp>
    </p:spTree>
    <p:extLst>
      <p:ext uri="{BB962C8B-B14F-4D97-AF65-F5344CB8AC3E}">
        <p14:creationId xmlns:p14="http://schemas.microsoft.com/office/powerpoint/2010/main" val="38826515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7"/>
          <p:cNvSpPr>
            <a:spLocks noGrp="1" noChangeArrowheads="1"/>
          </p:cNvSpPr>
          <p:nvPr>
            <p:ph type="sldNum" sz="quarter" idx="5"/>
          </p:nvPr>
        </p:nvSpPr>
        <p:spPr>
          <a:noFill/>
        </p:spPr>
        <p:txBody>
          <a:bodyPr/>
          <a:lstStyle/>
          <a:p>
            <a:fld id="{2DB5FDD6-5D25-4CAE-93C4-C8AEF9025079}" type="slidenum">
              <a:rPr lang="x-none" smtClean="0"/>
              <a:pPr/>
              <a:t>10</a:t>
            </a:fld>
            <a:endParaRPr lang="en-US"/>
          </a:p>
        </p:txBody>
      </p:sp>
      <p:sp>
        <p:nvSpPr>
          <p:cNvPr id="144387" name="Rectangle 2"/>
          <p:cNvSpPr>
            <a:spLocks noGrp="1" noRot="1" noChangeAspect="1" noChangeArrowheads="1" noTextEdit="1"/>
          </p:cNvSpPr>
          <p:nvPr>
            <p:ph type="sldImg"/>
          </p:nvPr>
        </p:nvSpPr>
        <p:spPr>
          <a:ln/>
        </p:spPr>
      </p:sp>
      <p:sp>
        <p:nvSpPr>
          <p:cNvPr id="144388" name="Rectangle 3"/>
          <p:cNvSpPr>
            <a:spLocks noGrp="1" noChangeArrowheads="1"/>
          </p:cNvSpPr>
          <p:nvPr>
            <p:ph type="body" idx="1"/>
          </p:nvPr>
        </p:nvSpPr>
        <p:spPr>
          <a:noFill/>
          <a:ln/>
        </p:spPr>
        <p:txBody>
          <a:bodyPr/>
          <a:lstStyle/>
          <a:p>
            <a:pPr marL="342900" lvl="1" indent="-228600" defTabSz="1028700">
              <a:lnSpc>
                <a:spcPct val="95000"/>
              </a:lnSpc>
              <a:spcBef>
                <a:spcPct val="50000"/>
              </a:spcBef>
              <a:buClr>
                <a:schemeClr val="accent1"/>
              </a:buClr>
              <a:buFont typeface="Arial" charset="0"/>
              <a:buChar char="•"/>
            </a:pPr>
            <a:r>
              <a:rPr lang="en-US" sz="2000">
                <a:cs typeface="Times New Roman" pitchFamily="18" charset="0"/>
              </a:rPr>
              <a:t>Operate over a large geographically separated areas</a:t>
            </a:r>
          </a:p>
          <a:p>
            <a:pPr marL="342900" lvl="1" indent="-228600" defTabSz="1028700">
              <a:lnSpc>
                <a:spcPct val="95000"/>
              </a:lnSpc>
              <a:spcBef>
                <a:spcPct val="50000"/>
              </a:spcBef>
              <a:buClr>
                <a:schemeClr val="accent1"/>
              </a:buClr>
              <a:buFont typeface="Arial" charset="0"/>
              <a:buChar char="•"/>
            </a:pPr>
            <a:r>
              <a:rPr lang="en-US" sz="2000">
                <a:cs typeface="Times New Roman" pitchFamily="18" charset="0"/>
              </a:rPr>
              <a:t>Allow users to have real-time communication capabilities with other users</a:t>
            </a:r>
          </a:p>
          <a:p>
            <a:pPr marL="342900" lvl="1" indent="-228600" defTabSz="1028700">
              <a:lnSpc>
                <a:spcPct val="95000"/>
              </a:lnSpc>
              <a:spcBef>
                <a:spcPct val="50000"/>
              </a:spcBef>
              <a:buClr>
                <a:schemeClr val="accent1"/>
              </a:buClr>
              <a:buFont typeface="Arial" charset="0"/>
              <a:buChar char="•"/>
            </a:pPr>
            <a:r>
              <a:rPr lang="en-US" sz="2000">
                <a:cs typeface="Times New Roman" pitchFamily="18" charset="0"/>
              </a:rPr>
              <a:t>Provide full-time remote resources connected to local services</a:t>
            </a:r>
          </a:p>
          <a:p>
            <a:pPr marL="342900" lvl="1" indent="-228600" defTabSz="1028700">
              <a:lnSpc>
                <a:spcPct val="95000"/>
              </a:lnSpc>
              <a:spcBef>
                <a:spcPct val="50000"/>
              </a:spcBef>
              <a:buClr>
                <a:schemeClr val="accent1"/>
              </a:buClr>
              <a:buFont typeface="Arial" charset="0"/>
              <a:buChar char="•"/>
            </a:pPr>
            <a:r>
              <a:rPr lang="en-US" sz="2000">
                <a:cs typeface="Times New Roman" pitchFamily="18" charset="0"/>
              </a:rPr>
              <a:t>Provide e-mail, World Wide Web, File transfer, and e-commerce services</a:t>
            </a:r>
          </a:p>
          <a:p>
            <a:pPr marL="342900" lvl="1" indent="-228600" defTabSz="1028700">
              <a:lnSpc>
                <a:spcPct val="95000"/>
              </a:lnSpc>
              <a:spcBef>
                <a:spcPct val="50000"/>
              </a:spcBef>
              <a:buClr>
                <a:schemeClr val="accent1"/>
              </a:buClr>
              <a:buFont typeface="Arial" charset="0"/>
              <a:buChar char="•"/>
            </a:pPr>
            <a:r>
              <a:rPr lang="en-US" sz="2000">
                <a:cs typeface="Times New Roman" pitchFamily="18" charset="0"/>
              </a:rPr>
              <a:t>   Some common WAN topogolies are: modem, ISDN, xDSL, Frame Relay,… </a:t>
            </a:r>
          </a:p>
          <a:p>
            <a:pPr eaLnBrk="1" hangingPunct="1"/>
            <a:endParaRPr lang="en-US" dirty="0"/>
          </a:p>
        </p:txBody>
      </p:sp>
    </p:spTree>
    <p:extLst>
      <p:ext uri="{BB962C8B-B14F-4D97-AF65-F5344CB8AC3E}">
        <p14:creationId xmlns:p14="http://schemas.microsoft.com/office/powerpoint/2010/main" val="10238228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7"/>
          <p:cNvSpPr>
            <a:spLocks noGrp="1" noChangeArrowheads="1"/>
          </p:cNvSpPr>
          <p:nvPr>
            <p:ph type="sldNum" sz="quarter" idx="5"/>
          </p:nvPr>
        </p:nvSpPr>
        <p:spPr>
          <a:noFill/>
        </p:spPr>
        <p:txBody>
          <a:bodyPr/>
          <a:lstStyle/>
          <a:p>
            <a:fld id="{6406FB5E-FCDB-4294-986E-83C8B04FBB65}" type="slidenum">
              <a:rPr lang="x-none" smtClean="0"/>
              <a:pPr/>
              <a:t>11</a:t>
            </a:fld>
            <a:endParaRPr lang="en-US"/>
          </a:p>
        </p:txBody>
      </p:sp>
      <p:sp>
        <p:nvSpPr>
          <p:cNvPr id="146435" name="Rectangle 2"/>
          <p:cNvSpPr>
            <a:spLocks noGrp="1" noRot="1" noChangeAspect="1" noChangeArrowheads="1" noTextEdit="1"/>
          </p:cNvSpPr>
          <p:nvPr>
            <p:ph type="sldImg"/>
          </p:nvPr>
        </p:nvSpPr>
        <p:spPr>
          <a:ln/>
        </p:spPr>
      </p:sp>
      <p:sp>
        <p:nvSpPr>
          <p:cNvPr id="146436"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3278560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3F9B9FB6-F873-4AA4-BBC0-2B93F1CFDFD0}" type="slidenum">
              <a:rPr lang="x-none" smtClean="0"/>
              <a:pPr>
                <a:defRPr/>
              </a:pPr>
              <a:t>12</a:t>
            </a:fld>
            <a:endParaRPr lang="en-US"/>
          </a:p>
        </p:txBody>
      </p:sp>
    </p:spTree>
    <p:extLst>
      <p:ext uri="{BB962C8B-B14F-4D97-AF65-F5344CB8AC3E}">
        <p14:creationId xmlns:p14="http://schemas.microsoft.com/office/powerpoint/2010/main" val="29566215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7"/>
          <p:cNvSpPr>
            <a:spLocks noGrp="1" noChangeArrowheads="1"/>
          </p:cNvSpPr>
          <p:nvPr>
            <p:ph type="sldNum" sz="quarter" idx="5"/>
          </p:nvPr>
        </p:nvSpPr>
        <p:spPr>
          <a:noFill/>
        </p:spPr>
        <p:txBody>
          <a:bodyPr/>
          <a:lstStyle/>
          <a:p>
            <a:fld id="{5D23F427-2063-4332-ACAC-4529F7CE7481}" type="slidenum">
              <a:rPr lang="x-none" smtClean="0"/>
              <a:pPr/>
              <a:t>13</a:t>
            </a:fld>
            <a:endParaRPr lang="en-US"/>
          </a:p>
        </p:txBody>
      </p:sp>
      <p:sp>
        <p:nvSpPr>
          <p:cNvPr id="147459" name="Rectangle 2"/>
          <p:cNvSpPr>
            <a:spLocks noGrp="1" noRot="1" noChangeAspect="1" noChangeArrowheads="1" noTextEdit="1"/>
          </p:cNvSpPr>
          <p:nvPr>
            <p:ph type="sldImg"/>
          </p:nvPr>
        </p:nvSpPr>
        <p:spPr>
          <a:ln/>
        </p:spPr>
      </p:sp>
      <p:sp>
        <p:nvSpPr>
          <p:cNvPr id="147460"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42217700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3F9B9FB6-F873-4AA4-BBC0-2B93F1CFDFD0}" type="slidenum">
              <a:rPr lang="x-none" smtClean="0"/>
              <a:pPr>
                <a:defRPr/>
              </a:pPr>
              <a:t>14</a:t>
            </a:fld>
            <a:endParaRPr lang="en-US"/>
          </a:p>
        </p:txBody>
      </p:sp>
    </p:spTree>
    <p:extLst>
      <p:ext uri="{BB962C8B-B14F-4D97-AF65-F5344CB8AC3E}">
        <p14:creationId xmlns:p14="http://schemas.microsoft.com/office/powerpoint/2010/main" val="40171450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3F9B9FB6-F873-4AA4-BBC0-2B93F1CFDFD0}" type="slidenum">
              <a:rPr lang="x-none" smtClean="0"/>
              <a:pPr>
                <a:defRPr/>
              </a:pPr>
              <a:t>15</a:t>
            </a:fld>
            <a:endParaRPr lang="en-US"/>
          </a:p>
        </p:txBody>
      </p:sp>
    </p:spTree>
    <p:extLst>
      <p:ext uri="{BB962C8B-B14F-4D97-AF65-F5344CB8AC3E}">
        <p14:creationId xmlns:p14="http://schemas.microsoft.com/office/powerpoint/2010/main" val="4957335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3F9B9FB6-F873-4AA4-BBC0-2B93F1CFDFD0}" type="slidenum">
              <a:rPr lang="x-none" smtClean="0"/>
              <a:pPr>
                <a:defRPr/>
              </a:pPr>
              <a:t>16</a:t>
            </a:fld>
            <a:endParaRPr lang="en-US"/>
          </a:p>
        </p:txBody>
      </p:sp>
    </p:spTree>
    <p:extLst>
      <p:ext uri="{BB962C8B-B14F-4D97-AF65-F5344CB8AC3E}">
        <p14:creationId xmlns:p14="http://schemas.microsoft.com/office/powerpoint/2010/main" val="39651462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576263" marR="0" lvl="1" indent="-190500" algn="l" defTabSz="914400" rtl="0" eaLnBrk="0" fontAlgn="base" latinLnBrk="0" hangingPunct="0">
              <a:lnSpc>
                <a:spcPct val="100000"/>
              </a:lnSpc>
              <a:spcBef>
                <a:spcPct val="25000"/>
              </a:spcBef>
              <a:spcAft>
                <a:spcPct val="0"/>
              </a:spcAft>
              <a:buClrTx/>
              <a:buSzTx/>
              <a:buFontTx/>
              <a:buBlip>
                <a:blip r:embed="rId3"/>
              </a:buBlip>
              <a:tabLst/>
              <a:defRPr/>
            </a:pPr>
            <a:r>
              <a:rPr lang="en-US" sz="2800"/>
              <a:t>Characteristics of a Network</a:t>
            </a:r>
          </a:p>
        </p:txBody>
      </p:sp>
      <p:sp>
        <p:nvSpPr>
          <p:cNvPr id="4" name="Slide Number Placeholder 3"/>
          <p:cNvSpPr>
            <a:spLocks noGrp="1"/>
          </p:cNvSpPr>
          <p:nvPr>
            <p:ph type="sldNum" sz="quarter" idx="10"/>
          </p:nvPr>
        </p:nvSpPr>
        <p:spPr/>
        <p:txBody>
          <a:bodyPr/>
          <a:lstStyle/>
          <a:p>
            <a:pPr>
              <a:defRPr/>
            </a:pPr>
            <a:fld id="{3F9B9FB6-F873-4AA4-BBC0-2B93F1CFDFD0}" type="slidenum">
              <a:rPr lang="x-none" smtClean="0"/>
              <a:pPr>
                <a:defRPr/>
              </a:pPr>
              <a:t>17</a:t>
            </a:fld>
            <a:endParaRPr lang="en-US"/>
          </a:p>
        </p:txBody>
      </p:sp>
    </p:spTree>
    <p:extLst>
      <p:ext uri="{BB962C8B-B14F-4D97-AF65-F5344CB8AC3E}">
        <p14:creationId xmlns:p14="http://schemas.microsoft.com/office/powerpoint/2010/main" val="387885792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p:spPr>
        <p:txBody>
          <a:bodyPr/>
          <a:lstStyle/>
          <a:p>
            <a:fld id="{F249A313-45EE-4742-8C90-E70D3269D1E4}" type="slidenum">
              <a:rPr lang="en-US" smtClean="0"/>
              <a:pPr/>
              <a:t>18</a:t>
            </a:fld>
            <a:endParaRPr lang="en-US"/>
          </a:p>
        </p:txBody>
      </p:sp>
      <p:sp>
        <p:nvSpPr>
          <p:cNvPr id="123907" name="Rectangle 2"/>
          <p:cNvSpPr>
            <a:spLocks noGrp="1" noRot="1" noChangeAspect="1" noChangeArrowheads="1" noTextEdit="1"/>
          </p:cNvSpPr>
          <p:nvPr>
            <p:ph type="sldImg"/>
          </p:nvPr>
        </p:nvSpPr>
        <p:spPr>
          <a:ln/>
        </p:spPr>
      </p:sp>
      <p:sp>
        <p:nvSpPr>
          <p:cNvPr id="123908"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222998025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a:spLocks noGrp="1" noChangeArrowheads="1"/>
          </p:cNvSpPr>
          <p:nvPr>
            <p:ph type="sldNum" sz="quarter" idx="5"/>
          </p:nvPr>
        </p:nvSpPr>
        <p:spPr>
          <a:noFill/>
        </p:spPr>
        <p:txBody>
          <a:bodyPr/>
          <a:lstStyle/>
          <a:p>
            <a:fld id="{0AD34B35-5F72-4A11-ABB5-56DC01ED5C3C}" type="slidenum">
              <a:rPr lang="en-US" smtClean="0"/>
              <a:pPr/>
              <a:t>19</a:t>
            </a:fld>
            <a:endParaRPr lang="en-US"/>
          </a:p>
        </p:txBody>
      </p:sp>
      <p:sp>
        <p:nvSpPr>
          <p:cNvPr id="124931" name="Rectangle 2"/>
          <p:cNvSpPr>
            <a:spLocks noGrp="1" noRot="1" noChangeAspect="1" noChangeArrowheads="1" noTextEdit="1"/>
          </p:cNvSpPr>
          <p:nvPr>
            <p:ph type="sldImg"/>
          </p:nvPr>
        </p:nvSpPr>
        <p:spPr>
          <a:ln/>
        </p:spPr>
      </p:sp>
      <p:sp>
        <p:nvSpPr>
          <p:cNvPr id="124932"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28186863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7"/>
          <p:cNvSpPr>
            <a:spLocks noGrp="1" noChangeArrowheads="1"/>
          </p:cNvSpPr>
          <p:nvPr>
            <p:ph type="sldNum" sz="quarter" idx="5"/>
          </p:nvPr>
        </p:nvSpPr>
        <p:spPr>
          <a:noFill/>
        </p:spPr>
        <p:txBody>
          <a:bodyPr/>
          <a:lstStyle/>
          <a:p>
            <a:fld id="{C00B24E1-5AE8-48C1-9E9E-FB433955245A}" type="slidenum">
              <a:rPr lang="x-none" smtClean="0"/>
              <a:pPr/>
              <a:t>2</a:t>
            </a:fld>
            <a:endParaRPr lang="en-US"/>
          </a:p>
        </p:txBody>
      </p:sp>
      <p:sp>
        <p:nvSpPr>
          <p:cNvPr id="139267" name="Rectangle 2"/>
          <p:cNvSpPr>
            <a:spLocks noGrp="1" noRot="1" noChangeAspect="1" noChangeArrowheads="1" noTextEdit="1"/>
          </p:cNvSpPr>
          <p:nvPr>
            <p:ph type="sldImg"/>
          </p:nvPr>
        </p:nvSpPr>
        <p:spPr>
          <a:ln/>
        </p:spPr>
      </p:sp>
      <p:sp>
        <p:nvSpPr>
          <p:cNvPr id="139268"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379778130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a:spLocks noGrp="1" noChangeArrowheads="1"/>
          </p:cNvSpPr>
          <p:nvPr>
            <p:ph type="sldNum" sz="quarter" idx="5"/>
          </p:nvPr>
        </p:nvSpPr>
        <p:spPr>
          <a:noFill/>
        </p:spPr>
        <p:txBody>
          <a:bodyPr/>
          <a:lstStyle/>
          <a:p>
            <a:fld id="{96E6E2BA-32CC-4CC5-9913-F05781675B90}" type="slidenum">
              <a:rPr lang="en-US" smtClean="0"/>
              <a:pPr/>
              <a:t>20</a:t>
            </a:fld>
            <a:endParaRPr lang="en-US"/>
          </a:p>
        </p:txBody>
      </p:sp>
      <p:sp>
        <p:nvSpPr>
          <p:cNvPr id="125955" name="Rectangle 2"/>
          <p:cNvSpPr>
            <a:spLocks noGrp="1" noRot="1" noChangeAspect="1" noChangeArrowheads="1" noTextEdit="1"/>
          </p:cNvSpPr>
          <p:nvPr>
            <p:ph type="sldImg"/>
          </p:nvPr>
        </p:nvSpPr>
        <p:spPr>
          <a:ln/>
        </p:spPr>
      </p:sp>
      <p:sp>
        <p:nvSpPr>
          <p:cNvPr id="125956"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350204507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5"/>
          </p:nvPr>
        </p:nvSpPr>
        <p:spPr>
          <a:noFill/>
        </p:spPr>
        <p:txBody>
          <a:bodyPr/>
          <a:lstStyle/>
          <a:p>
            <a:fld id="{3406274D-9597-46B6-99BA-D41E6235D84E}" type="slidenum">
              <a:rPr lang="en-US" smtClean="0"/>
              <a:pPr/>
              <a:t>21</a:t>
            </a:fld>
            <a:endParaRPr lang="en-US"/>
          </a:p>
        </p:txBody>
      </p:sp>
      <p:sp>
        <p:nvSpPr>
          <p:cNvPr id="126979" name="Rectangle 2"/>
          <p:cNvSpPr>
            <a:spLocks noGrp="1" noRot="1" noChangeAspect="1" noChangeArrowheads="1" noTextEdit="1"/>
          </p:cNvSpPr>
          <p:nvPr>
            <p:ph type="sldImg"/>
          </p:nvPr>
        </p:nvSpPr>
        <p:spPr>
          <a:ln/>
        </p:spPr>
      </p:sp>
      <p:sp>
        <p:nvSpPr>
          <p:cNvPr id="126980"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183754632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p:cNvSpPr>
            <a:spLocks noGrp="1" noChangeArrowheads="1"/>
          </p:cNvSpPr>
          <p:nvPr>
            <p:ph type="sldNum" sz="quarter" idx="5"/>
          </p:nvPr>
        </p:nvSpPr>
        <p:spPr>
          <a:noFill/>
        </p:spPr>
        <p:txBody>
          <a:bodyPr/>
          <a:lstStyle/>
          <a:p>
            <a:fld id="{4921CDEB-BD4A-4B25-BB32-E0C38CC51DF2}" type="slidenum">
              <a:rPr lang="en-US" smtClean="0"/>
              <a:pPr/>
              <a:t>22</a:t>
            </a:fld>
            <a:endParaRPr lang="en-US"/>
          </a:p>
        </p:txBody>
      </p:sp>
      <p:sp>
        <p:nvSpPr>
          <p:cNvPr id="128003" name="Rectangle 2"/>
          <p:cNvSpPr>
            <a:spLocks noGrp="1" noRot="1" noChangeAspect="1" noChangeArrowheads="1" noTextEdit="1"/>
          </p:cNvSpPr>
          <p:nvPr>
            <p:ph type="sldImg"/>
          </p:nvPr>
        </p:nvSpPr>
        <p:spPr>
          <a:ln/>
        </p:spPr>
      </p:sp>
      <p:sp>
        <p:nvSpPr>
          <p:cNvPr id="128004"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52326442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7"/>
          <p:cNvSpPr>
            <a:spLocks noGrp="1" noChangeArrowheads="1"/>
          </p:cNvSpPr>
          <p:nvPr>
            <p:ph type="sldNum" sz="quarter" idx="5"/>
          </p:nvPr>
        </p:nvSpPr>
        <p:spPr>
          <a:noFill/>
        </p:spPr>
        <p:txBody>
          <a:bodyPr/>
          <a:lstStyle/>
          <a:p>
            <a:fld id="{899868A2-9245-42D7-90AF-9978FBEAC4FA}" type="slidenum">
              <a:rPr lang="en-US" smtClean="0"/>
              <a:pPr/>
              <a:t>23</a:t>
            </a:fld>
            <a:endParaRPr lang="en-US"/>
          </a:p>
        </p:txBody>
      </p:sp>
      <p:sp>
        <p:nvSpPr>
          <p:cNvPr id="129027" name="Rectangle 2"/>
          <p:cNvSpPr>
            <a:spLocks noGrp="1" noRot="1" noChangeAspect="1" noChangeArrowheads="1" noTextEdit="1"/>
          </p:cNvSpPr>
          <p:nvPr>
            <p:ph type="sldImg"/>
          </p:nvPr>
        </p:nvSpPr>
        <p:spPr>
          <a:ln/>
        </p:spPr>
      </p:sp>
      <p:sp>
        <p:nvSpPr>
          <p:cNvPr id="129028"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177711548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a:solidFill>
                  <a:schemeClr val="tx1"/>
                </a:solidFill>
                <a:latin typeface="Times New Roman" pitchFamily="18" charset="0"/>
                <a:ea typeface="+mn-ea"/>
                <a:cs typeface="+mn-cs"/>
              </a:rPr>
              <a:t> Ðịa phuong hoạt dộng</a:t>
            </a:r>
          </a:p>
          <a:p>
            <a:r>
              <a:rPr lang="en-US" sz="1200" kern="1200">
                <a:solidFill>
                  <a:schemeClr val="tx1"/>
                </a:solidFill>
                <a:latin typeface="Times New Roman" pitchFamily="18" charset="0"/>
                <a:ea typeface="+mn-ea"/>
                <a:cs typeface="+mn-cs"/>
              </a:rPr>
              <a:t> Liên quan dến khu vực dịa lý thì mạng cục bộ sẽ là mạng liên kết các máy tính nằm ở trong một khu vực nhỏ. Khu vực có thể bao gồm một tòa nhà hay là một khu nhà... Ðiều dó hạn chế bởi khoảng cách duờng dây cáp duợc dùng dể liên kết các máy tính của mạng cục bộ (Hạn chế dó còn là hạn chế của khả nang kỹ thuật của duờng truyền dữ liệu). Nguợc lại mạng diện rộng là mạng có khả nang liên kết các máy tính trong một vùng rộng lớn nhu là một thành phố, một miền, một dất nuớc, mạng diện rộng duợc xây dựng dể nối hai hoặc nhiều khu vực dịa lý riêng biệt. </a:t>
            </a:r>
          </a:p>
          <a:p>
            <a:r>
              <a:rPr lang="en-US" sz="1200" kern="1200">
                <a:solidFill>
                  <a:schemeClr val="tx1"/>
                </a:solidFill>
                <a:latin typeface="Times New Roman" pitchFamily="18" charset="0"/>
                <a:ea typeface="+mn-ea"/>
                <a:cs typeface="+mn-cs"/>
              </a:rPr>
              <a:t> Tốc dộ duờng truyền và tỷ lệ lỗi trên duờng truyền</a:t>
            </a:r>
          </a:p>
          <a:p>
            <a:r>
              <a:rPr lang="en-US" sz="1200" kern="1200">
                <a:solidFill>
                  <a:schemeClr val="tx1"/>
                </a:solidFill>
                <a:latin typeface="Times New Roman" pitchFamily="18" charset="0"/>
                <a:ea typeface="+mn-ea"/>
                <a:cs typeface="+mn-cs"/>
              </a:rPr>
              <a:t> Do các duờng cáp của mạng cục bộ duoc xây dựng trong một khu vực nhỏ cho nên nó ít bị ảnh huởng bởi tác dộng của thiên nhiên (nhu là sấm chớp, ánh sáng...). Ðiều dó cho phép mạng cục bộ có thể truyền dữ liệu với tốc dộ cao mà chỉ chịu một tỷ lệ lỗi nhỏ. Nguợc lại với mạng diện rộng do phải truyền ở những khoảng cách khá xa với những duờng truyền dẫn dài có khi lên tới hàng ngàn km. Do vậy mạng diện rộng không thể truyền với tốc dộ quá cao vì khi dó tỉ lệ lỗi sẽ trở nên khó chấp nhận duợc. </a:t>
            </a:r>
          </a:p>
          <a:p>
            <a:r>
              <a:rPr lang="en-US" sz="1200" kern="1200">
                <a:solidFill>
                  <a:schemeClr val="tx1"/>
                </a:solidFill>
                <a:latin typeface="Times New Roman" pitchFamily="18" charset="0"/>
                <a:ea typeface="+mn-ea"/>
                <a:cs typeface="+mn-cs"/>
              </a:rPr>
              <a:t>        Mạng cục bộ thuờng có tốc dộ truyền dữ liệu từ 4 dến 16 Mbps và dạt tới 100 Mbps nếu dùng cáp quang. Còn phần lớn các mạng diện rộng cung cấp duờng truyền có tốc dộ thấp hon nhiều nhu T1 với 1.544 Mbps hay E1 với 2.048 Mbps.  </a:t>
            </a:r>
          </a:p>
          <a:p>
            <a:r>
              <a:rPr lang="en-US" sz="1200" kern="1200">
                <a:solidFill>
                  <a:schemeClr val="tx1"/>
                </a:solidFill>
                <a:latin typeface="Times New Roman" pitchFamily="18" charset="0"/>
                <a:ea typeface="+mn-ea"/>
                <a:cs typeface="+mn-cs"/>
              </a:rPr>
              <a:t>        (Ở dây bps (Bit Per Second) là một don vị trong truyền thông tuong duong với 1 bit duợc truyền trong một giây, ví dụ nhu tốc dộ duờng truyền là 1 Mbps tức là có thể truyền tối da 1 Megabit trong 1 giây trên duờng truyền dó). </a:t>
            </a:r>
          </a:p>
          <a:p>
            <a:r>
              <a:rPr lang="en-US" sz="1200" kern="1200">
                <a:solidFill>
                  <a:schemeClr val="tx1"/>
                </a:solidFill>
                <a:latin typeface="Times New Roman" pitchFamily="18" charset="0"/>
                <a:ea typeface="+mn-ea"/>
                <a:cs typeface="+mn-cs"/>
              </a:rPr>
              <a:t>        Thông thuờng trong mạng cục bộ tỷ lệ lỗi trong truyền dữ liệu vào khoảng 1/10</a:t>
            </a:r>
          </a:p>
          <a:p>
            <a:r>
              <a:rPr lang="en-US" sz="1200" kern="1200">
                <a:solidFill>
                  <a:schemeClr val="tx1"/>
                </a:solidFill>
                <a:latin typeface="Times New Roman" pitchFamily="18" charset="0"/>
                <a:ea typeface="+mn-ea"/>
                <a:cs typeface="+mn-cs"/>
              </a:rPr>
              <a:t> còn trong mạng diện rộng thì tỷ lệ dó vào khoảng 1/10</a:t>
            </a:r>
          </a:p>
          <a:p>
            <a:endParaRPr lang="en-US" sz="1200" kern="1200">
              <a:solidFill>
                <a:schemeClr val="tx1"/>
              </a:solidFill>
              <a:latin typeface="Times New Roman" pitchFamily="18" charset="0"/>
              <a:ea typeface="+mn-ea"/>
              <a:cs typeface="+mn-cs"/>
            </a:endParaRPr>
          </a:p>
          <a:p>
            <a:r>
              <a:rPr lang="en-US" sz="1200" kern="1200">
                <a:solidFill>
                  <a:schemeClr val="tx1"/>
                </a:solidFill>
                <a:latin typeface="Times New Roman" pitchFamily="18" charset="0"/>
                <a:ea typeface="+mn-ea"/>
                <a:cs typeface="+mn-cs"/>
              </a:rPr>
              <a:t>6</a:t>
            </a:r>
          </a:p>
          <a:p>
            <a:r>
              <a:rPr lang="en-US" sz="1200" kern="1200">
                <a:solidFill>
                  <a:schemeClr val="tx1"/>
                </a:solidFill>
                <a:latin typeface="Times New Roman" pitchFamily="18" charset="0"/>
                <a:ea typeface="+mn-ea"/>
                <a:cs typeface="+mn-cs"/>
              </a:rPr>
              <a:t> - 10</a:t>
            </a:r>
          </a:p>
          <a:p>
            <a:r>
              <a:rPr lang="en-US" sz="1200" kern="1200">
                <a:solidFill>
                  <a:schemeClr val="tx1"/>
                </a:solidFill>
                <a:latin typeface="Times New Roman" pitchFamily="18" charset="0"/>
                <a:ea typeface="+mn-ea"/>
                <a:cs typeface="+mn-cs"/>
              </a:rPr>
              <a:t>7 </a:t>
            </a:r>
          </a:p>
          <a:p>
            <a:endParaRPr lang="en-US" sz="1200" kern="1200">
              <a:solidFill>
                <a:schemeClr val="tx1"/>
              </a:solidFill>
              <a:latin typeface="Times New Roman" pitchFamily="18" charset="0"/>
              <a:ea typeface="+mn-ea"/>
              <a:cs typeface="+mn-cs"/>
            </a:endParaRPr>
          </a:p>
          <a:p>
            <a:r>
              <a:rPr lang="en-US" sz="1200" kern="1200">
                <a:solidFill>
                  <a:schemeClr val="tx1"/>
                </a:solidFill>
                <a:latin typeface="Times New Roman" pitchFamily="18" charset="0"/>
                <a:ea typeface="+mn-ea"/>
                <a:cs typeface="+mn-cs"/>
              </a:rPr>
              <a:t>7</a:t>
            </a:r>
          </a:p>
          <a:p>
            <a:r>
              <a:rPr lang="en-US" sz="1200" kern="1200">
                <a:solidFill>
                  <a:schemeClr val="tx1"/>
                </a:solidFill>
                <a:latin typeface="Times New Roman" pitchFamily="18" charset="0"/>
                <a:ea typeface="+mn-ea"/>
                <a:cs typeface="+mn-cs"/>
              </a:rPr>
              <a:t>-10</a:t>
            </a:r>
          </a:p>
          <a:p>
            <a:r>
              <a:rPr lang="en-US" sz="1200" kern="1200">
                <a:solidFill>
                  <a:schemeClr val="tx1"/>
                </a:solidFill>
                <a:latin typeface="Times New Roman" pitchFamily="18" charset="0"/>
                <a:ea typeface="+mn-ea"/>
                <a:cs typeface="+mn-cs"/>
              </a:rPr>
              <a:t>8</a:t>
            </a:r>
          </a:p>
          <a:p>
            <a:r>
              <a:rPr lang="en-US" sz="1200" kern="1200">
                <a:solidFill>
                  <a:schemeClr val="tx1"/>
                </a:solidFill>
                <a:latin typeface="Times New Roman" pitchFamily="18" charset="0"/>
                <a:ea typeface="+mn-ea"/>
                <a:cs typeface="+mn-cs"/>
              </a:rPr>
              <a:t> Chủ quản và diều hành của mạng: Do sự phức tạp trong việc xây dựng, quản lý, duy trì các duờng truyền dẫn nên khi xây dựng mạng diện rộng nguời ta thuờng sử dụng các duờng truyền duợc thuê từ các công ty viễn thông hay các nhà cung cấp dịch vụ truyền số liệu. Tùy theo cấu trúc của mạng những duờng truyền dó thuộc co quan quản lý khác nhau nhu các nhà cung cấp duờng truyền nội hạt, liên tỉnh, liên quốc gia. Các duờng truyền dó phải tuân thủ các quy dịnh của chính phủ các khu vực có duờng dây di qua nhu: tốc dộ, việc mã hóa. </a:t>
            </a:r>
          </a:p>
          <a:p>
            <a:r>
              <a:rPr lang="en-US" sz="1200" kern="1200">
                <a:solidFill>
                  <a:schemeClr val="tx1"/>
                </a:solidFill>
                <a:latin typeface="Times New Roman" pitchFamily="18" charset="0"/>
                <a:ea typeface="+mn-ea"/>
                <a:cs typeface="+mn-cs"/>
              </a:rPr>
              <a:t>        Còn dối với mạng cục bộ thì công việc don giản hon nhiều, khi một co quan cài dặt mạng cục bộ thì toàn bộ mạng sẽ thuộc quyền quản lý của co quan dó. </a:t>
            </a:r>
          </a:p>
          <a:p>
            <a:r>
              <a:rPr lang="en-US" sz="1200" kern="1200">
                <a:solidFill>
                  <a:schemeClr val="tx1"/>
                </a:solidFill>
                <a:latin typeface="Times New Roman" pitchFamily="18" charset="0"/>
                <a:ea typeface="+mn-ea"/>
                <a:cs typeface="+mn-cs"/>
              </a:rPr>
              <a:t> Ðuờng di của thông tin trên mạng: Trong mạng cục bộ thông tin duợc di theo con duờng xác dịnh bởi cấu trúc của mạng. Khi nguời ta xác dịnh cấu trúc của mạng thì thông tin sẽ luôn luôn di theo cấu trúc dã xác dịnh dó. Còn với mạng diện rộng dữ liệu cấu trúc có thể phức tạp hon nhiều do việc sử dụng các dịch vụ truyền dữ liệu. Trong quá trình hoạt dộng các diểm nút có thể thay dổi duờng di của các thông tin khi phát hiện ra có trục trặc trên duờng truyền hay khi phát hiện có quá nhiều thông tin cần truyền giữa hai diểm nút nào dó. Trên mạng diện rộng thông tin có thể có các con duờng di khác nhau, diều dó cho phép có thể sử dụng tối da các nang lực của duờng truyền hay nâng cao diều kiện an toàn trong truyền dữ liệu. </a:t>
            </a:r>
          </a:p>
          <a:p>
            <a:r>
              <a:rPr lang="en-US" sz="1200" kern="1200">
                <a:solidFill>
                  <a:schemeClr val="tx1"/>
                </a:solidFill>
                <a:latin typeface="Times New Roman" pitchFamily="18" charset="0"/>
                <a:ea typeface="+mn-ea"/>
                <a:cs typeface="+mn-cs"/>
              </a:rPr>
              <a:t> Dạng chuyển giao thông tin: Phần lớn các mạng diện rộng hiện nay duợc phát triển cho việc truyền dồng thời trên duờng truyền nhiều dạng thông tin khác nhau nhu: video, tiếng nói, dữ liệu... Trong khi dó các mạng cục bộ chủ yếu phát triển trong việc truyền dữ liệu thông thuờng. Ðiều này có thể giải thích do việc truyền các dạng thông tin nhu video, tiếng nói trong một khu vực nhỏ ít duợc quan tâm hon nhu khi truyền qua những khoảng cách lớn. </a:t>
            </a:r>
          </a:p>
          <a:p>
            <a:r>
              <a:rPr lang="en-US" sz="1200" kern="1200">
                <a:solidFill>
                  <a:schemeClr val="tx1"/>
                </a:solidFill>
                <a:latin typeface="Times New Roman" pitchFamily="18" charset="0"/>
                <a:ea typeface="+mn-ea"/>
                <a:cs typeface="+mn-cs"/>
              </a:rPr>
              <a:t>        Các hệ thống mạng hiện nay ngày càng phức tạp về chất luợng, da dạng về chủng loại và phát triển rất nhanh về chất. Trong sự phát triển dó số luợng những nhà sản xuất từ phần mềm, phần cứng máy tính, các sản phẩm viễn thông cung tang nhanh với nhiều sản phẩm da dạng. Chính vì vậy vai trò chuẩn hóa cung mang những ý nghia quan trọng. Tại các nuớc các co quan chuẩn quốc gia dã dua ra các những chuẩn về phần cứng và các quy dịnh về giao tiếp nhằm giúp cho các nhà sản xuất có thể làm ra các sản phẩm có thể kết nối với các sản phẩm do hãng khác sản xuất. </a:t>
            </a:r>
          </a:p>
          <a:p>
            <a:endParaRPr lang="en-US" dirty="0"/>
          </a:p>
        </p:txBody>
      </p:sp>
      <p:sp>
        <p:nvSpPr>
          <p:cNvPr id="4" name="Slide Number Placeholder 3"/>
          <p:cNvSpPr>
            <a:spLocks noGrp="1"/>
          </p:cNvSpPr>
          <p:nvPr>
            <p:ph type="sldNum" sz="quarter" idx="10"/>
          </p:nvPr>
        </p:nvSpPr>
        <p:spPr/>
        <p:txBody>
          <a:bodyPr/>
          <a:lstStyle/>
          <a:p>
            <a:pPr>
              <a:defRPr/>
            </a:pPr>
            <a:fld id="{3F9B9FB6-F873-4AA4-BBC0-2B93F1CFDFD0}" type="slidenum">
              <a:rPr lang="x-none" smtClean="0"/>
              <a:pPr>
                <a:defRPr/>
              </a:pPr>
              <a:t>24</a:t>
            </a:fld>
            <a:endParaRPr lang="en-US"/>
          </a:p>
        </p:txBody>
      </p:sp>
    </p:spTree>
    <p:extLst>
      <p:ext uri="{BB962C8B-B14F-4D97-AF65-F5344CB8AC3E}">
        <p14:creationId xmlns:p14="http://schemas.microsoft.com/office/powerpoint/2010/main" val="181618984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3F9B9FB6-F873-4AA4-BBC0-2B93F1CFDFD0}" type="slidenum">
              <a:rPr lang="x-none" smtClean="0"/>
              <a:pPr>
                <a:defRPr/>
              </a:pPr>
              <a:t>25</a:t>
            </a:fld>
            <a:endParaRPr lang="en-US"/>
          </a:p>
        </p:txBody>
      </p:sp>
    </p:spTree>
    <p:extLst>
      <p:ext uri="{BB962C8B-B14F-4D97-AF65-F5344CB8AC3E}">
        <p14:creationId xmlns:p14="http://schemas.microsoft.com/office/powerpoint/2010/main" val="363508943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3F9B9FB6-F873-4AA4-BBC0-2B93F1CFDFD0}" type="slidenum">
              <a:rPr lang="x-none" smtClean="0"/>
              <a:pPr>
                <a:defRPr/>
              </a:pPr>
              <a:t>26</a:t>
            </a:fld>
            <a:endParaRPr lang="en-US"/>
          </a:p>
        </p:txBody>
      </p:sp>
    </p:spTree>
    <p:extLst>
      <p:ext uri="{BB962C8B-B14F-4D97-AF65-F5344CB8AC3E}">
        <p14:creationId xmlns:p14="http://schemas.microsoft.com/office/powerpoint/2010/main" val="158934253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3F9B9FB6-F873-4AA4-BBC0-2B93F1CFDFD0}" type="slidenum">
              <a:rPr lang="x-none" smtClean="0"/>
              <a:pPr>
                <a:defRPr/>
              </a:pPr>
              <a:t>27</a:t>
            </a:fld>
            <a:endParaRPr lang="en-US"/>
          </a:p>
        </p:txBody>
      </p:sp>
    </p:spTree>
    <p:extLst>
      <p:ext uri="{BB962C8B-B14F-4D97-AF65-F5344CB8AC3E}">
        <p14:creationId xmlns:p14="http://schemas.microsoft.com/office/powerpoint/2010/main" val="176279448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3F9B9FB6-F873-4AA4-BBC0-2B93F1CFDFD0}" type="slidenum">
              <a:rPr lang="x-none" smtClean="0"/>
              <a:pPr>
                <a:defRPr/>
              </a:pPr>
              <a:t>28</a:t>
            </a:fld>
            <a:endParaRPr lang="en-US"/>
          </a:p>
        </p:txBody>
      </p:sp>
    </p:spTree>
    <p:extLst>
      <p:ext uri="{BB962C8B-B14F-4D97-AF65-F5344CB8AC3E}">
        <p14:creationId xmlns:p14="http://schemas.microsoft.com/office/powerpoint/2010/main" val="285258499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3F9B9FB6-F873-4AA4-BBC0-2B93F1CFDFD0}" type="slidenum">
              <a:rPr lang="x-none" smtClean="0"/>
              <a:pPr>
                <a:defRPr/>
              </a:pPr>
              <a:t>29</a:t>
            </a:fld>
            <a:endParaRPr lang="en-US"/>
          </a:p>
        </p:txBody>
      </p:sp>
    </p:spTree>
    <p:extLst>
      <p:ext uri="{BB962C8B-B14F-4D97-AF65-F5344CB8AC3E}">
        <p14:creationId xmlns:p14="http://schemas.microsoft.com/office/powerpoint/2010/main" val="31597134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After finishing this chapter, students gain: </a:t>
            </a:r>
            <a:br>
              <a:rPr lang="en-US"/>
            </a:br>
            <a:r>
              <a:rPr lang="en-US"/>
              <a:t>Presentation on the role of computer networks in today's era. </a:t>
            </a:r>
            <a:br>
              <a:rPr lang="en-US"/>
            </a:br>
            <a:r>
              <a:rPr lang="en-US"/>
              <a:t>Presents the basic concept of the network model, the characteristics of common network devices, network applications common principles transmit / receive data over the network.</a:t>
            </a:r>
          </a:p>
        </p:txBody>
      </p:sp>
      <p:sp>
        <p:nvSpPr>
          <p:cNvPr id="4" name="Slide Number Placeholder 3"/>
          <p:cNvSpPr>
            <a:spLocks noGrp="1"/>
          </p:cNvSpPr>
          <p:nvPr>
            <p:ph type="sldNum" sz="quarter" idx="10"/>
          </p:nvPr>
        </p:nvSpPr>
        <p:spPr/>
        <p:txBody>
          <a:bodyPr/>
          <a:lstStyle/>
          <a:p>
            <a:pPr>
              <a:defRPr/>
            </a:pPr>
            <a:fld id="{3F9B9FB6-F873-4AA4-BBC0-2B93F1CFDFD0}" type="slidenum">
              <a:rPr lang="x-none" smtClean="0"/>
              <a:pPr>
                <a:defRPr/>
              </a:pPr>
              <a:t>3</a:t>
            </a:fld>
            <a:endParaRPr lang="en-US"/>
          </a:p>
        </p:txBody>
      </p:sp>
    </p:spTree>
    <p:extLst>
      <p:ext uri="{BB962C8B-B14F-4D97-AF65-F5344CB8AC3E}">
        <p14:creationId xmlns:p14="http://schemas.microsoft.com/office/powerpoint/2010/main" val="133908226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3F9B9FB6-F873-4AA4-BBC0-2B93F1CFDFD0}" type="slidenum">
              <a:rPr lang="x-none" smtClean="0"/>
              <a:pPr>
                <a:defRPr/>
              </a:pPr>
              <a:t>30</a:t>
            </a:fld>
            <a:endParaRPr lang="en-US"/>
          </a:p>
        </p:txBody>
      </p:sp>
    </p:spTree>
    <p:extLst>
      <p:ext uri="{BB962C8B-B14F-4D97-AF65-F5344CB8AC3E}">
        <p14:creationId xmlns:p14="http://schemas.microsoft.com/office/powerpoint/2010/main" val="53367926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3F9B9FB6-F873-4AA4-BBC0-2B93F1CFDFD0}" type="slidenum">
              <a:rPr lang="x-none" smtClean="0"/>
              <a:pPr>
                <a:defRPr/>
              </a:pPr>
              <a:t>31</a:t>
            </a:fld>
            <a:endParaRPr lang="en-US"/>
          </a:p>
        </p:txBody>
      </p:sp>
    </p:spTree>
    <p:extLst>
      <p:ext uri="{BB962C8B-B14F-4D97-AF65-F5344CB8AC3E}">
        <p14:creationId xmlns:p14="http://schemas.microsoft.com/office/powerpoint/2010/main" val="26768492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3F9B9FB6-F873-4AA4-BBC0-2B93F1CFDFD0}" type="slidenum">
              <a:rPr lang="x-none" smtClean="0"/>
              <a:pPr>
                <a:defRPr/>
              </a:pPr>
              <a:t>32</a:t>
            </a:fld>
            <a:endParaRPr lang="en-US"/>
          </a:p>
        </p:txBody>
      </p:sp>
    </p:spTree>
    <p:extLst>
      <p:ext uri="{BB962C8B-B14F-4D97-AF65-F5344CB8AC3E}">
        <p14:creationId xmlns:p14="http://schemas.microsoft.com/office/powerpoint/2010/main" val="103222007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3F9B9FB6-F873-4AA4-BBC0-2B93F1CFDFD0}" type="slidenum">
              <a:rPr lang="x-none" smtClean="0"/>
              <a:pPr>
                <a:defRPr/>
              </a:pPr>
              <a:t>33</a:t>
            </a:fld>
            <a:endParaRPr lang="en-US"/>
          </a:p>
        </p:txBody>
      </p:sp>
    </p:spTree>
    <p:extLst>
      <p:ext uri="{BB962C8B-B14F-4D97-AF65-F5344CB8AC3E}">
        <p14:creationId xmlns:p14="http://schemas.microsoft.com/office/powerpoint/2010/main" val="199264436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3F9B9FB6-F873-4AA4-BBC0-2B93F1CFDFD0}" type="slidenum">
              <a:rPr lang="x-none" smtClean="0"/>
              <a:pPr>
                <a:defRPr/>
              </a:pPr>
              <a:t>34</a:t>
            </a:fld>
            <a:endParaRPr lang="en-US"/>
          </a:p>
        </p:txBody>
      </p:sp>
    </p:spTree>
    <p:extLst>
      <p:ext uri="{BB962C8B-B14F-4D97-AF65-F5344CB8AC3E}">
        <p14:creationId xmlns:p14="http://schemas.microsoft.com/office/powerpoint/2010/main" val="417858441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3F9B9FB6-F873-4AA4-BBC0-2B93F1CFDFD0}" type="slidenum">
              <a:rPr lang="x-none" smtClean="0"/>
              <a:pPr>
                <a:defRPr/>
              </a:pPr>
              <a:t>35</a:t>
            </a:fld>
            <a:endParaRPr lang="en-US"/>
          </a:p>
        </p:txBody>
      </p:sp>
    </p:spTree>
    <p:extLst>
      <p:ext uri="{BB962C8B-B14F-4D97-AF65-F5344CB8AC3E}">
        <p14:creationId xmlns:p14="http://schemas.microsoft.com/office/powerpoint/2010/main" val="156876267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3F9B9FB6-F873-4AA4-BBC0-2B93F1CFDFD0}" type="slidenum">
              <a:rPr lang="x-none" smtClean="0"/>
              <a:pPr>
                <a:defRPr/>
              </a:pPr>
              <a:t>36</a:t>
            </a:fld>
            <a:endParaRPr lang="en-US"/>
          </a:p>
        </p:txBody>
      </p:sp>
    </p:spTree>
    <p:extLst>
      <p:ext uri="{BB962C8B-B14F-4D97-AF65-F5344CB8AC3E}">
        <p14:creationId xmlns:p14="http://schemas.microsoft.com/office/powerpoint/2010/main" val="88454619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3F9B9FB6-F873-4AA4-BBC0-2B93F1CFDFD0}" type="slidenum">
              <a:rPr lang="x-none" smtClean="0"/>
              <a:pPr>
                <a:defRPr/>
              </a:pPr>
              <a:t>38</a:t>
            </a:fld>
            <a:endParaRPr lang="en-US"/>
          </a:p>
        </p:txBody>
      </p:sp>
    </p:spTree>
    <p:extLst>
      <p:ext uri="{BB962C8B-B14F-4D97-AF65-F5344CB8AC3E}">
        <p14:creationId xmlns:p14="http://schemas.microsoft.com/office/powerpoint/2010/main" val="346935060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3F9B9FB6-F873-4AA4-BBC0-2B93F1CFDFD0}" type="slidenum">
              <a:rPr lang="x-none" smtClean="0"/>
              <a:pPr>
                <a:defRPr/>
              </a:pPr>
              <a:t>39</a:t>
            </a:fld>
            <a:endParaRPr lang="en-US"/>
          </a:p>
        </p:txBody>
      </p:sp>
    </p:spTree>
    <p:extLst>
      <p:ext uri="{BB962C8B-B14F-4D97-AF65-F5344CB8AC3E}">
        <p14:creationId xmlns:p14="http://schemas.microsoft.com/office/powerpoint/2010/main" val="252567808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3F9B9FB6-F873-4AA4-BBC0-2B93F1CFDFD0}" type="slidenum">
              <a:rPr lang="x-none" smtClean="0"/>
              <a:pPr>
                <a:defRPr/>
              </a:pPr>
              <a:t>40</a:t>
            </a:fld>
            <a:endParaRPr lang="en-US"/>
          </a:p>
        </p:txBody>
      </p:sp>
    </p:spTree>
    <p:extLst>
      <p:ext uri="{BB962C8B-B14F-4D97-AF65-F5344CB8AC3E}">
        <p14:creationId xmlns:p14="http://schemas.microsoft.com/office/powerpoint/2010/main" val="13187945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7"/>
          <p:cNvSpPr>
            <a:spLocks noGrp="1" noChangeArrowheads="1"/>
          </p:cNvSpPr>
          <p:nvPr>
            <p:ph type="sldNum" sz="quarter" idx="5"/>
          </p:nvPr>
        </p:nvSpPr>
        <p:spPr>
          <a:noFill/>
        </p:spPr>
        <p:txBody>
          <a:bodyPr/>
          <a:lstStyle/>
          <a:p>
            <a:fld id="{C00B24E1-5AE8-48C1-9E9E-FB433955245A}" type="slidenum">
              <a:rPr lang="x-none" smtClean="0"/>
              <a:pPr/>
              <a:t>4</a:t>
            </a:fld>
            <a:endParaRPr lang="en-US"/>
          </a:p>
        </p:txBody>
      </p:sp>
      <p:sp>
        <p:nvSpPr>
          <p:cNvPr id="139267" name="Rectangle 2"/>
          <p:cNvSpPr>
            <a:spLocks noGrp="1" noRot="1" noChangeAspect="1" noChangeArrowheads="1" noTextEdit="1"/>
          </p:cNvSpPr>
          <p:nvPr>
            <p:ph type="sldImg"/>
          </p:nvPr>
        </p:nvSpPr>
        <p:spPr>
          <a:ln/>
        </p:spPr>
      </p:sp>
      <p:sp>
        <p:nvSpPr>
          <p:cNvPr id="139268" name="Rectangle 3"/>
          <p:cNvSpPr>
            <a:spLocks noGrp="1" noChangeArrowheads="1"/>
          </p:cNvSpPr>
          <p:nvPr>
            <p:ph type="body" idx="1"/>
          </p:nvPr>
        </p:nvSpPr>
        <p:spPr>
          <a:noFill/>
          <a:ln/>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a:t>A network consists of two or more computers that are linked in order to share resources (such as printers and CDs), exchange files, or allow electronic communications. The computers on a network may be linked through cables, telephone lines, radio waves, satellites, or infrared light beams. </a:t>
            </a:r>
          </a:p>
          <a:p>
            <a:pPr eaLnBrk="1" hangingPunct="1"/>
            <a:endParaRPr lang="en-US"/>
          </a:p>
        </p:txBody>
      </p:sp>
    </p:spTree>
    <p:extLst>
      <p:ext uri="{BB962C8B-B14F-4D97-AF65-F5344CB8AC3E}">
        <p14:creationId xmlns:p14="http://schemas.microsoft.com/office/powerpoint/2010/main" val="152656002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3F9B9FB6-F873-4AA4-BBC0-2B93F1CFDFD0}" type="slidenum">
              <a:rPr lang="x-none" smtClean="0"/>
              <a:pPr>
                <a:defRPr/>
              </a:pPr>
              <a:t>41</a:t>
            </a:fld>
            <a:endParaRPr lang="en-US"/>
          </a:p>
        </p:txBody>
      </p:sp>
    </p:spTree>
    <p:extLst>
      <p:ext uri="{BB962C8B-B14F-4D97-AF65-F5344CB8AC3E}">
        <p14:creationId xmlns:p14="http://schemas.microsoft.com/office/powerpoint/2010/main" val="158812656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3F9B9FB6-F873-4AA4-BBC0-2B93F1CFDFD0}" type="slidenum">
              <a:rPr lang="x-none" smtClean="0"/>
              <a:pPr>
                <a:defRPr/>
              </a:pPr>
              <a:t>42</a:t>
            </a:fld>
            <a:endParaRPr lang="en-US"/>
          </a:p>
        </p:txBody>
      </p:sp>
    </p:spTree>
    <p:extLst>
      <p:ext uri="{BB962C8B-B14F-4D97-AF65-F5344CB8AC3E}">
        <p14:creationId xmlns:p14="http://schemas.microsoft.com/office/powerpoint/2010/main" val="413265253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3F9B9FB6-F873-4AA4-BBC0-2B93F1CFDFD0}" type="slidenum">
              <a:rPr lang="x-none" smtClean="0"/>
              <a:pPr>
                <a:defRPr/>
              </a:pPr>
              <a:t>43</a:t>
            </a:fld>
            <a:endParaRPr lang="en-US"/>
          </a:p>
        </p:txBody>
      </p:sp>
    </p:spTree>
    <p:extLst>
      <p:ext uri="{BB962C8B-B14F-4D97-AF65-F5344CB8AC3E}">
        <p14:creationId xmlns:p14="http://schemas.microsoft.com/office/powerpoint/2010/main" val="148907598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3F9B9FB6-F873-4AA4-BBC0-2B93F1CFDFD0}" type="slidenum">
              <a:rPr lang="x-none" smtClean="0"/>
              <a:pPr>
                <a:defRPr/>
              </a:pPr>
              <a:t>44</a:t>
            </a:fld>
            <a:endParaRPr lang="en-US"/>
          </a:p>
        </p:txBody>
      </p:sp>
    </p:spTree>
    <p:extLst>
      <p:ext uri="{BB962C8B-B14F-4D97-AF65-F5344CB8AC3E}">
        <p14:creationId xmlns:p14="http://schemas.microsoft.com/office/powerpoint/2010/main" val="223939057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3F9B9FB6-F873-4AA4-BBC0-2B93F1CFDFD0}" type="slidenum">
              <a:rPr lang="x-none" smtClean="0"/>
              <a:pPr>
                <a:defRPr/>
              </a:pPr>
              <a:t>45</a:t>
            </a:fld>
            <a:endParaRPr lang="en-US"/>
          </a:p>
        </p:txBody>
      </p:sp>
    </p:spTree>
    <p:extLst>
      <p:ext uri="{BB962C8B-B14F-4D97-AF65-F5344CB8AC3E}">
        <p14:creationId xmlns:p14="http://schemas.microsoft.com/office/powerpoint/2010/main" val="646434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7"/>
          <p:cNvSpPr>
            <a:spLocks noGrp="1" noChangeArrowheads="1"/>
          </p:cNvSpPr>
          <p:nvPr>
            <p:ph type="sldNum" sz="quarter" idx="5"/>
          </p:nvPr>
        </p:nvSpPr>
        <p:spPr>
          <a:noFill/>
        </p:spPr>
        <p:txBody>
          <a:bodyPr/>
          <a:lstStyle/>
          <a:p>
            <a:fld id="{05EA0487-2DDF-437A-ADB5-414320824DA3}" type="slidenum">
              <a:rPr lang="x-none" smtClean="0"/>
              <a:pPr/>
              <a:t>46</a:t>
            </a:fld>
            <a:endParaRPr lang="en-US"/>
          </a:p>
        </p:txBody>
      </p:sp>
      <p:sp>
        <p:nvSpPr>
          <p:cNvPr id="169987" name="Rectangle 2"/>
          <p:cNvSpPr>
            <a:spLocks noGrp="1" noRot="1" noChangeAspect="1" noChangeArrowheads="1" noTextEdit="1"/>
          </p:cNvSpPr>
          <p:nvPr>
            <p:ph type="sldImg"/>
          </p:nvPr>
        </p:nvSpPr>
        <p:spPr>
          <a:ln/>
        </p:spPr>
      </p:sp>
      <p:sp>
        <p:nvSpPr>
          <p:cNvPr id="169988"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175195878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7"/>
          <p:cNvSpPr>
            <a:spLocks noGrp="1" noChangeArrowheads="1"/>
          </p:cNvSpPr>
          <p:nvPr>
            <p:ph type="sldNum" sz="quarter" idx="5"/>
          </p:nvPr>
        </p:nvSpPr>
        <p:spPr>
          <a:noFill/>
        </p:spPr>
        <p:txBody>
          <a:bodyPr/>
          <a:lstStyle/>
          <a:p>
            <a:fld id="{05EA0487-2DDF-437A-ADB5-414320824DA3}" type="slidenum">
              <a:rPr lang="x-none" smtClean="0"/>
              <a:pPr/>
              <a:t>47</a:t>
            </a:fld>
            <a:endParaRPr lang="en-US"/>
          </a:p>
        </p:txBody>
      </p:sp>
      <p:sp>
        <p:nvSpPr>
          <p:cNvPr id="169987" name="Rectangle 2"/>
          <p:cNvSpPr>
            <a:spLocks noGrp="1" noRot="1" noChangeAspect="1" noChangeArrowheads="1" noTextEdit="1"/>
          </p:cNvSpPr>
          <p:nvPr>
            <p:ph type="sldImg"/>
          </p:nvPr>
        </p:nvSpPr>
        <p:spPr>
          <a:ln/>
        </p:spPr>
      </p:sp>
      <p:sp>
        <p:nvSpPr>
          <p:cNvPr id="169988"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74453255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3F9B9FB6-F873-4AA4-BBC0-2B93F1CFDFD0}" type="slidenum">
              <a:rPr lang="x-none" smtClean="0"/>
              <a:pPr>
                <a:defRPr/>
              </a:pPr>
              <a:t>48</a:t>
            </a:fld>
            <a:endParaRPr lang="en-US"/>
          </a:p>
        </p:txBody>
      </p:sp>
    </p:spTree>
    <p:extLst>
      <p:ext uri="{BB962C8B-B14F-4D97-AF65-F5344CB8AC3E}">
        <p14:creationId xmlns:p14="http://schemas.microsoft.com/office/powerpoint/2010/main" val="346754103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3F9B9FB6-F873-4AA4-BBC0-2B93F1CFDFD0}" type="slidenum">
              <a:rPr lang="x-none" smtClean="0"/>
              <a:pPr>
                <a:defRPr/>
              </a:pPr>
              <a:t>49</a:t>
            </a:fld>
            <a:endParaRPr lang="en-US"/>
          </a:p>
        </p:txBody>
      </p:sp>
    </p:spTree>
    <p:extLst>
      <p:ext uri="{BB962C8B-B14F-4D97-AF65-F5344CB8AC3E}">
        <p14:creationId xmlns:p14="http://schemas.microsoft.com/office/powerpoint/2010/main" val="276745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576263" marR="0" lvl="1" indent="-190500" algn="l" defTabSz="914400" rtl="0" eaLnBrk="0" fontAlgn="base" latinLnBrk="0" hangingPunct="0">
              <a:lnSpc>
                <a:spcPct val="90000"/>
              </a:lnSpc>
              <a:spcBef>
                <a:spcPct val="25000"/>
              </a:spcBef>
              <a:spcAft>
                <a:spcPct val="0"/>
              </a:spcAft>
              <a:buClrTx/>
              <a:buSzTx/>
              <a:buFontTx/>
              <a:buBlip>
                <a:blip r:embed="rId3"/>
              </a:buBlip>
              <a:tabLst/>
              <a:defRPr/>
            </a:pPr>
            <a:r>
              <a:rPr kumimoji="0" lang="en-US" sz="1200" b="0" i="0" u="none" strike="noStrike" kern="0" cap="none" spc="0" normalizeH="0" baseline="0" noProof="0">
                <a:ln>
                  <a:noFill/>
                </a:ln>
                <a:solidFill>
                  <a:schemeClr val="tx1"/>
                </a:solidFill>
                <a:effectLst/>
                <a:uLnTx/>
                <a:uFillTx/>
                <a:latin typeface="Times New Roman" pitchFamily="18" charset="0"/>
                <a:ea typeface="+mn-ea"/>
                <a:cs typeface="+mn-cs"/>
              </a:rPr>
              <a:t>Data and applications</a:t>
            </a:r>
          </a:p>
          <a:p>
            <a:pPr marL="576263" marR="0" lvl="1" indent="-190500" algn="l" defTabSz="914400" rtl="0" eaLnBrk="0" fontAlgn="base" latinLnBrk="0" hangingPunct="0">
              <a:lnSpc>
                <a:spcPct val="90000"/>
              </a:lnSpc>
              <a:spcBef>
                <a:spcPct val="25000"/>
              </a:spcBef>
              <a:spcAft>
                <a:spcPct val="0"/>
              </a:spcAft>
              <a:buClrTx/>
              <a:buSzTx/>
              <a:buFontTx/>
              <a:buBlip>
                <a:blip r:embed="rId3"/>
              </a:buBlip>
              <a:tabLst/>
              <a:defRPr/>
            </a:pPr>
            <a:r>
              <a:rPr kumimoji="0" lang="en-US" sz="1200" b="0" i="0" u="none" strike="noStrike" kern="0" cap="none" spc="0" normalizeH="0" baseline="0" noProof="0">
                <a:ln>
                  <a:noFill/>
                </a:ln>
                <a:solidFill>
                  <a:schemeClr val="tx1"/>
                </a:solidFill>
                <a:effectLst/>
                <a:uLnTx/>
                <a:uFillTx/>
                <a:latin typeface="Times New Roman" pitchFamily="18" charset="0"/>
                <a:ea typeface="+mn-ea"/>
                <a:cs typeface="+mn-cs"/>
              </a:rPr>
              <a:t>Resources</a:t>
            </a:r>
          </a:p>
          <a:p>
            <a:pPr marL="576263" marR="0" lvl="1" indent="-190500" algn="l" defTabSz="914400" rtl="0" eaLnBrk="0" fontAlgn="base" latinLnBrk="0" hangingPunct="0">
              <a:lnSpc>
                <a:spcPct val="90000"/>
              </a:lnSpc>
              <a:spcBef>
                <a:spcPct val="25000"/>
              </a:spcBef>
              <a:spcAft>
                <a:spcPct val="0"/>
              </a:spcAft>
              <a:buClrTx/>
              <a:buSzTx/>
              <a:buFontTx/>
              <a:buBlip>
                <a:blip r:embed="rId3"/>
              </a:buBlip>
              <a:tabLst/>
              <a:defRPr/>
            </a:pPr>
            <a:r>
              <a:rPr kumimoji="0" lang="en-US" sz="1200" b="0" i="0" u="none" strike="noStrike" kern="0" cap="none" spc="0" normalizeH="0" baseline="0" noProof="0">
                <a:ln>
                  <a:noFill/>
                </a:ln>
                <a:solidFill>
                  <a:schemeClr val="tx1"/>
                </a:solidFill>
                <a:effectLst/>
                <a:uLnTx/>
                <a:uFillTx/>
                <a:latin typeface="Times New Roman" pitchFamily="18" charset="0"/>
                <a:ea typeface="+mn-ea"/>
                <a:cs typeface="+mn-cs"/>
              </a:rPr>
              <a:t>Network storage</a:t>
            </a:r>
          </a:p>
          <a:p>
            <a:pPr marL="576263" marR="0" lvl="1" indent="-190500" algn="l" defTabSz="914400" rtl="0" eaLnBrk="0" fontAlgn="base" latinLnBrk="0" hangingPunct="0">
              <a:lnSpc>
                <a:spcPct val="90000"/>
              </a:lnSpc>
              <a:spcBef>
                <a:spcPct val="25000"/>
              </a:spcBef>
              <a:spcAft>
                <a:spcPct val="0"/>
              </a:spcAft>
              <a:buClrTx/>
              <a:buSzTx/>
              <a:buFontTx/>
              <a:buBlip>
                <a:blip r:embed="rId3"/>
              </a:buBlip>
              <a:tabLst/>
              <a:defRPr/>
            </a:pPr>
            <a:r>
              <a:rPr kumimoji="0" lang="en-US" sz="1200" b="0" i="0" u="none" strike="noStrike" kern="0" cap="none" spc="0" normalizeH="0" baseline="0" noProof="0">
                <a:ln>
                  <a:noFill/>
                </a:ln>
                <a:solidFill>
                  <a:schemeClr val="tx1"/>
                </a:solidFill>
                <a:effectLst/>
                <a:uLnTx/>
                <a:uFillTx/>
                <a:latin typeface="Times New Roman" pitchFamily="18" charset="0"/>
                <a:ea typeface="+mn-ea"/>
                <a:cs typeface="+mn-cs"/>
              </a:rPr>
              <a:t>Backup devices</a:t>
            </a:r>
          </a:p>
          <a:p>
            <a:pPr marL="576263" marR="0" lvl="1" indent="-190500" algn="l" defTabSz="914400" rtl="0" eaLnBrk="0" fontAlgn="base" latinLnBrk="0" hangingPunct="0">
              <a:lnSpc>
                <a:spcPct val="90000"/>
              </a:lnSpc>
              <a:spcBef>
                <a:spcPct val="25000"/>
              </a:spcBef>
              <a:spcAft>
                <a:spcPct val="0"/>
              </a:spcAft>
              <a:buClrTx/>
              <a:buSzTx/>
              <a:buFontTx/>
              <a:buBlip>
                <a:blip r:embed="rId3"/>
              </a:buBlip>
              <a:tabLst/>
              <a:defRPr/>
            </a:pPr>
            <a:r>
              <a:rPr kumimoji="0" lang="en-US" sz="1200" b="0" i="0" u="none" strike="noStrike" kern="0" cap="none" spc="0" normalizeH="0" baseline="0" noProof="0">
                <a:ln>
                  <a:noFill/>
                </a:ln>
                <a:solidFill>
                  <a:schemeClr val="tx1"/>
                </a:solidFill>
                <a:effectLst/>
                <a:uLnTx/>
                <a:uFillTx/>
                <a:latin typeface="Times New Roman" pitchFamily="18" charset="0"/>
                <a:ea typeface="+mn-ea"/>
                <a:cs typeface="+mn-cs"/>
              </a:rPr>
              <a:t>Network User Applications</a:t>
            </a:r>
          </a:p>
          <a:p>
            <a:pPr marL="576263" marR="0" lvl="1" indent="-190500" algn="l" defTabSz="914400" rtl="0" eaLnBrk="0" fontAlgn="base" latinLnBrk="0" hangingPunct="0">
              <a:lnSpc>
                <a:spcPct val="90000"/>
              </a:lnSpc>
              <a:spcBef>
                <a:spcPct val="25000"/>
              </a:spcBef>
              <a:spcAft>
                <a:spcPct val="0"/>
              </a:spcAft>
              <a:buClrTx/>
              <a:buSzTx/>
              <a:buFontTx/>
              <a:buBlip>
                <a:blip r:embed="rId3"/>
              </a:buBlip>
              <a:tabLst/>
              <a:defRPr/>
            </a:pPr>
            <a:r>
              <a:rPr kumimoji="0" lang="en-US" sz="1200" b="0" i="0" u="none" strike="noStrike" kern="0" cap="none" spc="0" normalizeH="0" baseline="0" noProof="0">
                <a:ln>
                  <a:noFill/>
                </a:ln>
                <a:solidFill>
                  <a:schemeClr val="tx1"/>
                </a:solidFill>
                <a:effectLst/>
                <a:uLnTx/>
                <a:uFillTx/>
                <a:latin typeface="Times New Roman" pitchFamily="18" charset="0"/>
                <a:ea typeface="+mn-ea"/>
                <a:cs typeface="+mn-cs"/>
              </a:rPr>
              <a:t>E-mail (Outlook, POP3, Yahoo, and so on)</a:t>
            </a:r>
          </a:p>
          <a:p>
            <a:pPr marL="576263" marR="0" lvl="1" indent="-190500" algn="l" defTabSz="914400" rtl="0" eaLnBrk="0" fontAlgn="base" latinLnBrk="0" hangingPunct="0">
              <a:lnSpc>
                <a:spcPct val="90000"/>
              </a:lnSpc>
              <a:spcBef>
                <a:spcPct val="25000"/>
              </a:spcBef>
              <a:spcAft>
                <a:spcPct val="0"/>
              </a:spcAft>
              <a:buClrTx/>
              <a:buSzTx/>
              <a:buFontTx/>
              <a:buBlip>
                <a:blip r:embed="rId3"/>
              </a:buBlip>
              <a:tabLst/>
              <a:defRPr/>
            </a:pPr>
            <a:r>
              <a:rPr kumimoji="0" lang="en-US" sz="1200" b="0" i="0" u="none" strike="noStrike" kern="0" cap="none" spc="0" normalizeH="0" baseline="0" noProof="0">
                <a:ln>
                  <a:noFill/>
                </a:ln>
                <a:solidFill>
                  <a:schemeClr val="tx1"/>
                </a:solidFill>
                <a:effectLst/>
                <a:uLnTx/>
                <a:uFillTx/>
                <a:latin typeface="Times New Roman" pitchFamily="18" charset="0"/>
                <a:ea typeface="+mn-ea"/>
                <a:cs typeface="+mn-cs"/>
              </a:rPr>
              <a:t>Web browser (IE, Firefox, and so on)</a:t>
            </a:r>
          </a:p>
          <a:p>
            <a:pPr marL="576263" marR="0" lvl="1" indent="-190500" algn="l" defTabSz="914400" rtl="0" eaLnBrk="0" fontAlgn="base" latinLnBrk="0" hangingPunct="0">
              <a:lnSpc>
                <a:spcPct val="90000"/>
              </a:lnSpc>
              <a:spcBef>
                <a:spcPct val="25000"/>
              </a:spcBef>
              <a:spcAft>
                <a:spcPct val="0"/>
              </a:spcAft>
              <a:buClrTx/>
              <a:buSzTx/>
              <a:buFontTx/>
              <a:buBlip>
                <a:blip r:embed="rId3"/>
              </a:buBlip>
              <a:tabLst/>
              <a:defRPr/>
            </a:pPr>
            <a:r>
              <a:rPr kumimoji="0" lang="en-US" sz="1200" b="0" i="0" u="none" strike="noStrike" kern="0" cap="none" spc="0" normalizeH="0" baseline="0" noProof="0">
                <a:ln>
                  <a:noFill/>
                </a:ln>
                <a:solidFill>
                  <a:schemeClr val="tx1"/>
                </a:solidFill>
                <a:effectLst/>
                <a:uLnTx/>
                <a:uFillTx/>
                <a:latin typeface="Times New Roman" pitchFamily="18" charset="0"/>
                <a:ea typeface="+mn-ea"/>
                <a:cs typeface="+mn-cs"/>
              </a:rPr>
              <a:t>Instant messaging (Yahoo IM, Microsoft Messenger, and so on) </a:t>
            </a:r>
          </a:p>
          <a:p>
            <a:pPr marL="576263" marR="0" lvl="1" indent="-190500" algn="l" defTabSz="914400" rtl="0" eaLnBrk="0" fontAlgn="base" latinLnBrk="0" hangingPunct="0">
              <a:lnSpc>
                <a:spcPct val="90000"/>
              </a:lnSpc>
              <a:spcBef>
                <a:spcPct val="25000"/>
              </a:spcBef>
              <a:spcAft>
                <a:spcPct val="0"/>
              </a:spcAft>
              <a:buClrTx/>
              <a:buSzTx/>
              <a:buFontTx/>
              <a:buBlip>
                <a:blip r:embed="rId3"/>
              </a:buBlip>
              <a:tabLst/>
              <a:defRPr/>
            </a:pPr>
            <a:r>
              <a:rPr kumimoji="0" lang="en-US" sz="1200" b="0" i="0" u="none" strike="noStrike" kern="0" cap="none" spc="0" normalizeH="0" baseline="0" noProof="0">
                <a:ln>
                  <a:noFill/>
                </a:ln>
                <a:solidFill>
                  <a:schemeClr val="tx1"/>
                </a:solidFill>
                <a:effectLst/>
                <a:uLnTx/>
                <a:uFillTx/>
                <a:latin typeface="Times New Roman" pitchFamily="18" charset="0"/>
                <a:ea typeface="+mn-ea"/>
                <a:cs typeface="+mn-cs"/>
              </a:rPr>
              <a:t>Collaboration (Whiteboard, Netmeeting, WebEx, and so on)</a:t>
            </a:r>
          </a:p>
          <a:p>
            <a:pPr marL="576263" marR="0" lvl="1" indent="-190500" algn="l" defTabSz="914400" rtl="0" eaLnBrk="0" fontAlgn="base" latinLnBrk="0" hangingPunct="0">
              <a:lnSpc>
                <a:spcPct val="90000"/>
              </a:lnSpc>
              <a:spcBef>
                <a:spcPct val="25000"/>
              </a:spcBef>
              <a:spcAft>
                <a:spcPct val="0"/>
              </a:spcAft>
              <a:buClrTx/>
              <a:buSzTx/>
              <a:buFontTx/>
              <a:buBlip>
                <a:blip r:embed="rId3"/>
              </a:buBlip>
              <a:tabLst/>
              <a:defRPr/>
            </a:pPr>
            <a:r>
              <a:rPr kumimoji="0" lang="en-US" sz="1200" b="0" i="0" u="none" strike="noStrike" kern="0" cap="none" spc="0" normalizeH="0" baseline="0" noProof="0">
                <a:ln>
                  <a:noFill/>
                </a:ln>
                <a:solidFill>
                  <a:schemeClr val="tx1"/>
                </a:solidFill>
                <a:effectLst/>
                <a:uLnTx/>
                <a:uFillTx/>
                <a:latin typeface="Times New Roman" pitchFamily="18" charset="0"/>
                <a:ea typeface="+mn-ea"/>
                <a:cs typeface="+mn-cs"/>
              </a:rPr>
              <a:t>Databases (file servers)</a:t>
            </a:r>
          </a:p>
          <a:p>
            <a:endParaRPr lang="en-US" dirty="0"/>
          </a:p>
        </p:txBody>
      </p:sp>
      <p:sp>
        <p:nvSpPr>
          <p:cNvPr id="4" name="Slide Number Placeholder 3"/>
          <p:cNvSpPr>
            <a:spLocks noGrp="1"/>
          </p:cNvSpPr>
          <p:nvPr>
            <p:ph type="sldNum" sz="quarter" idx="10"/>
          </p:nvPr>
        </p:nvSpPr>
        <p:spPr/>
        <p:txBody>
          <a:bodyPr/>
          <a:lstStyle/>
          <a:p>
            <a:pPr>
              <a:defRPr/>
            </a:pPr>
            <a:fld id="{3F9B9FB6-F873-4AA4-BBC0-2B93F1CFDFD0}" type="slidenum">
              <a:rPr lang="x-none" smtClean="0"/>
              <a:pPr>
                <a:defRPr/>
              </a:pPr>
              <a:t>5</a:t>
            </a:fld>
            <a:endParaRPr lang="en-US"/>
          </a:p>
        </p:txBody>
      </p:sp>
    </p:spTree>
    <p:extLst>
      <p:ext uri="{BB962C8B-B14F-4D97-AF65-F5344CB8AC3E}">
        <p14:creationId xmlns:p14="http://schemas.microsoft.com/office/powerpoint/2010/main" val="28896731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576263" marR="0" lvl="1" indent="-190500" algn="l" defTabSz="914400" rtl="0" eaLnBrk="0" fontAlgn="base" latinLnBrk="0" hangingPunct="0">
              <a:lnSpc>
                <a:spcPct val="90000"/>
              </a:lnSpc>
              <a:spcBef>
                <a:spcPct val="25000"/>
              </a:spcBef>
              <a:spcAft>
                <a:spcPct val="0"/>
              </a:spcAft>
              <a:buClrTx/>
              <a:buSzTx/>
              <a:buFontTx/>
              <a:buBlip>
                <a:blip r:embed="rId3"/>
              </a:buBlip>
              <a:tabLst/>
              <a:defRPr/>
            </a:pPr>
            <a:r>
              <a:rPr kumimoji="0" lang="en-US" sz="2600" b="0" i="0" u="none" strike="noStrike" kern="0" cap="none" spc="0" normalizeH="0" baseline="0" noProof="0">
                <a:ln>
                  <a:noFill/>
                </a:ln>
                <a:solidFill>
                  <a:schemeClr val="tx1"/>
                </a:solidFill>
                <a:effectLst/>
                <a:uLnTx/>
                <a:uFillTx/>
                <a:latin typeface="Times New Roman" pitchFamily="18" charset="0"/>
                <a:ea typeface="+mn-ea"/>
                <a:cs typeface="+mn-cs"/>
              </a:rPr>
              <a:t>Batch applications </a:t>
            </a:r>
          </a:p>
          <a:p>
            <a:pPr marL="576263" marR="0" lvl="1" indent="-190500" algn="l" defTabSz="914400" rtl="0" eaLnBrk="0" fontAlgn="base" latinLnBrk="0" hangingPunct="0">
              <a:lnSpc>
                <a:spcPct val="90000"/>
              </a:lnSpc>
              <a:spcBef>
                <a:spcPct val="25000"/>
              </a:spcBef>
              <a:spcAft>
                <a:spcPct val="0"/>
              </a:spcAft>
              <a:buClrTx/>
              <a:buSzTx/>
              <a:buFontTx/>
              <a:buBlip>
                <a:blip r:embed="rId3"/>
              </a:buBlip>
              <a:tabLst/>
              <a:defRPr/>
            </a:pPr>
            <a:r>
              <a:rPr kumimoji="0" lang="en-US" sz="2600" b="0" i="0" u="none" strike="noStrike" kern="0" cap="none" spc="0" normalizeH="0" baseline="0" noProof="0">
                <a:ln>
                  <a:noFill/>
                </a:ln>
                <a:solidFill>
                  <a:schemeClr val="tx1"/>
                </a:solidFill>
                <a:effectLst/>
                <a:uLnTx/>
                <a:uFillTx/>
                <a:latin typeface="Times New Roman" pitchFamily="18" charset="0"/>
                <a:ea typeface="+mn-ea"/>
                <a:cs typeface="+mn-cs"/>
              </a:rPr>
              <a:t>FTP, TFTP, inventory updates</a:t>
            </a:r>
          </a:p>
          <a:p>
            <a:pPr marL="576263" marR="0" lvl="1" indent="-190500" algn="l" defTabSz="914400" rtl="0" eaLnBrk="0" fontAlgn="base" latinLnBrk="0" hangingPunct="0">
              <a:lnSpc>
                <a:spcPct val="90000"/>
              </a:lnSpc>
              <a:spcBef>
                <a:spcPct val="25000"/>
              </a:spcBef>
              <a:spcAft>
                <a:spcPct val="0"/>
              </a:spcAft>
              <a:buClrTx/>
              <a:buSzTx/>
              <a:buFontTx/>
              <a:buBlip>
                <a:blip r:embed="rId3"/>
              </a:buBlip>
              <a:tabLst/>
              <a:defRPr/>
            </a:pPr>
            <a:r>
              <a:rPr kumimoji="0" lang="en-US" sz="2600" b="0" i="0" u="none" strike="noStrike" kern="0" cap="none" spc="0" normalizeH="0" baseline="0" noProof="0">
                <a:ln>
                  <a:noFill/>
                </a:ln>
                <a:solidFill>
                  <a:schemeClr val="tx1"/>
                </a:solidFill>
                <a:effectLst/>
                <a:uLnTx/>
                <a:uFillTx/>
                <a:latin typeface="Times New Roman" pitchFamily="18" charset="0"/>
                <a:ea typeface="+mn-ea"/>
                <a:cs typeface="+mn-cs"/>
              </a:rPr>
              <a:t>No direct human interaction</a:t>
            </a:r>
          </a:p>
          <a:p>
            <a:pPr marL="576263" marR="0" lvl="1" indent="-190500" algn="l" defTabSz="914400" rtl="0" eaLnBrk="0" fontAlgn="base" latinLnBrk="0" hangingPunct="0">
              <a:lnSpc>
                <a:spcPct val="90000"/>
              </a:lnSpc>
              <a:spcBef>
                <a:spcPct val="25000"/>
              </a:spcBef>
              <a:spcAft>
                <a:spcPct val="0"/>
              </a:spcAft>
              <a:buClrTx/>
              <a:buSzTx/>
              <a:buFontTx/>
              <a:buBlip>
                <a:blip r:embed="rId3"/>
              </a:buBlip>
              <a:tabLst/>
              <a:defRPr/>
            </a:pPr>
            <a:r>
              <a:rPr kumimoji="0" lang="en-US" sz="2600" b="0" i="0" u="none" strike="noStrike" kern="0" cap="none" spc="0" normalizeH="0" baseline="0" noProof="0">
                <a:ln>
                  <a:noFill/>
                </a:ln>
                <a:solidFill>
                  <a:schemeClr val="tx1"/>
                </a:solidFill>
                <a:effectLst/>
                <a:uLnTx/>
                <a:uFillTx/>
                <a:latin typeface="Times New Roman" pitchFamily="18" charset="0"/>
                <a:ea typeface="+mn-ea"/>
                <a:cs typeface="+mn-cs"/>
              </a:rPr>
              <a:t>Bandwidth important, but not critical</a:t>
            </a:r>
          </a:p>
          <a:p>
            <a:pPr marL="576263" marR="0" lvl="1" indent="-190500" algn="l" defTabSz="914400" rtl="0" eaLnBrk="0" fontAlgn="base" latinLnBrk="0" hangingPunct="0">
              <a:lnSpc>
                <a:spcPct val="90000"/>
              </a:lnSpc>
              <a:spcBef>
                <a:spcPct val="25000"/>
              </a:spcBef>
              <a:spcAft>
                <a:spcPct val="0"/>
              </a:spcAft>
              <a:buClrTx/>
              <a:buSzTx/>
              <a:buFontTx/>
              <a:buBlip>
                <a:blip r:embed="rId3"/>
              </a:buBlip>
              <a:tabLst/>
              <a:defRPr/>
            </a:pPr>
            <a:r>
              <a:rPr kumimoji="0" lang="en-US" sz="2600" b="0" i="0" u="none" strike="noStrike" kern="0" cap="none" spc="0" normalizeH="0" baseline="0" noProof="0">
                <a:ln>
                  <a:noFill/>
                </a:ln>
                <a:solidFill>
                  <a:schemeClr val="tx1"/>
                </a:solidFill>
                <a:effectLst/>
                <a:uLnTx/>
                <a:uFillTx/>
                <a:latin typeface="Times New Roman" pitchFamily="18" charset="0"/>
                <a:ea typeface="+mn-ea"/>
                <a:cs typeface="+mn-cs"/>
              </a:rPr>
              <a:t>Interactive applications</a:t>
            </a:r>
          </a:p>
          <a:p>
            <a:pPr marL="576263" marR="0" lvl="1" indent="-190500" algn="l" defTabSz="914400" rtl="0" eaLnBrk="0" fontAlgn="base" latinLnBrk="0" hangingPunct="0">
              <a:lnSpc>
                <a:spcPct val="90000"/>
              </a:lnSpc>
              <a:spcBef>
                <a:spcPct val="25000"/>
              </a:spcBef>
              <a:spcAft>
                <a:spcPct val="0"/>
              </a:spcAft>
              <a:buClrTx/>
              <a:buSzTx/>
              <a:buFontTx/>
              <a:buBlip>
                <a:blip r:embed="rId3"/>
              </a:buBlip>
              <a:tabLst/>
              <a:defRPr/>
            </a:pPr>
            <a:r>
              <a:rPr kumimoji="0" lang="en-US" sz="2600" b="0" i="0" u="none" strike="noStrike" kern="0" cap="none" spc="0" normalizeH="0" baseline="0" noProof="0">
                <a:ln>
                  <a:noFill/>
                </a:ln>
                <a:solidFill>
                  <a:schemeClr val="tx1"/>
                </a:solidFill>
                <a:effectLst/>
                <a:uLnTx/>
                <a:uFillTx/>
                <a:latin typeface="Times New Roman" pitchFamily="18" charset="0"/>
                <a:ea typeface="+mn-ea"/>
                <a:cs typeface="+mn-cs"/>
              </a:rPr>
              <a:t>Inventory inquiries, database updates.</a:t>
            </a:r>
          </a:p>
          <a:p>
            <a:pPr marL="576263" marR="0" lvl="1" indent="-190500" algn="l" defTabSz="914400" rtl="0" eaLnBrk="0" fontAlgn="base" latinLnBrk="0" hangingPunct="0">
              <a:lnSpc>
                <a:spcPct val="90000"/>
              </a:lnSpc>
              <a:spcBef>
                <a:spcPct val="25000"/>
              </a:spcBef>
              <a:spcAft>
                <a:spcPct val="0"/>
              </a:spcAft>
              <a:buClrTx/>
              <a:buSzTx/>
              <a:buFontTx/>
              <a:buBlip>
                <a:blip r:embed="rId3"/>
              </a:buBlip>
              <a:tabLst/>
              <a:defRPr/>
            </a:pPr>
            <a:r>
              <a:rPr kumimoji="0" lang="en-US" sz="2600" b="0" i="0" u="none" strike="noStrike" kern="0" cap="none" spc="0" normalizeH="0" baseline="0" noProof="0">
                <a:ln>
                  <a:noFill/>
                </a:ln>
                <a:solidFill>
                  <a:schemeClr val="tx1"/>
                </a:solidFill>
                <a:effectLst/>
                <a:uLnTx/>
                <a:uFillTx/>
                <a:latin typeface="Times New Roman" pitchFamily="18" charset="0"/>
                <a:ea typeface="+mn-ea"/>
                <a:cs typeface="+mn-cs"/>
              </a:rPr>
              <a:t>Human-to-machine interaction.</a:t>
            </a:r>
          </a:p>
          <a:p>
            <a:pPr marL="576263" marR="0" lvl="1" indent="-190500" algn="l" defTabSz="914400" rtl="0" eaLnBrk="0" fontAlgn="base" latinLnBrk="0" hangingPunct="0">
              <a:lnSpc>
                <a:spcPct val="90000"/>
              </a:lnSpc>
              <a:spcBef>
                <a:spcPct val="25000"/>
              </a:spcBef>
              <a:spcAft>
                <a:spcPct val="0"/>
              </a:spcAft>
              <a:buClrTx/>
              <a:buSzTx/>
              <a:buFontTx/>
              <a:buBlip>
                <a:blip r:embed="rId3"/>
              </a:buBlip>
              <a:tabLst/>
              <a:defRPr/>
            </a:pPr>
            <a:r>
              <a:rPr kumimoji="0" lang="en-US" sz="2600" b="0" i="0" u="none" strike="noStrike" kern="0" cap="none" spc="0" normalizeH="0" baseline="0" noProof="0">
                <a:ln>
                  <a:noFill/>
                </a:ln>
                <a:solidFill>
                  <a:schemeClr val="tx1"/>
                </a:solidFill>
                <a:effectLst/>
                <a:uLnTx/>
                <a:uFillTx/>
                <a:latin typeface="Times New Roman" pitchFamily="18" charset="0"/>
                <a:ea typeface="+mn-ea"/>
                <a:cs typeface="+mn-cs"/>
              </a:rPr>
              <a:t>Because a human is waiting for a response, response time is important but not critical, unless the wait becomes excessive.</a:t>
            </a:r>
          </a:p>
          <a:p>
            <a:pPr marL="576263" marR="0" lvl="1" indent="-190500" algn="l" defTabSz="914400" rtl="0" eaLnBrk="0" fontAlgn="base" latinLnBrk="0" hangingPunct="0">
              <a:lnSpc>
                <a:spcPct val="90000"/>
              </a:lnSpc>
              <a:spcBef>
                <a:spcPct val="25000"/>
              </a:spcBef>
              <a:spcAft>
                <a:spcPct val="0"/>
              </a:spcAft>
              <a:buClrTx/>
              <a:buSzTx/>
              <a:buFontTx/>
              <a:buBlip>
                <a:blip r:embed="rId3"/>
              </a:buBlip>
              <a:tabLst/>
              <a:defRPr/>
            </a:pPr>
            <a:r>
              <a:rPr kumimoji="0" lang="en-US" sz="2600" b="0" i="0" u="none" strike="noStrike" kern="0" cap="none" spc="0" normalizeH="0" baseline="0" noProof="0">
                <a:ln>
                  <a:noFill/>
                </a:ln>
                <a:solidFill>
                  <a:schemeClr val="tx1"/>
                </a:solidFill>
                <a:effectLst/>
                <a:uLnTx/>
                <a:uFillTx/>
                <a:latin typeface="Times New Roman" pitchFamily="18" charset="0"/>
                <a:ea typeface="+mn-ea"/>
                <a:cs typeface="+mn-cs"/>
              </a:rPr>
              <a:t>Real-time applications</a:t>
            </a:r>
          </a:p>
          <a:p>
            <a:pPr marL="576263" marR="0" lvl="1" indent="-190500" algn="l" defTabSz="914400" rtl="0" eaLnBrk="0" fontAlgn="base" latinLnBrk="0" hangingPunct="0">
              <a:lnSpc>
                <a:spcPct val="90000"/>
              </a:lnSpc>
              <a:spcBef>
                <a:spcPct val="25000"/>
              </a:spcBef>
              <a:spcAft>
                <a:spcPct val="0"/>
              </a:spcAft>
              <a:buClrTx/>
              <a:buSzTx/>
              <a:buFontTx/>
              <a:buBlip>
                <a:blip r:embed="rId3"/>
              </a:buBlip>
              <a:tabLst/>
              <a:defRPr/>
            </a:pPr>
            <a:r>
              <a:rPr kumimoji="0" lang="en-US" sz="2600" b="0" i="0" u="none" strike="noStrike" kern="0" cap="none" spc="0" normalizeH="0" baseline="0" noProof="0">
                <a:ln>
                  <a:noFill/>
                </a:ln>
                <a:solidFill>
                  <a:schemeClr val="tx1"/>
                </a:solidFill>
                <a:effectLst/>
                <a:uLnTx/>
                <a:uFillTx/>
                <a:latin typeface="Times New Roman" pitchFamily="18" charset="0"/>
                <a:ea typeface="+mn-ea"/>
                <a:cs typeface="+mn-cs"/>
              </a:rPr>
              <a:t>VoIP, video</a:t>
            </a:r>
          </a:p>
          <a:p>
            <a:pPr marL="576263" marR="0" lvl="1" indent="-190500" algn="l" defTabSz="914400" rtl="0" eaLnBrk="0" fontAlgn="base" latinLnBrk="0" hangingPunct="0">
              <a:lnSpc>
                <a:spcPct val="90000"/>
              </a:lnSpc>
              <a:spcBef>
                <a:spcPct val="25000"/>
              </a:spcBef>
              <a:spcAft>
                <a:spcPct val="0"/>
              </a:spcAft>
              <a:buClrTx/>
              <a:buSzTx/>
              <a:buFontTx/>
              <a:buBlip>
                <a:blip r:embed="rId3"/>
              </a:buBlip>
              <a:tabLst/>
              <a:defRPr/>
            </a:pPr>
            <a:r>
              <a:rPr kumimoji="0" lang="en-US" sz="2600" b="0" i="0" u="none" strike="noStrike" kern="0" cap="none" spc="0" normalizeH="0" baseline="0" noProof="0">
                <a:ln>
                  <a:noFill/>
                </a:ln>
                <a:solidFill>
                  <a:schemeClr val="tx1"/>
                </a:solidFill>
                <a:effectLst/>
                <a:uLnTx/>
                <a:uFillTx/>
                <a:latin typeface="Times New Roman" pitchFamily="18" charset="0"/>
                <a:ea typeface="+mn-ea"/>
                <a:cs typeface="+mn-cs"/>
              </a:rPr>
              <a:t>Human-to-human interaction</a:t>
            </a:r>
          </a:p>
          <a:p>
            <a:pPr marL="576263" marR="0" lvl="1" indent="-190500" algn="l" defTabSz="914400" rtl="0" eaLnBrk="0" fontAlgn="base" latinLnBrk="0" hangingPunct="0">
              <a:lnSpc>
                <a:spcPct val="90000"/>
              </a:lnSpc>
              <a:spcBef>
                <a:spcPct val="25000"/>
              </a:spcBef>
              <a:spcAft>
                <a:spcPct val="0"/>
              </a:spcAft>
              <a:buClrTx/>
              <a:buSzTx/>
              <a:buFontTx/>
              <a:buBlip>
                <a:blip r:embed="rId3"/>
              </a:buBlip>
              <a:tabLst/>
              <a:defRPr/>
            </a:pPr>
            <a:r>
              <a:rPr kumimoji="0" lang="en-US" sz="2600" b="0" i="0" u="none" strike="noStrike" kern="0" cap="none" spc="0" normalizeH="0" baseline="0" noProof="0">
                <a:ln>
                  <a:noFill/>
                </a:ln>
                <a:solidFill>
                  <a:schemeClr val="tx1"/>
                </a:solidFill>
                <a:effectLst/>
                <a:uLnTx/>
                <a:uFillTx/>
                <a:latin typeface="Times New Roman" pitchFamily="18" charset="0"/>
                <a:ea typeface="+mn-ea"/>
                <a:cs typeface="+mn-cs"/>
              </a:rPr>
              <a:t>End-to-end latency critical </a:t>
            </a:r>
          </a:p>
          <a:p>
            <a:endParaRPr lang="en-US" dirty="0"/>
          </a:p>
        </p:txBody>
      </p:sp>
      <p:sp>
        <p:nvSpPr>
          <p:cNvPr id="4" name="Slide Number Placeholder 3"/>
          <p:cNvSpPr>
            <a:spLocks noGrp="1"/>
          </p:cNvSpPr>
          <p:nvPr>
            <p:ph type="sldNum" sz="quarter" idx="10"/>
          </p:nvPr>
        </p:nvSpPr>
        <p:spPr/>
        <p:txBody>
          <a:bodyPr/>
          <a:lstStyle/>
          <a:p>
            <a:pPr>
              <a:defRPr/>
            </a:pPr>
            <a:fld id="{3F9B9FB6-F873-4AA4-BBC0-2B93F1CFDFD0}" type="slidenum">
              <a:rPr lang="x-none" smtClean="0"/>
              <a:pPr>
                <a:defRPr/>
              </a:pPr>
              <a:t>6</a:t>
            </a:fld>
            <a:endParaRPr lang="en-US"/>
          </a:p>
        </p:txBody>
      </p:sp>
    </p:spTree>
    <p:extLst>
      <p:ext uri="{BB962C8B-B14F-4D97-AF65-F5344CB8AC3E}">
        <p14:creationId xmlns:p14="http://schemas.microsoft.com/office/powerpoint/2010/main" val="24170684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7"/>
          <p:cNvSpPr>
            <a:spLocks noGrp="1" noChangeArrowheads="1"/>
          </p:cNvSpPr>
          <p:nvPr>
            <p:ph type="sldNum" sz="quarter" idx="5"/>
          </p:nvPr>
        </p:nvSpPr>
        <p:spPr>
          <a:noFill/>
        </p:spPr>
        <p:txBody>
          <a:bodyPr/>
          <a:lstStyle/>
          <a:p>
            <a:fld id="{C00B24E1-5AE8-48C1-9E9E-FB433955245A}" type="slidenum">
              <a:rPr lang="x-none" smtClean="0"/>
              <a:pPr/>
              <a:t>7</a:t>
            </a:fld>
            <a:endParaRPr lang="en-US"/>
          </a:p>
        </p:txBody>
      </p:sp>
      <p:sp>
        <p:nvSpPr>
          <p:cNvPr id="139267" name="Rectangle 2"/>
          <p:cNvSpPr>
            <a:spLocks noGrp="1" noRot="1" noChangeAspect="1" noChangeArrowheads="1" noTextEdit="1"/>
          </p:cNvSpPr>
          <p:nvPr>
            <p:ph type="sldImg"/>
          </p:nvPr>
        </p:nvSpPr>
        <p:spPr>
          <a:ln/>
        </p:spPr>
      </p:sp>
      <p:sp>
        <p:nvSpPr>
          <p:cNvPr id="139268" name="Rectangle 3"/>
          <p:cNvSpPr>
            <a:spLocks noGrp="1" noChangeArrowheads="1"/>
          </p:cNvSpPr>
          <p:nvPr>
            <p:ph type="body" idx="1"/>
          </p:nvPr>
        </p:nvSpPr>
        <p:spPr>
          <a:noFill/>
          <a:ln/>
        </p:spPr>
        <p:txBody>
          <a:bodyPr/>
          <a:lstStyle/>
          <a:p>
            <a:pPr lvl="1" algn="just">
              <a:buFont typeface="Arial" pitchFamily="34" charset="0"/>
              <a:buChar char="•"/>
            </a:pPr>
            <a:r>
              <a:rPr lang="vi-VN">
                <a:solidFill>
                  <a:schemeClr val="accent1">
                    <a:lumMod val="50000"/>
                  </a:schemeClr>
                </a:solidFill>
              </a:rPr>
              <a:t>Mạng cục bộ (LAN): Khoảng cách truyền không quá vài km, nối các máy trong một phòng, giữa các phòng hoặc giữa các tòa nhà trong một cơ quan.</a:t>
            </a:r>
          </a:p>
          <a:p>
            <a:pPr lvl="1" algn="just">
              <a:buFont typeface="Arial" pitchFamily="34" charset="0"/>
              <a:buChar char="•"/>
            </a:pPr>
            <a:r>
              <a:rPr lang="vi-VN">
                <a:solidFill>
                  <a:schemeClr val="accent1">
                    <a:lumMod val="50000"/>
                  </a:schemeClr>
                </a:solidFill>
              </a:rPr>
              <a:t>Mạng địa phương (MAN): Khoảng cách truyền nhỏ hơn 100km, dùng cho mạng của một tỉnh hay thành phố.</a:t>
            </a:r>
          </a:p>
          <a:p>
            <a:pPr lvl="1" algn="just">
              <a:buFont typeface="Arial" pitchFamily="34" charset="0"/>
              <a:buChar char="•"/>
            </a:pPr>
            <a:r>
              <a:rPr lang="vi-VN">
                <a:solidFill>
                  <a:schemeClr val="accent1">
                    <a:lumMod val="50000"/>
                  </a:schemeClr>
                </a:solidFill>
              </a:rPr>
              <a:t>Mạng diện rộng (WAN): Khoảng cách truyền lớn hơn 100km. Nối các tỉnh, thành phố trong một quốc gia hoặc giữa các quốc gia...</a:t>
            </a:r>
            <a:endParaRPr lang="en-US" dirty="0"/>
          </a:p>
        </p:txBody>
      </p:sp>
    </p:spTree>
    <p:extLst>
      <p:ext uri="{BB962C8B-B14F-4D97-AF65-F5344CB8AC3E}">
        <p14:creationId xmlns:p14="http://schemas.microsoft.com/office/powerpoint/2010/main" val="555764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7"/>
          <p:cNvSpPr>
            <a:spLocks noGrp="1" noChangeArrowheads="1"/>
          </p:cNvSpPr>
          <p:nvPr>
            <p:ph type="sldNum" sz="quarter" idx="5"/>
          </p:nvPr>
        </p:nvSpPr>
        <p:spPr>
          <a:noFill/>
        </p:spPr>
        <p:txBody>
          <a:bodyPr/>
          <a:lstStyle/>
          <a:p>
            <a:fld id="{F3EE88DA-ED21-4A43-8476-786CF1E77EEB}" type="slidenum">
              <a:rPr lang="x-none" smtClean="0"/>
              <a:pPr/>
              <a:t>8</a:t>
            </a:fld>
            <a:endParaRPr lang="en-US"/>
          </a:p>
        </p:txBody>
      </p:sp>
      <p:sp>
        <p:nvSpPr>
          <p:cNvPr id="141315" name="Rectangle 2"/>
          <p:cNvSpPr>
            <a:spLocks noGrp="1" noRot="1" noChangeAspect="1" noChangeArrowheads="1" noTextEdit="1"/>
          </p:cNvSpPr>
          <p:nvPr>
            <p:ph type="sldImg"/>
          </p:nvPr>
        </p:nvSpPr>
        <p:spPr>
          <a:ln/>
        </p:spPr>
      </p:sp>
      <p:sp>
        <p:nvSpPr>
          <p:cNvPr id="141316" name="Rectangle 3"/>
          <p:cNvSpPr>
            <a:spLocks noGrp="1" noChangeArrowheads="1"/>
          </p:cNvSpPr>
          <p:nvPr>
            <p:ph type="body" idx="1"/>
          </p:nvPr>
        </p:nvSpPr>
        <p:spPr>
          <a:noFill/>
          <a:ln/>
        </p:spPr>
        <p:txBody>
          <a:bodyPr/>
          <a:lstStyle/>
          <a:p>
            <a:pPr marL="342900" lvl="1" indent="-228600" defTabSz="1028700">
              <a:lnSpc>
                <a:spcPct val="95000"/>
              </a:lnSpc>
              <a:spcBef>
                <a:spcPct val="50000"/>
              </a:spcBef>
              <a:buClr>
                <a:schemeClr val="accent1"/>
              </a:buClr>
              <a:buFont typeface="Arial" charset="0"/>
              <a:buChar char="•"/>
            </a:pPr>
            <a:r>
              <a:rPr lang="en-US" sz="2000">
                <a:cs typeface="Times New Roman" pitchFamily="18" charset="0"/>
              </a:rPr>
              <a:t>Operate within in a limited geographic area</a:t>
            </a:r>
          </a:p>
          <a:p>
            <a:pPr marL="342900" lvl="1" indent="-228600" defTabSz="1028700">
              <a:lnSpc>
                <a:spcPct val="95000"/>
              </a:lnSpc>
              <a:spcBef>
                <a:spcPct val="50000"/>
              </a:spcBef>
              <a:buClr>
                <a:schemeClr val="accent1"/>
              </a:buClr>
              <a:buFont typeface="Arial" charset="0"/>
              <a:buChar char="•"/>
            </a:pPr>
            <a:r>
              <a:rPr lang="en-US" sz="2000">
                <a:cs typeface="Times New Roman" pitchFamily="18" charset="0"/>
              </a:rPr>
              <a:t>Allow multi-access to high-bandwidth media</a:t>
            </a:r>
          </a:p>
          <a:p>
            <a:pPr marL="342900" lvl="1" indent="-228600" defTabSz="1028700">
              <a:lnSpc>
                <a:spcPct val="95000"/>
              </a:lnSpc>
              <a:spcBef>
                <a:spcPct val="50000"/>
              </a:spcBef>
              <a:buClr>
                <a:schemeClr val="accent1"/>
              </a:buClr>
              <a:buFont typeface="Arial" charset="0"/>
              <a:buChar char="•"/>
            </a:pPr>
            <a:r>
              <a:rPr lang="en-US" sz="2000">
                <a:cs typeface="Times New Roman" pitchFamily="18" charset="0"/>
              </a:rPr>
              <a:t>Provide full-time connectivity to local services</a:t>
            </a:r>
          </a:p>
          <a:p>
            <a:pPr marL="342900" lvl="1" indent="-228600" defTabSz="1028700">
              <a:lnSpc>
                <a:spcPct val="95000"/>
              </a:lnSpc>
              <a:spcBef>
                <a:spcPct val="50000"/>
              </a:spcBef>
              <a:buClr>
                <a:schemeClr val="accent1"/>
              </a:buClr>
              <a:buFont typeface="Arial" charset="0"/>
              <a:buChar char="•"/>
            </a:pPr>
            <a:r>
              <a:rPr lang="en-US" sz="2000">
                <a:cs typeface="Times New Roman" pitchFamily="18" charset="0"/>
              </a:rPr>
              <a:t>Connect physically adjacent device</a:t>
            </a:r>
          </a:p>
          <a:p>
            <a:pPr marL="342900" lvl="1" indent="-228600" defTabSz="1028700">
              <a:lnSpc>
                <a:spcPct val="95000"/>
              </a:lnSpc>
              <a:spcBef>
                <a:spcPct val="50000"/>
              </a:spcBef>
              <a:buClr>
                <a:schemeClr val="accent1"/>
              </a:buClr>
              <a:buFont typeface="Arial" charset="0"/>
              <a:buChar char="•"/>
            </a:pPr>
            <a:r>
              <a:rPr lang="en-US" sz="2000">
                <a:cs typeface="Times New Roman" pitchFamily="18" charset="0"/>
              </a:rPr>
              <a:t>Control the network privately under local administration</a:t>
            </a:r>
          </a:p>
          <a:p>
            <a:pPr marL="342900" lvl="1" indent="-228600" defTabSz="1028700">
              <a:lnSpc>
                <a:spcPct val="95000"/>
              </a:lnSpc>
              <a:spcBef>
                <a:spcPct val="50000"/>
              </a:spcBef>
              <a:buClr>
                <a:schemeClr val="accent1"/>
              </a:buClr>
              <a:buFont typeface="Arial" charset="0"/>
              <a:buChar char="•"/>
            </a:pPr>
            <a:r>
              <a:rPr lang="en-US" sz="2000">
                <a:cs typeface="Times New Roman" pitchFamily="18" charset="0"/>
              </a:rPr>
              <a:t>Lan topologies: Ethernet, Token Ring, FDDI, …</a:t>
            </a:r>
          </a:p>
          <a:p>
            <a:pPr eaLnBrk="1" hangingPunct="1"/>
            <a:endParaRPr lang="en-US" dirty="0"/>
          </a:p>
        </p:txBody>
      </p:sp>
    </p:spTree>
    <p:extLst>
      <p:ext uri="{BB962C8B-B14F-4D97-AF65-F5344CB8AC3E}">
        <p14:creationId xmlns:p14="http://schemas.microsoft.com/office/powerpoint/2010/main" val="22953389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7"/>
          <p:cNvSpPr>
            <a:spLocks noGrp="1" noChangeArrowheads="1"/>
          </p:cNvSpPr>
          <p:nvPr>
            <p:ph type="sldNum" sz="quarter" idx="5"/>
          </p:nvPr>
        </p:nvSpPr>
        <p:spPr>
          <a:noFill/>
        </p:spPr>
        <p:txBody>
          <a:bodyPr/>
          <a:lstStyle/>
          <a:p>
            <a:fld id="{6BFF373B-2CEE-4FD0-96B5-432EA0921B9C}" type="slidenum">
              <a:rPr lang="x-none" smtClean="0"/>
              <a:pPr/>
              <a:t>9</a:t>
            </a:fld>
            <a:endParaRPr lang="en-US"/>
          </a:p>
        </p:txBody>
      </p:sp>
      <p:sp>
        <p:nvSpPr>
          <p:cNvPr id="143363" name="Rectangle 2"/>
          <p:cNvSpPr>
            <a:spLocks noGrp="1" noRot="1" noChangeAspect="1" noChangeArrowheads="1" noTextEdit="1"/>
          </p:cNvSpPr>
          <p:nvPr>
            <p:ph type="sldImg"/>
          </p:nvPr>
        </p:nvSpPr>
        <p:spPr>
          <a:ln/>
        </p:spPr>
      </p:sp>
      <p:sp>
        <p:nvSpPr>
          <p:cNvPr id="143364"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39102511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rgbClr val="EAEAEA"/>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Rectangle 5"/>
          <p:cNvSpPr/>
          <p:nvPr/>
        </p:nvSpPr>
        <p:spPr>
          <a:xfrm>
            <a:off x="0" y="1449388"/>
            <a:ext cx="9144000" cy="15271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7" name="Rectangle 6"/>
          <p:cNvSpPr/>
          <p:nvPr/>
        </p:nvSpPr>
        <p:spPr>
          <a:xfrm>
            <a:off x="0" y="1397000"/>
            <a:ext cx="9144000" cy="12065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10" name="Rectangle 9"/>
          <p:cNvSpPr/>
          <p:nvPr/>
        </p:nvSpPr>
        <p:spPr>
          <a:xfrm>
            <a:off x="0" y="2976563"/>
            <a:ext cx="9144000" cy="111125"/>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latin typeface="Arial" pitchFamily="34" charset="0"/>
                <a:cs typeface="Arial" pitchFamily="34"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latin typeface="Arial" pitchFamily="34" charset="0"/>
                <a:cs typeface="Arial" pitchFamily="34" charset="0"/>
              </a:defRPr>
            </a:lvl1pPr>
          </a:lstStyle>
          <a:p>
            <a:r>
              <a:rPr lang="en-US"/>
              <a:t>Click to edit Master title style</a:t>
            </a:r>
          </a:p>
        </p:txBody>
      </p:sp>
      <p:sp>
        <p:nvSpPr>
          <p:cNvPr id="11" name="Date Placeholder 27"/>
          <p:cNvSpPr>
            <a:spLocks noGrp="1"/>
          </p:cNvSpPr>
          <p:nvPr>
            <p:ph type="dt" sz="half" idx="10"/>
          </p:nvPr>
        </p:nvSpPr>
        <p:spPr/>
        <p:txBody>
          <a:bodyPr/>
          <a:lstStyle>
            <a:lvl1pPr>
              <a:defRPr/>
            </a:lvl1pPr>
          </a:lstStyle>
          <a:p>
            <a:pPr>
              <a:defRPr/>
            </a:pPr>
            <a:fld id="{883055FA-D324-42B0-B0FA-2A2F989C412A}" type="datetime1">
              <a:rPr lang="en-US" smtClean="0"/>
              <a:t>2/12/2023</a:t>
            </a:fld>
            <a:endParaRPr lang="en-US"/>
          </a:p>
        </p:txBody>
      </p:sp>
      <p:sp>
        <p:nvSpPr>
          <p:cNvPr id="12" name="Footer Placeholder 16"/>
          <p:cNvSpPr>
            <a:spLocks noGrp="1"/>
          </p:cNvSpPr>
          <p:nvPr>
            <p:ph type="ftr" sz="quarter" idx="11"/>
          </p:nvPr>
        </p:nvSpPr>
        <p:spPr/>
        <p:txBody>
          <a:bodyPr/>
          <a:lstStyle>
            <a:lvl1pPr>
              <a:defRPr/>
            </a:lvl1pPr>
          </a:lstStyle>
          <a:p>
            <a:pPr>
              <a:defRPr/>
            </a:pPr>
            <a:r>
              <a:rPr lang="vi-VN"/>
              <a:t>Bài giảng:Mạng máy tính căn bản - Chương 1: Giới thiệu</a:t>
            </a:r>
            <a:endParaRPr lang="en-US"/>
          </a:p>
        </p:txBody>
      </p:sp>
      <p:sp>
        <p:nvSpPr>
          <p:cNvPr id="13" name="Slide Number Placeholder 28"/>
          <p:cNvSpPr>
            <a:spLocks noGrp="1"/>
          </p:cNvSpPr>
          <p:nvPr>
            <p:ph type="sldNum" sz="quarter" idx="12"/>
          </p:nvPr>
        </p:nvSpPr>
        <p:spPr/>
        <p:txBody>
          <a:bodyPr/>
          <a:lstStyle>
            <a:lvl1pPr>
              <a:defRPr/>
            </a:lvl1pPr>
          </a:lstStyle>
          <a:p>
            <a:pPr>
              <a:defRPr/>
            </a:pPr>
            <a:fld id="{0D492273-4D9A-476F-8E4D-EA3C42451B44}" type="slidenum">
              <a:rPr lang="x-none" smtClean="0"/>
              <a:pPr>
                <a:defRPr/>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8" name="Content Placeholder 7"/>
          <p:cNvSpPr>
            <a:spLocks noGrp="1"/>
          </p:cNvSpPr>
          <p:nvPr>
            <p:ph sz="quarter" idx="1"/>
          </p:nvPr>
        </p:nvSpPr>
        <p:spPr>
          <a:xfrm>
            <a:off x="533400" y="1066800"/>
            <a:ext cx="8382000" cy="5257800"/>
          </a:xfrm>
        </p:spPr>
        <p:txBody>
          <a:bodyPr/>
          <a:lstStyle>
            <a:lvl1pPr>
              <a:defRPr>
                <a:solidFill>
                  <a:schemeClr val="accent1">
                    <a:lumMod val="50000"/>
                  </a:schemeClr>
                </a:solidFill>
              </a:defRPr>
            </a:lvl1pPr>
            <a:lvl2pPr>
              <a:defRPr>
                <a:solidFill>
                  <a:schemeClr val="accent1">
                    <a:lumMod val="50000"/>
                  </a:schemeClr>
                </a:solidFill>
              </a:defRPr>
            </a:lvl2pPr>
            <a:lvl3pPr>
              <a:defRPr>
                <a:solidFill>
                  <a:schemeClr val="accent1">
                    <a:lumMod val="50000"/>
                  </a:schemeClr>
                </a:solidFill>
              </a:defRPr>
            </a:lvl3pPr>
            <a:lvl4pPr>
              <a:defRPr>
                <a:solidFill>
                  <a:schemeClr val="accent1">
                    <a:lumMod val="50000"/>
                  </a:schemeClr>
                </a:solidFill>
              </a:defRPr>
            </a:lvl4pPr>
            <a:lvl5pPr>
              <a:defRPr>
                <a:solidFill>
                  <a:schemeClr val="accent1">
                    <a:lumMod val="50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13"/>
          <p:cNvSpPr>
            <a:spLocks noGrp="1"/>
          </p:cNvSpPr>
          <p:nvPr>
            <p:ph type="dt" sz="half" idx="10"/>
          </p:nvPr>
        </p:nvSpPr>
        <p:spPr/>
        <p:txBody>
          <a:bodyPr/>
          <a:lstStyle>
            <a:lvl1pPr>
              <a:defRPr/>
            </a:lvl1pPr>
          </a:lstStyle>
          <a:p>
            <a:pPr>
              <a:defRPr/>
            </a:pPr>
            <a:fld id="{167DCEF9-9A77-4130-BAC9-09744A8F47A5}" type="datetime1">
              <a:rPr lang="en-US" smtClean="0"/>
              <a:t>2/12/2023</a:t>
            </a:fld>
            <a:endParaRPr lang="en-US"/>
          </a:p>
        </p:txBody>
      </p:sp>
      <p:sp>
        <p:nvSpPr>
          <p:cNvPr id="5" name="Footer Placeholder 2"/>
          <p:cNvSpPr>
            <a:spLocks noGrp="1"/>
          </p:cNvSpPr>
          <p:nvPr>
            <p:ph type="ftr" sz="quarter" idx="11"/>
          </p:nvPr>
        </p:nvSpPr>
        <p:spPr/>
        <p:txBody>
          <a:bodyPr/>
          <a:lstStyle>
            <a:lvl1pPr>
              <a:defRPr/>
            </a:lvl1pPr>
          </a:lstStyle>
          <a:p>
            <a:pPr>
              <a:defRPr/>
            </a:pPr>
            <a:r>
              <a:rPr lang="vi-VN"/>
              <a:t>Bài giảng:Mạng máy tính căn bản - Chương 1: Giới thiệu</a:t>
            </a:r>
            <a:endParaRPr lang="en-US"/>
          </a:p>
        </p:txBody>
      </p:sp>
      <p:sp>
        <p:nvSpPr>
          <p:cNvPr id="6" name="Slide Number Placeholder 22"/>
          <p:cNvSpPr>
            <a:spLocks noGrp="1"/>
          </p:cNvSpPr>
          <p:nvPr>
            <p:ph type="sldNum" sz="quarter" idx="12"/>
          </p:nvPr>
        </p:nvSpPr>
        <p:spPr/>
        <p:txBody>
          <a:bodyPr/>
          <a:lstStyle>
            <a:lvl1pPr>
              <a:defRPr/>
            </a:lvl1pPr>
          </a:lstStyle>
          <a:p>
            <a:pPr>
              <a:defRPr/>
            </a:pPr>
            <a:fld id="{F9E92A4F-77D4-4DE9-9AA2-EC9D2C47B068}" type="slidenum">
              <a:rPr lang="x-none" smtClean="0"/>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9" name="Content Placeholder 8"/>
          <p:cNvSpPr>
            <a:spLocks noGrp="1"/>
          </p:cNvSpPr>
          <p:nvPr>
            <p:ph sz="quarter" idx="1"/>
          </p:nvPr>
        </p:nvSpPr>
        <p:spPr>
          <a:xfrm>
            <a:off x="533400" y="1066800"/>
            <a:ext cx="411480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2"/>
          </p:nvPr>
        </p:nvSpPr>
        <p:spPr>
          <a:xfrm>
            <a:off x="4800600" y="1066800"/>
            <a:ext cx="419100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pPr>
              <a:defRPr/>
            </a:pPr>
            <a:fld id="{702AF6D8-2895-4F59-BC79-24D2AF9D7639}" type="datetime1">
              <a:rPr lang="en-US" smtClean="0"/>
              <a:t>2/12/2023</a:t>
            </a:fld>
            <a:endParaRPr lang="en-US"/>
          </a:p>
        </p:txBody>
      </p:sp>
      <p:sp>
        <p:nvSpPr>
          <p:cNvPr id="6" name="Footer Placeholder 5"/>
          <p:cNvSpPr>
            <a:spLocks noGrp="1"/>
          </p:cNvSpPr>
          <p:nvPr>
            <p:ph type="ftr" sz="quarter" idx="11"/>
          </p:nvPr>
        </p:nvSpPr>
        <p:spPr/>
        <p:txBody>
          <a:bodyPr/>
          <a:lstStyle>
            <a:lvl1pPr>
              <a:defRPr/>
            </a:lvl1pPr>
          </a:lstStyle>
          <a:p>
            <a:pPr>
              <a:defRPr/>
            </a:pPr>
            <a:r>
              <a:rPr lang="vi-VN"/>
              <a:t>Bài giảng:Mạng máy tính căn bản - Chương 1: Giới thiệu</a:t>
            </a:r>
            <a:endParaRPr lang="en-US"/>
          </a:p>
        </p:txBody>
      </p:sp>
      <p:sp>
        <p:nvSpPr>
          <p:cNvPr id="7" name="Slide Number Placeholder 6"/>
          <p:cNvSpPr>
            <a:spLocks noGrp="1"/>
          </p:cNvSpPr>
          <p:nvPr>
            <p:ph type="sldNum" sz="quarter" idx="12"/>
          </p:nvPr>
        </p:nvSpPr>
        <p:spPr/>
        <p:txBody>
          <a:bodyPr/>
          <a:lstStyle>
            <a:lvl1pPr>
              <a:defRPr/>
            </a:lvl1pPr>
          </a:lstStyle>
          <a:p>
            <a:pPr>
              <a:defRPr/>
            </a:pPr>
            <a:fld id="{24596996-85BE-4C7E-B4F5-F32D944F0136}" type="slidenum">
              <a:rPr lang="x-none"/>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pPr>
              <a:defRPr/>
            </a:pPr>
            <a:fld id="{C9F45BF1-81B1-4230-A1B0-B0D934FA9D17}" type="datetime1">
              <a:rPr lang="en-US" smtClean="0"/>
              <a:t>2/12/2023</a:t>
            </a:fld>
            <a:endParaRPr lang="en-US"/>
          </a:p>
        </p:txBody>
      </p:sp>
      <p:sp>
        <p:nvSpPr>
          <p:cNvPr id="4" name="Footer Placeholder 3"/>
          <p:cNvSpPr>
            <a:spLocks noGrp="1"/>
          </p:cNvSpPr>
          <p:nvPr>
            <p:ph type="ftr" sz="quarter" idx="11"/>
          </p:nvPr>
        </p:nvSpPr>
        <p:spPr/>
        <p:txBody>
          <a:bodyPr/>
          <a:lstStyle>
            <a:lvl1pPr>
              <a:defRPr/>
            </a:lvl1pPr>
          </a:lstStyle>
          <a:p>
            <a:pPr>
              <a:defRPr/>
            </a:pPr>
            <a:r>
              <a:rPr lang="vi-VN"/>
              <a:t>Bài giảng:Mạng máy tính căn bản - Chương 1: Giới thiệu</a:t>
            </a:r>
            <a:endParaRPr lang="en-US"/>
          </a:p>
        </p:txBody>
      </p:sp>
      <p:sp>
        <p:nvSpPr>
          <p:cNvPr id="5" name="Slide Number Placeholder 4"/>
          <p:cNvSpPr>
            <a:spLocks noGrp="1"/>
          </p:cNvSpPr>
          <p:nvPr>
            <p:ph type="sldNum" sz="quarter" idx="12"/>
          </p:nvPr>
        </p:nvSpPr>
        <p:spPr/>
        <p:txBody>
          <a:bodyPr/>
          <a:lstStyle>
            <a:lvl1pPr>
              <a:defRPr/>
            </a:lvl1pPr>
          </a:lstStyle>
          <a:p>
            <a:pPr>
              <a:defRPr/>
            </a:pPr>
            <a:fld id="{0CA8F775-C1DF-4DA4-B686-995E767BCA29}" type="slidenum">
              <a:rPr lang="x-none"/>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lIns="85158" tIns="42579" rIns="85158" bIns="42579"/>
          <a:lstStyle>
            <a:lvl1pPr>
              <a:defRPr/>
            </a:lvl1pPr>
          </a:lstStyle>
          <a:p>
            <a:r>
              <a:rPr lang="vi-VN"/>
              <a:t>Bài giảng:Mạng máy tính căn bản - Chương 1: Giới thiệu</a:t>
            </a:r>
            <a:endParaRPr lang="en-US"/>
          </a:p>
        </p:txBody>
      </p:sp>
    </p:spTree>
    <p:extLst>
      <p:ext uri="{BB962C8B-B14F-4D97-AF65-F5344CB8AC3E}">
        <p14:creationId xmlns:p14="http://schemas.microsoft.com/office/powerpoint/2010/main" val="360086765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ounded Rectangle 7"/>
          <p:cNvSpPr/>
          <p:nvPr/>
        </p:nvSpPr>
        <p:spPr>
          <a:xfrm>
            <a:off x="63500" y="69850"/>
            <a:ext cx="9013825" cy="6692900"/>
          </a:xfrm>
          <a:prstGeom prst="roundRect">
            <a:avLst>
              <a:gd name="adj" fmla="val 4929"/>
            </a:avLst>
          </a:prstGeom>
          <a:solidFill>
            <a:schemeClr val="bg1">
              <a:lumMod val="85000"/>
            </a:schemeClr>
          </a:solidFill>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a:defRPr/>
            </a:pPr>
            <a:endParaRPr lang="en-US"/>
          </a:p>
        </p:txBody>
      </p:sp>
      <p:sp>
        <p:nvSpPr>
          <p:cNvPr id="9" name="Rectangle 8"/>
          <p:cNvSpPr/>
          <p:nvPr/>
        </p:nvSpPr>
        <p:spPr>
          <a:xfrm>
            <a:off x="0" y="0"/>
            <a:ext cx="9144000" cy="6858000"/>
          </a:xfrm>
          <a:prstGeom prst="rect">
            <a:avLst/>
          </a:prstGeom>
          <a:solidFill>
            <a:srgbClr val="E6E6E6"/>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p:nvSpPr>
          <p:cNvPr id="11" name="Rectangle 10"/>
          <p:cNvSpPr/>
          <p:nvPr userDrawn="1"/>
        </p:nvSpPr>
        <p:spPr>
          <a:xfrm>
            <a:off x="0" y="52389"/>
            <a:ext cx="9144000" cy="785812"/>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8196" name="Title Placeholder 21"/>
          <p:cNvSpPr>
            <a:spLocks noGrp="1"/>
          </p:cNvSpPr>
          <p:nvPr>
            <p:ph type="title"/>
          </p:nvPr>
        </p:nvSpPr>
        <p:spPr bwMode="auto">
          <a:xfrm>
            <a:off x="228600" y="152400"/>
            <a:ext cx="8763000" cy="609600"/>
          </a:xfrm>
          <a:prstGeom prst="rect">
            <a:avLst/>
          </a:prstGeom>
          <a:noFill/>
          <a:ln w="9525">
            <a:noFill/>
            <a:miter lim="800000"/>
            <a:headEnd/>
            <a:tailEnd/>
          </a:ln>
        </p:spPr>
        <p:txBody>
          <a:bodyPr vert="horz" wrap="square" lIns="91440" tIns="45720" rIns="91440" bIns="91440" numCol="1" anchor="b" anchorCtr="0" compatLnSpc="1">
            <a:prstTxWarp prst="textNoShape">
              <a:avLst/>
            </a:prstTxWarp>
          </a:bodyPr>
          <a:lstStyle/>
          <a:p>
            <a:pPr lvl="0"/>
            <a:r>
              <a:rPr lang="en-US" dirty="0"/>
              <a:t>Click to edit Master title style</a:t>
            </a:r>
          </a:p>
        </p:txBody>
      </p:sp>
      <p:sp>
        <p:nvSpPr>
          <p:cNvPr id="8197" name="Text Placeholder 12"/>
          <p:cNvSpPr>
            <a:spLocks noGrp="1"/>
          </p:cNvSpPr>
          <p:nvPr>
            <p:ph type="body" idx="1"/>
          </p:nvPr>
        </p:nvSpPr>
        <p:spPr bwMode="auto">
          <a:xfrm>
            <a:off x="508000" y="1042988"/>
            <a:ext cx="8483600" cy="52816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Date Placeholder 13"/>
          <p:cNvSpPr>
            <a:spLocks noGrp="1"/>
          </p:cNvSpPr>
          <p:nvPr>
            <p:ph type="dt" sz="half" idx="2"/>
          </p:nvPr>
        </p:nvSpPr>
        <p:spPr>
          <a:xfrm>
            <a:off x="6553200" y="6521450"/>
            <a:ext cx="2476500" cy="260350"/>
          </a:xfrm>
          <a:prstGeom prst="rect">
            <a:avLst/>
          </a:prstGeom>
        </p:spPr>
        <p:txBody>
          <a:bodyPr anchor="ctr" anchorCtr="0"/>
          <a:lstStyle>
            <a:lvl1pPr algn="r" eaLnBrk="1" latinLnBrk="0" hangingPunct="1">
              <a:defRPr kumimoji="0" sz="1400">
                <a:solidFill>
                  <a:schemeClr val="tx2"/>
                </a:solidFill>
              </a:defRPr>
            </a:lvl1pPr>
          </a:lstStyle>
          <a:p>
            <a:pPr>
              <a:defRPr/>
            </a:pPr>
            <a:fld id="{EBB38F1F-B6A7-4351-9B8B-3163863C6334}" type="datetime1">
              <a:rPr lang="en-US" smtClean="0"/>
              <a:t>2/12/2023</a:t>
            </a:fld>
            <a:endParaRPr lang="en-US"/>
          </a:p>
        </p:txBody>
      </p:sp>
      <p:sp>
        <p:nvSpPr>
          <p:cNvPr id="3" name="Footer Placeholder 2"/>
          <p:cNvSpPr>
            <a:spLocks noGrp="1"/>
          </p:cNvSpPr>
          <p:nvPr>
            <p:ph type="ftr" sz="quarter" idx="3"/>
          </p:nvPr>
        </p:nvSpPr>
        <p:spPr>
          <a:xfrm>
            <a:off x="1143000" y="6534150"/>
            <a:ext cx="5105400" cy="247650"/>
          </a:xfrm>
          <a:prstGeom prst="rect">
            <a:avLst/>
          </a:prstGeom>
        </p:spPr>
        <p:txBody>
          <a:bodyPr anchor="ctr" anchorCtr="0"/>
          <a:lstStyle>
            <a:lvl1pPr eaLnBrk="1" latinLnBrk="0" hangingPunct="1">
              <a:defRPr kumimoji="0" sz="1400">
                <a:solidFill>
                  <a:schemeClr val="tx2"/>
                </a:solidFill>
              </a:defRPr>
            </a:lvl1pPr>
          </a:lstStyle>
          <a:p>
            <a:pPr>
              <a:defRPr/>
            </a:pPr>
            <a:r>
              <a:rPr lang="vi-VN"/>
              <a:t>Bài giảng:Mạng máy tính căn bản - Chương 1: Giới thiệu</a:t>
            </a:r>
            <a:endParaRPr lang="en-US" dirty="0"/>
          </a:p>
        </p:txBody>
      </p:sp>
      <p:sp>
        <p:nvSpPr>
          <p:cNvPr id="23" name="Slide Number Placeholder 22"/>
          <p:cNvSpPr>
            <a:spLocks noGrp="1"/>
          </p:cNvSpPr>
          <p:nvPr>
            <p:ph type="sldNum" sz="quarter" idx="4"/>
          </p:nvPr>
        </p:nvSpPr>
        <p:spPr>
          <a:xfrm>
            <a:off x="63500" y="6477000"/>
            <a:ext cx="850900" cy="355600"/>
          </a:xfrm>
          <a:prstGeom prst="ellipse">
            <a:avLst/>
          </a:prstGeom>
          <a:solidFill>
            <a:schemeClr val="accent1"/>
          </a:solidFill>
        </p:spPr>
        <p:txBody>
          <a:bodyPr vert="horz" wrap="none" lIns="0" tIns="0" rIns="0" bIns="0" numCol="1" anchor="ctr" anchorCtr="1" compatLnSpc="1">
            <a:prstTxWarp prst="textNoShape">
              <a:avLst/>
            </a:prstTxWarp>
            <a:noAutofit/>
          </a:bodyPr>
          <a:lstStyle>
            <a:lvl1pPr algn="ctr">
              <a:defRPr sz="1100">
                <a:solidFill>
                  <a:srgbClr val="FFFFFF"/>
                </a:solidFill>
                <a:latin typeface="Franklin Gothic Book" pitchFamily="34" charset="0"/>
                <a:cs typeface="Arial" charset="0"/>
              </a:defRPr>
            </a:lvl1pPr>
          </a:lstStyle>
          <a:p>
            <a:pPr>
              <a:defRPr/>
            </a:pPr>
            <a:fld id="{C8043DC6-2AB3-4C6D-BA87-13789DF7915F}" type="slidenum">
              <a:rPr lang="x-none" smtClean="0"/>
              <a:pPr>
                <a:defRPr/>
              </a:pPr>
              <a:t>‹#›</a:t>
            </a:fld>
            <a:endParaRPr lang="en-US" dirty="0"/>
          </a:p>
        </p:txBody>
      </p:sp>
      <p:sp>
        <p:nvSpPr>
          <p:cNvPr id="12" name="Rectangle 11"/>
          <p:cNvSpPr/>
          <p:nvPr userDrawn="1"/>
        </p:nvSpPr>
        <p:spPr>
          <a:xfrm>
            <a:off x="0" y="0"/>
            <a:ext cx="9144000" cy="12065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13" name="Rectangle 12"/>
          <p:cNvSpPr/>
          <p:nvPr userDrawn="1"/>
        </p:nvSpPr>
        <p:spPr>
          <a:xfrm>
            <a:off x="0" y="830263"/>
            <a:ext cx="9144000" cy="111125"/>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2" name="Rectangle 1"/>
          <p:cNvSpPr/>
          <p:nvPr userDrawn="1"/>
        </p:nvSpPr>
        <p:spPr>
          <a:xfrm>
            <a:off x="0" y="6438900"/>
            <a:ext cx="914400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userDrawn="1"/>
        </p:nvSpPr>
        <p:spPr>
          <a:xfrm>
            <a:off x="-107553" y="1066800"/>
            <a:ext cx="615553" cy="4724400"/>
          </a:xfrm>
          <a:prstGeom prst="rect">
            <a:avLst/>
          </a:prstGeom>
          <a:noFill/>
          <a:ln w="9525">
            <a:noFill/>
          </a:ln>
        </p:spPr>
        <p:txBody>
          <a:bodyPr vert="vert270" wrap="square" rtlCol="0" anchor="ctr" anchorCtr="0">
            <a:spAutoFit/>
          </a:bodyPr>
          <a:lstStyle/>
          <a:p>
            <a:r>
              <a:rPr lang="en-US" sz="2800" b="0" cap="none" spc="0" dirty="0" err="1">
                <a:ln w="18415" cmpd="sng">
                  <a:solidFill>
                    <a:schemeClr val="bg1">
                      <a:lumMod val="95000"/>
                    </a:schemeClr>
                  </a:solidFill>
                  <a:prstDash val="solid"/>
                </a:ln>
                <a:solidFill>
                  <a:schemeClr val="bg1">
                    <a:lumMod val="95000"/>
                  </a:schemeClr>
                </a:solidFill>
                <a:effectLst>
                  <a:outerShdw blurRad="63500" dir="3600000" algn="tl" rotWithShape="0">
                    <a:srgbClr val="000000">
                      <a:alpha val="70000"/>
                    </a:srgbClr>
                  </a:outerShdw>
                </a:effectLst>
                <a:latin typeface="Times New Roman" pitchFamily="18" charset="0"/>
                <a:cs typeface="Times New Roman" pitchFamily="18" charset="0"/>
              </a:rPr>
              <a:t>Học</a:t>
            </a:r>
            <a:r>
              <a:rPr lang="en-US" sz="2800" b="0" cap="none" spc="0" baseline="0" dirty="0">
                <a:ln w="18415" cmpd="sng">
                  <a:solidFill>
                    <a:schemeClr val="bg1">
                      <a:lumMod val="95000"/>
                    </a:schemeClr>
                  </a:solidFill>
                  <a:prstDash val="solid"/>
                </a:ln>
                <a:solidFill>
                  <a:schemeClr val="bg1">
                    <a:lumMod val="95000"/>
                  </a:schemeClr>
                </a:solidFill>
                <a:effectLst>
                  <a:outerShdw blurRad="63500" dir="3600000" algn="tl" rotWithShape="0">
                    <a:srgbClr val="000000">
                      <a:alpha val="70000"/>
                    </a:srgbClr>
                  </a:outerShdw>
                </a:effectLst>
                <a:latin typeface="Times New Roman" pitchFamily="18" charset="0"/>
                <a:cs typeface="Times New Roman" pitchFamily="18" charset="0"/>
              </a:rPr>
              <a:t> </a:t>
            </a:r>
            <a:r>
              <a:rPr lang="en-US" sz="2800" b="0" cap="none" spc="0" baseline="0" dirty="0" err="1">
                <a:ln w="18415" cmpd="sng">
                  <a:solidFill>
                    <a:schemeClr val="bg1">
                      <a:lumMod val="95000"/>
                    </a:schemeClr>
                  </a:solidFill>
                  <a:prstDash val="solid"/>
                </a:ln>
                <a:solidFill>
                  <a:schemeClr val="bg1">
                    <a:lumMod val="95000"/>
                  </a:schemeClr>
                </a:solidFill>
                <a:effectLst>
                  <a:outerShdw blurRad="63500" dir="3600000" algn="tl" rotWithShape="0">
                    <a:srgbClr val="000000">
                      <a:alpha val="70000"/>
                    </a:srgbClr>
                  </a:outerShdw>
                </a:effectLst>
                <a:latin typeface="Times New Roman" pitchFamily="18" charset="0"/>
                <a:cs typeface="Times New Roman" pitchFamily="18" charset="0"/>
              </a:rPr>
              <a:t>thực</a:t>
            </a:r>
            <a:r>
              <a:rPr lang="en-US" sz="2800" b="0" cap="none" spc="0" baseline="0" dirty="0">
                <a:ln w="18415" cmpd="sng">
                  <a:solidFill>
                    <a:schemeClr val="bg1">
                      <a:lumMod val="95000"/>
                    </a:schemeClr>
                  </a:solidFill>
                  <a:prstDash val="solid"/>
                </a:ln>
                <a:solidFill>
                  <a:schemeClr val="bg1">
                    <a:lumMod val="95000"/>
                  </a:schemeClr>
                </a:solidFill>
                <a:effectLst>
                  <a:outerShdw blurRad="63500" dir="3600000" algn="tl" rotWithShape="0">
                    <a:srgbClr val="000000">
                      <a:alpha val="70000"/>
                    </a:srgbClr>
                  </a:outerShdw>
                </a:effectLst>
                <a:latin typeface="Times New Roman" pitchFamily="18" charset="0"/>
                <a:cs typeface="Times New Roman" pitchFamily="18" charset="0"/>
              </a:rPr>
              <a:t> </a:t>
            </a:r>
            <a:r>
              <a:rPr lang="en-US" sz="2800" b="0" cap="none" spc="0" baseline="0" dirty="0" err="1">
                <a:ln w="18415" cmpd="sng">
                  <a:solidFill>
                    <a:schemeClr val="bg1">
                      <a:lumMod val="95000"/>
                    </a:schemeClr>
                  </a:solidFill>
                  <a:prstDash val="solid"/>
                </a:ln>
                <a:solidFill>
                  <a:schemeClr val="bg1">
                    <a:lumMod val="95000"/>
                  </a:schemeClr>
                </a:solidFill>
                <a:effectLst>
                  <a:outerShdw blurRad="63500" dir="3600000" algn="tl" rotWithShape="0">
                    <a:srgbClr val="000000">
                      <a:alpha val="70000"/>
                    </a:srgbClr>
                  </a:outerShdw>
                </a:effectLst>
                <a:latin typeface="Times New Roman" pitchFamily="18" charset="0"/>
                <a:cs typeface="Times New Roman" pitchFamily="18" charset="0"/>
              </a:rPr>
              <a:t>để</a:t>
            </a:r>
            <a:r>
              <a:rPr lang="en-US" sz="2800" b="0" cap="none" spc="0" baseline="0" dirty="0">
                <a:ln w="18415" cmpd="sng">
                  <a:solidFill>
                    <a:schemeClr val="bg1">
                      <a:lumMod val="95000"/>
                    </a:schemeClr>
                  </a:solidFill>
                  <a:prstDash val="solid"/>
                </a:ln>
                <a:solidFill>
                  <a:schemeClr val="bg1">
                    <a:lumMod val="95000"/>
                  </a:schemeClr>
                </a:solidFill>
                <a:effectLst>
                  <a:outerShdw blurRad="63500" dir="3600000" algn="tl" rotWithShape="0">
                    <a:srgbClr val="000000">
                      <a:alpha val="70000"/>
                    </a:srgbClr>
                  </a:outerShdw>
                </a:effectLst>
                <a:latin typeface="Times New Roman" pitchFamily="18" charset="0"/>
                <a:cs typeface="Times New Roman" pitchFamily="18" charset="0"/>
              </a:rPr>
              <a:t> </a:t>
            </a:r>
            <a:r>
              <a:rPr lang="en-US" sz="2800" b="0" cap="none" spc="0" baseline="0" dirty="0" err="1">
                <a:ln w="18415" cmpd="sng">
                  <a:solidFill>
                    <a:schemeClr val="bg1">
                      <a:lumMod val="95000"/>
                    </a:schemeClr>
                  </a:solidFill>
                  <a:prstDash val="solid"/>
                </a:ln>
                <a:solidFill>
                  <a:schemeClr val="bg1">
                    <a:lumMod val="95000"/>
                  </a:schemeClr>
                </a:solidFill>
                <a:effectLst>
                  <a:outerShdw blurRad="63500" dir="3600000" algn="tl" rotWithShape="0">
                    <a:srgbClr val="000000">
                      <a:alpha val="70000"/>
                    </a:srgbClr>
                  </a:outerShdw>
                </a:effectLst>
                <a:latin typeface="Times New Roman" pitchFamily="18" charset="0"/>
                <a:cs typeface="Times New Roman" pitchFamily="18" charset="0"/>
              </a:rPr>
              <a:t>tạo</a:t>
            </a:r>
            <a:r>
              <a:rPr lang="en-US" sz="2800" b="0" cap="none" spc="0" baseline="0" dirty="0">
                <a:ln w="18415" cmpd="sng">
                  <a:solidFill>
                    <a:schemeClr val="bg1">
                      <a:lumMod val="95000"/>
                    </a:schemeClr>
                  </a:solidFill>
                  <a:prstDash val="solid"/>
                </a:ln>
                <a:solidFill>
                  <a:schemeClr val="bg1">
                    <a:lumMod val="95000"/>
                  </a:schemeClr>
                </a:solidFill>
                <a:effectLst>
                  <a:outerShdw blurRad="63500" dir="3600000" algn="tl" rotWithShape="0">
                    <a:srgbClr val="000000">
                      <a:alpha val="70000"/>
                    </a:srgbClr>
                  </a:outerShdw>
                </a:effectLst>
                <a:latin typeface="Times New Roman" pitchFamily="18" charset="0"/>
                <a:cs typeface="Times New Roman" pitchFamily="18" charset="0"/>
              </a:rPr>
              <a:t> </a:t>
            </a:r>
            <a:r>
              <a:rPr lang="en-US" sz="2800" b="0" cap="none" spc="0" baseline="0" dirty="0" err="1">
                <a:ln w="18415" cmpd="sng">
                  <a:solidFill>
                    <a:schemeClr val="bg1">
                      <a:lumMod val="95000"/>
                    </a:schemeClr>
                  </a:solidFill>
                  <a:prstDash val="solid"/>
                </a:ln>
                <a:solidFill>
                  <a:schemeClr val="bg1">
                    <a:lumMod val="95000"/>
                  </a:schemeClr>
                </a:solidFill>
                <a:effectLst>
                  <a:outerShdw blurRad="63500" dir="3600000" algn="tl" rotWithShape="0">
                    <a:srgbClr val="000000">
                      <a:alpha val="70000"/>
                    </a:srgbClr>
                  </a:outerShdw>
                </a:effectLst>
                <a:latin typeface="Times New Roman" pitchFamily="18" charset="0"/>
                <a:cs typeface="Times New Roman" pitchFamily="18" charset="0"/>
              </a:rPr>
              <a:t>ra</a:t>
            </a:r>
            <a:r>
              <a:rPr lang="en-US" sz="2800" b="0" cap="none" spc="0" baseline="0" dirty="0">
                <a:ln w="18415" cmpd="sng">
                  <a:solidFill>
                    <a:schemeClr val="bg1">
                      <a:lumMod val="95000"/>
                    </a:schemeClr>
                  </a:solidFill>
                  <a:prstDash val="solid"/>
                </a:ln>
                <a:solidFill>
                  <a:schemeClr val="bg1">
                    <a:lumMod val="95000"/>
                  </a:schemeClr>
                </a:solidFill>
                <a:effectLst>
                  <a:outerShdw blurRad="63500" dir="3600000" algn="tl" rotWithShape="0">
                    <a:srgbClr val="000000">
                      <a:alpha val="70000"/>
                    </a:srgbClr>
                  </a:outerShdw>
                </a:effectLst>
                <a:latin typeface="Times New Roman" pitchFamily="18" charset="0"/>
                <a:cs typeface="Times New Roman" pitchFamily="18" charset="0"/>
              </a:rPr>
              <a:t> </a:t>
            </a:r>
            <a:r>
              <a:rPr lang="en-US" sz="2800" b="0" cap="none" spc="0" baseline="0" dirty="0" err="1">
                <a:ln w="18415" cmpd="sng">
                  <a:solidFill>
                    <a:schemeClr val="bg1">
                      <a:lumMod val="95000"/>
                    </a:schemeClr>
                  </a:solidFill>
                  <a:prstDash val="solid"/>
                </a:ln>
                <a:solidFill>
                  <a:schemeClr val="bg1">
                    <a:lumMod val="95000"/>
                  </a:schemeClr>
                </a:solidFill>
                <a:effectLst>
                  <a:outerShdw blurRad="63500" dir="3600000" algn="tl" rotWithShape="0">
                    <a:srgbClr val="000000">
                      <a:alpha val="70000"/>
                    </a:srgbClr>
                  </a:outerShdw>
                </a:effectLst>
                <a:latin typeface="Times New Roman" pitchFamily="18" charset="0"/>
                <a:cs typeface="Times New Roman" pitchFamily="18" charset="0"/>
              </a:rPr>
              <a:t>giá</a:t>
            </a:r>
            <a:r>
              <a:rPr lang="en-US" sz="2800" b="0" cap="none" spc="0" baseline="0" dirty="0">
                <a:ln w="18415" cmpd="sng">
                  <a:solidFill>
                    <a:schemeClr val="bg1">
                      <a:lumMod val="95000"/>
                    </a:schemeClr>
                  </a:solidFill>
                  <a:prstDash val="solid"/>
                </a:ln>
                <a:solidFill>
                  <a:schemeClr val="bg1">
                    <a:lumMod val="95000"/>
                  </a:schemeClr>
                </a:solidFill>
                <a:effectLst>
                  <a:outerShdw blurRad="63500" dir="3600000" algn="tl" rotWithShape="0">
                    <a:srgbClr val="000000">
                      <a:alpha val="70000"/>
                    </a:srgbClr>
                  </a:outerShdw>
                </a:effectLst>
                <a:latin typeface="Times New Roman" pitchFamily="18" charset="0"/>
                <a:cs typeface="Times New Roman" pitchFamily="18" charset="0"/>
              </a:rPr>
              <a:t> </a:t>
            </a:r>
            <a:r>
              <a:rPr lang="en-US" sz="2800" b="0" cap="none" spc="0" baseline="0" dirty="0" err="1">
                <a:ln w="18415" cmpd="sng">
                  <a:solidFill>
                    <a:schemeClr val="bg1">
                      <a:lumMod val="95000"/>
                    </a:schemeClr>
                  </a:solidFill>
                  <a:prstDash val="solid"/>
                </a:ln>
                <a:solidFill>
                  <a:schemeClr val="bg1">
                    <a:lumMod val="95000"/>
                  </a:schemeClr>
                </a:solidFill>
                <a:effectLst>
                  <a:outerShdw blurRad="63500" dir="3600000" algn="tl" rotWithShape="0">
                    <a:srgbClr val="000000">
                      <a:alpha val="70000"/>
                    </a:srgbClr>
                  </a:outerShdw>
                </a:effectLst>
                <a:latin typeface="Times New Roman" pitchFamily="18" charset="0"/>
                <a:cs typeface="Times New Roman" pitchFamily="18" charset="0"/>
              </a:rPr>
              <a:t>trị</a:t>
            </a:r>
            <a:r>
              <a:rPr lang="en-US" sz="2800" b="0" cap="none" spc="0" baseline="0" dirty="0">
                <a:ln w="18415" cmpd="sng">
                  <a:solidFill>
                    <a:schemeClr val="bg1">
                      <a:lumMod val="95000"/>
                    </a:schemeClr>
                  </a:solidFill>
                  <a:prstDash val="solid"/>
                </a:ln>
                <a:solidFill>
                  <a:schemeClr val="bg1">
                    <a:lumMod val="95000"/>
                  </a:schemeClr>
                </a:solidFill>
                <a:effectLst>
                  <a:outerShdw blurRad="63500" dir="3600000" algn="tl" rotWithShape="0">
                    <a:srgbClr val="000000">
                      <a:alpha val="70000"/>
                    </a:srgbClr>
                  </a:outerShdw>
                </a:effectLst>
                <a:latin typeface="Times New Roman" pitchFamily="18" charset="0"/>
                <a:cs typeface="Times New Roman" pitchFamily="18" charset="0"/>
              </a:rPr>
              <a:t> </a:t>
            </a:r>
            <a:r>
              <a:rPr lang="en-US" sz="2800" b="0" cap="none" spc="0" baseline="0" dirty="0" err="1">
                <a:ln w="18415" cmpd="sng">
                  <a:solidFill>
                    <a:schemeClr val="bg1">
                      <a:lumMod val="95000"/>
                    </a:schemeClr>
                  </a:solidFill>
                  <a:prstDash val="solid"/>
                </a:ln>
                <a:solidFill>
                  <a:schemeClr val="bg1">
                    <a:lumMod val="95000"/>
                  </a:schemeClr>
                </a:solidFill>
                <a:effectLst>
                  <a:outerShdw blurRad="63500" dir="3600000" algn="tl" rotWithShape="0">
                    <a:srgbClr val="000000">
                      <a:alpha val="70000"/>
                    </a:srgbClr>
                  </a:outerShdw>
                </a:effectLst>
                <a:latin typeface="Times New Roman" pitchFamily="18" charset="0"/>
                <a:cs typeface="Times New Roman" pitchFamily="18" charset="0"/>
              </a:rPr>
              <a:t>thực</a:t>
            </a:r>
            <a:endParaRPr lang="en-US" sz="2800" b="0" cap="none" spc="0" dirty="0">
              <a:ln w="18415" cmpd="sng">
                <a:solidFill>
                  <a:schemeClr val="bg1">
                    <a:lumMod val="95000"/>
                  </a:schemeClr>
                </a:solidFill>
                <a:prstDash val="solid"/>
              </a:ln>
              <a:solidFill>
                <a:schemeClr val="bg1">
                  <a:lumMod val="95000"/>
                </a:schemeClr>
              </a:solidFill>
              <a:effectLst>
                <a:outerShdw blurRad="63500" dir="3600000" algn="tl" rotWithShape="0">
                  <a:srgbClr val="000000">
                    <a:alpha val="70000"/>
                  </a:srgbClr>
                </a:outerShdw>
              </a:effectLst>
              <a:latin typeface="Times New Roman" pitchFamily="18" charset="0"/>
              <a:cs typeface="Times New Roman" pitchFamily="18" charset="0"/>
            </a:endParaRPr>
          </a:p>
        </p:txBody>
      </p:sp>
      <p:sp>
        <p:nvSpPr>
          <p:cNvPr id="4" name="Rectangle 3"/>
          <p:cNvSpPr/>
          <p:nvPr userDrawn="1"/>
        </p:nvSpPr>
        <p:spPr>
          <a:xfrm>
            <a:off x="419099" y="954088"/>
            <a:ext cx="0" cy="54848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userDrawn="1"/>
        </p:nvSpPr>
        <p:spPr>
          <a:xfrm>
            <a:off x="6324600" y="-88900"/>
            <a:ext cx="2819400" cy="261610"/>
          </a:xfrm>
          <a:prstGeom prst="rect">
            <a:avLst/>
          </a:prstGeom>
          <a:noFill/>
        </p:spPr>
        <p:txBody>
          <a:bodyPr wrap="square" rtlCol="0">
            <a:spAutoFit/>
          </a:bodyPr>
          <a:lstStyle/>
          <a:p>
            <a:pPr algn="r"/>
            <a:r>
              <a:rPr lang="en-US" sz="1100" dirty="0">
                <a:solidFill>
                  <a:schemeClr val="bg1">
                    <a:lumMod val="85000"/>
                  </a:schemeClr>
                </a:solidFill>
              </a:rPr>
              <a:t>Nguyen </a:t>
            </a:r>
            <a:r>
              <a:rPr lang="en-US" sz="1100" dirty="0" err="1">
                <a:solidFill>
                  <a:schemeClr val="bg1">
                    <a:lumMod val="85000"/>
                  </a:schemeClr>
                </a:solidFill>
              </a:rPr>
              <a:t>Huu</a:t>
            </a:r>
            <a:r>
              <a:rPr lang="en-US" sz="1100" dirty="0">
                <a:solidFill>
                  <a:schemeClr val="bg1">
                    <a:lumMod val="85000"/>
                  </a:schemeClr>
                </a:solidFill>
              </a:rPr>
              <a:t> </a:t>
            </a:r>
            <a:r>
              <a:rPr lang="en-US" sz="1100" dirty="0" err="1">
                <a:solidFill>
                  <a:schemeClr val="bg1">
                    <a:lumMod val="85000"/>
                  </a:schemeClr>
                </a:solidFill>
              </a:rPr>
              <a:t>Trung</a:t>
            </a:r>
            <a:endParaRPr lang="en-US" sz="1100" dirty="0">
              <a:solidFill>
                <a:schemeClr val="bg1">
                  <a:lumMod val="85000"/>
                </a:schemeClr>
              </a:solidFill>
            </a:endParaRPr>
          </a:p>
        </p:txBody>
      </p:sp>
    </p:spTree>
  </p:cSld>
  <p:clrMap bg1="lt1" tx1="dk1" bg2="lt2" tx2="dk2" accent1="accent1" accent2="accent2" accent3="accent3" accent4="accent4" accent5="accent5" accent6="accent6" hlink="hlink" folHlink="folHlink"/>
  <p:sldLayoutIdLst>
    <p:sldLayoutId id="2147483850" r:id="rId1"/>
    <p:sldLayoutId id="2147483849" r:id="rId2"/>
    <p:sldLayoutId id="2147483852" r:id="rId3"/>
    <p:sldLayoutId id="2147483854" r:id="rId4"/>
    <p:sldLayoutId id="2147483855" r:id="rId5"/>
  </p:sldLayoutIdLst>
  <p:hf hdr="0"/>
  <p:txStyles>
    <p:titleStyle>
      <a:lvl1pPr algn="l" rtl="0" eaLnBrk="0" fontAlgn="base" hangingPunct="0">
        <a:spcBef>
          <a:spcPct val="0"/>
        </a:spcBef>
        <a:spcAft>
          <a:spcPct val="0"/>
        </a:spcAft>
        <a:defRPr sz="3000" b="1" kern="1200">
          <a:solidFill>
            <a:schemeClr val="bg1">
              <a:lumMod val="95000"/>
            </a:schemeClr>
          </a:solidFill>
          <a:latin typeface="Arial" pitchFamily="34" charset="0"/>
          <a:ea typeface="+mj-ea"/>
          <a:cs typeface="Arial" pitchFamily="34" charset="0"/>
        </a:defRPr>
      </a:lvl1pPr>
      <a:lvl2pPr algn="l" rtl="0" eaLnBrk="0" fontAlgn="base" hangingPunct="0">
        <a:spcBef>
          <a:spcPct val="0"/>
        </a:spcBef>
        <a:spcAft>
          <a:spcPct val="0"/>
        </a:spcAft>
        <a:defRPr sz="4000">
          <a:solidFill>
            <a:schemeClr val="tx2"/>
          </a:solidFill>
          <a:latin typeface="Arial" charset="0"/>
          <a:cs typeface="Arial" charset="0"/>
        </a:defRPr>
      </a:lvl2pPr>
      <a:lvl3pPr algn="l" rtl="0" eaLnBrk="0" fontAlgn="base" hangingPunct="0">
        <a:spcBef>
          <a:spcPct val="0"/>
        </a:spcBef>
        <a:spcAft>
          <a:spcPct val="0"/>
        </a:spcAft>
        <a:defRPr sz="4000">
          <a:solidFill>
            <a:schemeClr val="tx2"/>
          </a:solidFill>
          <a:latin typeface="Arial" charset="0"/>
          <a:cs typeface="Arial" charset="0"/>
        </a:defRPr>
      </a:lvl3pPr>
      <a:lvl4pPr algn="l" rtl="0" eaLnBrk="0" fontAlgn="base" hangingPunct="0">
        <a:spcBef>
          <a:spcPct val="0"/>
        </a:spcBef>
        <a:spcAft>
          <a:spcPct val="0"/>
        </a:spcAft>
        <a:defRPr sz="4000">
          <a:solidFill>
            <a:schemeClr val="tx2"/>
          </a:solidFill>
          <a:latin typeface="Arial" charset="0"/>
          <a:cs typeface="Arial" charset="0"/>
        </a:defRPr>
      </a:lvl4pPr>
      <a:lvl5pPr algn="l" rtl="0" eaLnBrk="0" fontAlgn="base" hangingPunct="0">
        <a:spcBef>
          <a:spcPct val="0"/>
        </a:spcBef>
        <a:spcAft>
          <a:spcPct val="0"/>
        </a:spcAft>
        <a:defRPr sz="4000">
          <a:solidFill>
            <a:schemeClr val="tx2"/>
          </a:solidFill>
          <a:latin typeface="Arial" charset="0"/>
          <a:cs typeface="Arial" charset="0"/>
        </a:defRPr>
      </a:lvl5pPr>
      <a:lvl6pPr marL="457200" algn="l" rtl="0" fontAlgn="base">
        <a:spcBef>
          <a:spcPct val="0"/>
        </a:spcBef>
        <a:spcAft>
          <a:spcPct val="0"/>
        </a:spcAft>
        <a:defRPr sz="4000">
          <a:solidFill>
            <a:schemeClr val="tx2"/>
          </a:solidFill>
          <a:latin typeface="Arial" charset="0"/>
          <a:cs typeface="Arial" charset="0"/>
        </a:defRPr>
      </a:lvl6pPr>
      <a:lvl7pPr marL="914400" algn="l" rtl="0" fontAlgn="base">
        <a:spcBef>
          <a:spcPct val="0"/>
        </a:spcBef>
        <a:spcAft>
          <a:spcPct val="0"/>
        </a:spcAft>
        <a:defRPr sz="4000">
          <a:solidFill>
            <a:schemeClr val="tx2"/>
          </a:solidFill>
          <a:latin typeface="Arial" charset="0"/>
          <a:cs typeface="Arial" charset="0"/>
        </a:defRPr>
      </a:lvl7pPr>
      <a:lvl8pPr marL="1371600" algn="l" rtl="0" fontAlgn="base">
        <a:spcBef>
          <a:spcPct val="0"/>
        </a:spcBef>
        <a:spcAft>
          <a:spcPct val="0"/>
        </a:spcAft>
        <a:defRPr sz="4000">
          <a:solidFill>
            <a:schemeClr val="tx2"/>
          </a:solidFill>
          <a:latin typeface="Arial" charset="0"/>
          <a:cs typeface="Arial" charset="0"/>
        </a:defRPr>
      </a:lvl8pPr>
      <a:lvl9pPr marL="1828800" algn="l" rtl="0" fontAlgn="base">
        <a:spcBef>
          <a:spcPct val="0"/>
        </a:spcBef>
        <a:spcAft>
          <a:spcPct val="0"/>
        </a:spcAft>
        <a:defRPr sz="4000">
          <a:solidFill>
            <a:schemeClr val="tx2"/>
          </a:solidFill>
          <a:latin typeface="Arial" charset="0"/>
          <a:cs typeface="Arial" charset="0"/>
        </a:defRPr>
      </a:lvl9pPr>
    </p:titleStyle>
    <p:bodyStyle>
      <a:lvl1pPr marL="273050" indent="-273050" algn="l" rtl="0" eaLnBrk="0" fontAlgn="base" hangingPunct="0">
        <a:spcBef>
          <a:spcPts val="575"/>
        </a:spcBef>
        <a:spcAft>
          <a:spcPct val="0"/>
        </a:spcAft>
        <a:buClr>
          <a:schemeClr val="accent1"/>
        </a:buClr>
        <a:buSzPct val="85000"/>
        <a:buFont typeface="Wingdings 2" pitchFamily="18" charset="2"/>
        <a:buChar char=""/>
        <a:defRPr sz="2600" kern="1200">
          <a:solidFill>
            <a:schemeClr val="accent1">
              <a:lumMod val="50000"/>
            </a:schemeClr>
          </a:solidFill>
          <a:latin typeface="Arial" pitchFamily="34" charset="0"/>
          <a:ea typeface="+mn-ea"/>
          <a:cs typeface="Arial" pitchFamily="34" charset="0"/>
        </a:defRPr>
      </a:lvl1pPr>
      <a:lvl2pPr marL="547688" indent="-228600" algn="l" rtl="0" eaLnBrk="0" fontAlgn="base" hangingPunct="0">
        <a:spcBef>
          <a:spcPts val="375"/>
        </a:spcBef>
        <a:spcAft>
          <a:spcPct val="0"/>
        </a:spcAft>
        <a:buClr>
          <a:schemeClr val="accent2"/>
        </a:buClr>
        <a:buSzPct val="85000"/>
        <a:buFont typeface="Wingdings 2" pitchFamily="18" charset="2"/>
        <a:buChar char=""/>
        <a:defRPr sz="2400" kern="1200">
          <a:solidFill>
            <a:schemeClr val="accent1">
              <a:lumMod val="50000"/>
            </a:schemeClr>
          </a:solidFill>
          <a:latin typeface="Arial" pitchFamily="34" charset="0"/>
          <a:ea typeface="+mn-ea"/>
          <a:cs typeface="Arial" pitchFamily="34" charset="0"/>
        </a:defRPr>
      </a:lvl2pPr>
      <a:lvl3pPr marL="822325" indent="-228600" algn="l" rtl="0" eaLnBrk="0" fontAlgn="base" hangingPunct="0">
        <a:spcBef>
          <a:spcPts val="375"/>
        </a:spcBef>
        <a:spcAft>
          <a:spcPct val="0"/>
        </a:spcAft>
        <a:buClr>
          <a:srgbClr val="AABBDF"/>
        </a:buClr>
        <a:buSzPct val="85000"/>
        <a:buFont typeface="Wingdings 2" pitchFamily="18" charset="2"/>
        <a:buChar char=""/>
        <a:defRPr sz="2000" kern="1200">
          <a:solidFill>
            <a:schemeClr val="accent1">
              <a:lumMod val="50000"/>
            </a:schemeClr>
          </a:solidFill>
          <a:latin typeface="Arial" pitchFamily="34" charset="0"/>
          <a:ea typeface="+mn-ea"/>
          <a:cs typeface="Arial" pitchFamily="34" charset="0"/>
        </a:defRPr>
      </a:lvl3pPr>
      <a:lvl4pPr marL="1096963" indent="-228600" algn="l" rtl="0" eaLnBrk="0" fontAlgn="base" hangingPunct="0">
        <a:spcBef>
          <a:spcPts val="375"/>
        </a:spcBef>
        <a:spcAft>
          <a:spcPct val="0"/>
        </a:spcAft>
        <a:buClr>
          <a:srgbClr val="0BD0D9"/>
        </a:buClr>
        <a:buSzPct val="80000"/>
        <a:buFont typeface="Wingdings 2" pitchFamily="18" charset="2"/>
        <a:buChar char=""/>
        <a:defRPr sz="2000" kern="1200">
          <a:solidFill>
            <a:schemeClr val="accent1">
              <a:lumMod val="50000"/>
            </a:schemeClr>
          </a:solidFill>
          <a:latin typeface="Arial" pitchFamily="34" charset="0"/>
          <a:ea typeface="+mn-ea"/>
          <a:cs typeface="Arial" pitchFamily="34" charset="0"/>
        </a:defRPr>
      </a:lvl4pPr>
      <a:lvl5pPr marL="1371600" indent="-228600" algn="l" rtl="0" eaLnBrk="0" fontAlgn="base" hangingPunct="0">
        <a:spcBef>
          <a:spcPts val="375"/>
        </a:spcBef>
        <a:spcAft>
          <a:spcPct val="0"/>
        </a:spcAft>
        <a:buClr>
          <a:srgbClr val="0BD0D9"/>
        </a:buClr>
        <a:buChar char="o"/>
        <a:defRPr sz="2000" kern="1200">
          <a:solidFill>
            <a:schemeClr val="accent1">
              <a:lumMod val="50000"/>
            </a:schemeClr>
          </a:solidFill>
          <a:latin typeface="Arial" pitchFamily="34" charset="0"/>
          <a:ea typeface="+mn-ea"/>
          <a:cs typeface="Arial" pitchFamily="34" charset="0"/>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1.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2.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3.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4.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5.xml"/><Relationship Id="rId6" Type="http://schemas.openxmlformats.org/officeDocument/2006/relationships/image" Target="../media/image13.jpeg"/><Relationship Id="rId5" Type="http://schemas.openxmlformats.org/officeDocument/2006/relationships/image" Target="../media/image12.png"/><Relationship Id="rId4" Type="http://schemas.openxmlformats.org/officeDocument/2006/relationships/oleObject" Target="../embeddings/oleObject1.bin"/></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16.xml"/><Relationship Id="rId6" Type="http://schemas.openxmlformats.org/officeDocument/2006/relationships/image" Target="../media/image15.jpeg"/><Relationship Id="rId5" Type="http://schemas.openxmlformats.org/officeDocument/2006/relationships/image" Target="../media/image14.wmf"/><Relationship Id="rId4" Type="http://schemas.openxmlformats.org/officeDocument/2006/relationships/oleObject" Target="../embeddings/oleObject2.bin"/></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18.xml"/><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8" Type="http://schemas.openxmlformats.org/officeDocument/2006/relationships/oleObject" Target="../embeddings/oleObject6.bin"/><Relationship Id="rId3" Type="http://schemas.openxmlformats.org/officeDocument/2006/relationships/notesSlide" Target="../notesSlides/notesSlide18.xml"/><Relationship Id="rId7" Type="http://schemas.openxmlformats.org/officeDocument/2006/relationships/oleObject" Target="../embeddings/oleObject5.bin"/><Relationship Id="rId2" Type="http://schemas.openxmlformats.org/officeDocument/2006/relationships/slideLayout" Target="../slideLayouts/slideLayout3.xml"/><Relationship Id="rId1" Type="http://schemas.openxmlformats.org/officeDocument/2006/relationships/tags" Target="../tags/tag19.xml"/><Relationship Id="rId6" Type="http://schemas.openxmlformats.org/officeDocument/2006/relationships/oleObject" Target="../embeddings/oleObject4.bin"/><Relationship Id="rId5" Type="http://schemas.openxmlformats.org/officeDocument/2006/relationships/image" Target="../media/image16.wmf"/><Relationship Id="rId4" Type="http://schemas.openxmlformats.org/officeDocument/2006/relationships/oleObject" Target="../embeddings/oleObject3.bin"/></Relationships>
</file>

<file path=ppt/slides/_rels/slide19.xml.rels><?xml version="1.0" encoding="UTF-8" standalone="yes"?>
<Relationships xmlns="http://schemas.openxmlformats.org/package/2006/relationships"><Relationship Id="rId8" Type="http://schemas.openxmlformats.org/officeDocument/2006/relationships/oleObject" Target="../embeddings/oleObject9.bin"/><Relationship Id="rId13" Type="http://schemas.openxmlformats.org/officeDocument/2006/relationships/oleObject" Target="../embeddings/oleObject14.bin"/><Relationship Id="rId3" Type="http://schemas.openxmlformats.org/officeDocument/2006/relationships/notesSlide" Target="../notesSlides/notesSlide19.xml"/><Relationship Id="rId7" Type="http://schemas.openxmlformats.org/officeDocument/2006/relationships/image" Target="../media/image18.wmf"/><Relationship Id="rId12" Type="http://schemas.openxmlformats.org/officeDocument/2006/relationships/oleObject" Target="../embeddings/oleObject13.bin"/><Relationship Id="rId2" Type="http://schemas.openxmlformats.org/officeDocument/2006/relationships/slideLayout" Target="../slideLayouts/slideLayout3.xml"/><Relationship Id="rId1" Type="http://schemas.openxmlformats.org/officeDocument/2006/relationships/tags" Target="../tags/tag20.xml"/><Relationship Id="rId6" Type="http://schemas.openxmlformats.org/officeDocument/2006/relationships/oleObject" Target="../embeddings/oleObject8.bin"/><Relationship Id="rId11" Type="http://schemas.openxmlformats.org/officeDocument/2006/relationships/oleObject" Target="../embeddings/oleObject12.bin"/><Relationship Id="rId5" Type="http://schemas.openxmlformats.org/officeDocument/2006/relationships/image" Target="../media/image17.wmf"/><Relationship Id="rId10" Type="http://schemas.openxmlformats.org/officeDocument/2006/relationships/oleObject" Target="../embeddings/oleObject11.bin"/><Relationship Id="rId4" Type="http://schemas.openxmlformats.org/officeDocument/2006/relationships/oleObject" Target="../embeddings/oleObject7.bin"/><Relationship Id="rId9" Type="http://schemas.openxmlformats.org/officeDocument/2006/relationships/oleObject" Target="../embeddings/oleObject10.bin"/><Relationship Id="rId14" Type="http://schemas.openxmlformats.org/officeDocument/2006/relationships/oleObject" Target="../embeddings/oleObject15.bin"/></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8" Type="http://schemas.openxmlformats.org/officeDocument/2006/relationships/oleObject" Target="../embeddings/oleObject18.bin"/><Relationship Id="rId13" Type="http://schemas.openxmlformats.org/officeDocument/2006/relationships/oleObject" Target="../embeddings/oleObject22.bin"/><Relationship Id="rId3" Type="http://schemas.openxmlformats.org/officeDocument/2006/relationships/notesSlide" Target="../notesSlides/notesSlide20.xml"/><Relationship Id="rId7" Type="http://schemas.openxmlformats.org/officeDocument/2006/relationships/image" Target="../media/image18.wmf"/><Relationship Id="rId12" Type="http://schemas.openxmlformats.org/officeDocument/2006/relationships/image" Target="../media/image16.wmf"/><Relationship Id="rId2" Type="http://schemas.openxmlformats.org/officeDocument/2006/relationships/slideLayout" Target="../slideLayouts/slideLayout3.xml"/><Relationship Id="rId1" Type="http://schemas.openxmlformats.org/officeDocument/2006/relationships/tags" Target="../tags/tag21.xml"/><Relationship Id="rId6" Type="http://schemas.openxmlformats.org/officeDocument/2006/relationships/oleObject" Target="../embeddings/oleObject17.bin"/><Relationship Id="rId11" Type="http://schemas.openxmlformats.org/officeDocument/2006/relationships/oleObject" Target="../embeddings/oleObject21.bin"/><Relationship Id="rId5" Type="http://schemas.openxmlformats.org/officeDocument/2006/relationships/image" Target="../media/image17.wmf"/><Relationship Id="rId10" Type="http://schemas.openxmlformats.org/officeDocument/2006/relationships/oleObject" Target="../embeddings/oleObject20.bin"/><Relationship Id="rId4" Type="http://schemas.openxmlformats.org/officeDocument/2006/relationships/oleObject" Target="../embeddings/oleObject16.bin"/><Relationship Id="rId9" Type="http://schemas.openxmlformats.org/officeDocument/2006/relationships/oleObject" Target="../embeddings/oleObject19.bin"/></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3.xml"/><Relationship Id="rId1" Type="http://schemas.openxmlformats.org/officeDocument/2006/relationships/tags" Target="../tags/tag22.xml"/><Relationship Id="rId4" Type="http://schemas.openxmlformats.org/officeDocument/2006/relationships/image" Target="../media/image19.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3.xml"/><Relationship Id="rId1" Type="http://schemas.openxmlformats.org/officeDocument/2006/relationships/tags" Target="../tags/tag23.xml"/><Relationship Id="rId5" Type="http://schemas.openxmlformats.org/officeDocument/2006/relationships/image" Target="../media/image21.png"/><Relationship Id="rId4" Type="http://schemas.openxmlformats.org/officeDocument/2006/relationships/image" Target="../media/image20.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3.xml"/><Relationship Id="rId1" Type="http://schemas.openxmlformats.org/officeDocument/2006/relationships/tags" Target="../tags/tag24.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tags" Target="../tags/tag25.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tags" Target="../tags/tag26.xml"/><Relationship Id="rId4" Type="http://schemas.openxmlformats.org/officeDocument/2006/relationships/image" Target="../media/image22.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tags" Target="../tags/tag27.xml"/><Relationship Id="rId4" Type="http://schemas.openxmlformats.org/officeDocument/2006/relationships/image" Target="../media/image23.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tags" Target="../tags/tag28.xml"/><Relationship Id="rId4" Type="http://schemas.openxmlformats.org/officeDocument/2006/relationships/image" Target="../media/image23.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tags" Target="../tags/tag29.xml"/><Relationship Id="rId6" Type="http://schemas.openxmlformats.org/officeDocument/2006/relationships/image" Target="file:///C:\Documents\Networking%20Essentials\Network%20Topologies_files\net017.gif" TargetMode="External"/><Relationship Id="rId5" Type="http://schemas.openxmlformats.org/officeDocument/2006/relationships/image" Target="../media/image25.png"/><Relationship Id="rId4" Type="http://schemas.openxmlformats.org/officeDocument/2006/relationships/image" Target="../media/image24.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tags" Target="../tags/tag30.xml"/><Relationship Id="rId5" Type="http://schemas.openxmlformats.org/officeDocument/2006/relationships/image" Target="../media/image27.png"/><Relationship Id="rId4" Type="http://schemas.openxmlformats.org/officeDocument/2006/relationships/image" Target="../media/image26.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tags" Target="../tags/tag31.xml"/><Relationship Id="rId5" Type="http://schemas.openxmlformats.org/officeDocument/2006/relationships/image" Target="../media/image29.png"/><Relationship Id="rId4" Type="http://schemas.openxmlformats.org/officeDocument/2006/relationships/image" Target="../media/image28.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tags" Target="../tags/tag32.xml"/><Relationship Id="rId4" Type="http://schemas.openxmlformats.org/officeDocument/2006/relationships/image" Target="../media/image30.pn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tags" Target="../tags/tag33.xml"/><Relationship Id="rId4" Type="http://schemas.openxmlformats.org/officeDocument/2006/relationships/image" Target="../media/image31.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xml"/><Relationship Id="rId1" Type="http://schemas.openxmlformats.org/officeDocument/2006/relationships/tags" Target="../tags/tag34.xml"/><Relationship Id="rId5" Type="http://schemas.openxmlformats.org/officeDocument/2006/relationships/image" Target="../media/image33.png"/><Relationship Id="rId4" Type="http://schemas.openxmlformats.org/officeDocument/2006/relationships/image" Target="../media/image32.pn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tags" Target="../tags/tag35.xml"/><Relationship Id="rId4" Type="http://schemas.openxmlformats.org/officeDocument/2006/relationships/image" Target="../media/image34.png"/></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2.xml"/><Relationship Id="rId1" Type="http://schemas.openxmlformats.org/officeDocument/2006/relationships/tags" Target="../tags/tag36.xml"/><Relationship Id="rId4" Type="http://schemas.openxmlformats.org/officeDocument/2006/relationships/image" Target="../media/image35.png"/></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5.xml"/><Relationship Id="rId1" Type="http://schemas.openxmlformats.org/officeDocument/2006/relationships/tags" Target="../tags/tag37.xml"/><Relationship Id="rId6" Type="http://schemas.openxmlformats.org/officeDocument/2006/relationships/image" Target="../media/image38.wmf"/><Relationship Id="rId5" Type="http://schemas.openxmlformats.org/officeDocument/2006/relationships/image" Target="../media/image37.wmf"/><Relationship Id="rId4" Type="http://schemas.openxmlformats.org/officeDocument/2006/relationships/image" Target="../media/image36.wmf"/></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2.xml"/><Relationship Id="rId1" Type="http://schemas.openxmlformats.org/officeDocument/2006/relationships/tags" Target="../tags/tag38.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2.xml"/><Relationship Id="rId1" Type="http://schemas.openxmlformats.org/officeDocument/2006/relationships/tags" Target="../tags/tag39.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2.PNG"/></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2.xml"/><Relationship Id="rId1" Type="http://schemas.openxmlformats.org/officeDocument/2006/relationships/tags" Target="../tags/tag40.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2.xml"/><Relationship Id="rId1" Type="http://schemas.openxmlformats.org/officeDocument/2006/relationships/tags" Target="../tags/tag41.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2.xml"/><Relationship Id="rId1" Type="http://schemas.openxmlformats.org/officeDocument/2006/relationships/tags" Target="../tags/tag42.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2.xml"/><Relationship Id="rId1" Type="http://schemas.openxmlformats.org/officeDocument/2006/relationships/tags" Target="../tags/tag43.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2.xml"/><Relationship Id="rId1" Type="http://schemas.openxmlformats.org/officeDocument/2006/relationships/tags" Target="../tags/tag44.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2.xml"/><Relationship Id="rId1" Type="http://schemas.openxmlformats.org/officeDocument/2006/relationships/tags" Target="../tags/tag45.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2.xml"/><Relationship Id="rId1" Type="http://schemas.openxmlformats.org/officeDocument/2006/relationships/tags" Target="../tags/tag46.xml"/><Relationship Id="rId4" Type="http://schemas.openxmlformats.org/officeDocument/2006/relationships/image" Target="../media/image39.png"/></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2.xml"/><Relationship Id="rId1" Type="http://schemas.openxmlformats.org/officeDocument/2006/relationships/tags" Target="../tags/tag47.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2.xml"/><Relationship Id="rId1" Type="http://schemas.openxmlformats.org/officeDocument/2006/relationships/tags" Target="../tags/tag48.xml"/><Relationship Id="rId4" Type="http://schemas.openxmlformats.org/officeDocument/2006/relationships/image" Target="../media/image40.jpg"/></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2.xml"/><Relationship Id="rId1" Type="http://schemas.openxmlformats.org/officeDocument/2006/relationships/tags" Target="../tags/tag49.xml"/><Relationship Id="rId4" Type="http://schemas.openxmlformats.org/officeDocument/2006/relationships/hyperlink" Target="Chapter%201%20-%20OSI%20(tt).pptx" TargetMode="Externa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9.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0.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3"/>
          <p:cNvSpPr>
            <a:spLocks noGrp="1" noChangeArrowheads="1"/>
          </p:cNvSpPr>
          <p:nvPr>
            <p:ph type="subTitle" idx="1"/>
          </p:nvPr>
        </p:nvSpPr>
        <p:spPr>
          <a:xfrm>
            <a:off x="457200" y="3657600"/>
            <a:ext cx="8229600" cy="2286000"/>
          </a:xfrm>
        </p:spPr>
        <p:txBody>
          <a:bodyPr/>
          <a:lstStyle/>
          <a:p>
            <a:pPr algn="l" eaLnBrk="1" hangingPunct="1"/>
            <a:r>
              <a:rPr lang="en-US" dirty="0" err="1">
                <a:latin typeface="Arial" charset="0"/>
                <a:cs typeface="Arial" charset="0"/>
              </a:rPr>
              <a:t>ThS</a:t>
            </a:r>
            <a:r>
              <a:rPr lang="en-US" dirty="0">
                <a:latin typeface="Arial" charset="0"/>
                <a:cs typeface="Arial" charset="0"/>
              </a:rPr>
              <a:t>. </a:t>
            </a:r>
            <a:r>
              <a:rPr lang="en-US" dirty="0" err="1">
                <a:latin typeface="Arial" charset="0"/>
                <a:cs typeface="Arial" charset="0"/>
              </a:rPr>
              <a:t>Nguyễn</a:t>
            </a:r>
            <a:r>
              <a:rPr lang="en-US" dirty="0">
                <a:latin typeface="Arial" charset="0"/>
                <a:cs typeface="Arial" charset="0"/>
              </a:rPr>
              <a:t> </a:t>
            </a:r>
            <a:r>
              <a:rPr lang="en-US" dirty="0" err="1">
                <a:latin typeface="Arial" charset="0"/>
                <a:cs typeface="Arial" charset="0"/>
              </a:rPr>
              <a:t>Hữu</a:t>
            </a:r>
            <a:r>
              <a:rPr lang="en-US" dirty="0">
                <a:latin typeface="Arial" charset="0"/>
                <a:cs typeface="Arial" charset="0"/>
              </a:rPr>
              <a:t> </a:t>
            </a:r>
            <a:r>
              <a:rPr lang="en-US" dirty="0" err="1">
                <a:latin typeface="Arial" charset="0"/>
                <a:cs typeface="Arial" charset="0"/>
              </a:rPr>
              <a:t>Trung</a:t>
            </a:r>
            <a:endParaRPr lang="en-US" dirty="0">
              <a:latin typeface="Arial" charset="0"/>
              <a:cs typeface="Arial" charset="0"/>
            </a:endParaRPr>
          </a:p>
          <a:p>
            <a:pPr algn="l" eaLnBrk="1" hangingPunct="1"/>
            <a:r>
              <a:rPr lang="en-US" dirty="0">
                <a:latin typeface="Arial" charset="0"/>
                <a:cs typeface="Arial" charset="0"/>
              </a:rPr>
              <a:t>trungnh@hcmute.edu.vn</a:t>
            </a:r>
          </a:p>
          <a:p>
            <a:pPr algn="l" eaLnBrk="1" hangingPunct="1"/>
            <a:r>
              <a:rPr lang="en-US" dirty="0">
                <a:latin typeface="Arial" charset="0"/>
                <a:cs typeface="Arial" charset="0"/>
              </a:rPr>
              <a:t>0908 617.108</a:t>
            </a:r>
          </a:p>
          <a:p>
            <a:pPr algn="l" eaLnBrk="1" hangingPunct="1"/>
            <a:r>
              <a:rPr lang="en-US" dirty="0">
                <a:latin typeface="Arial" charset="0"/>
                <a:cs typeface="Arial" charset="0"/>
              </a:rPr>
              <a:t>https</a:t>
            </a:r>
            <a:r>
              <a:rPr lang="en-US">
                <a:latin typeface="Arial" charset="0"/>
                <a:cs typeface="Arial" charset="0"/>
              </a:rPr>
              <a:t>://utex</a:t>
            </a:r>
            <a:r>
              <a:rPr lang="vi-VN">
                <a:latin typeface="Arial" charset="0"/>
                <a:cs typeface="Arial" charset="0"/>
              </a:rPr>
              <a:t>.hcmute.edu.vn</a:t>
            </a:r>
            <a:endParaRPr lang="en-US" dirty="0">
              <a:latin typeface="Arial" charset="0"/>
              <a:cs typeface="Arial" charset="0"/>
            </a:endParaRPr>
          </a:p>
        </p:txBody>
      </p:sp>
      <p:sp>
        <p:nvSpPr>
          <p:cNvPr id="20483" name="Rectangle 2"/>
          <p:cNvSpPr>
            <a:spLocks noGrp="1" noChangeArrowheads="1"/>
          </p:cNvSpPr>
          <p:nvPr>
            <p:ph type="ctrTitle"/>
          </p:nvPr>
        </p:nvSpPr>
        <p:spPr>
          <a:xfrm>
            <a:off x="152400" y="1524000"/>
            <a:ext cx="8991600" cy="1524000"/>
          </a:xfrm>
        </p:spPr>
        <p:txBody>
          <a:bodyPr/>
          <a:lstStyle/>
          <a:p>
            <a:pPr eaLnBrk="1" hangingPunct="1">
              <a:spcBef>
                <a:spcPct val="100000"/>
              </a:spcBef>
              <a:spcAft>
                <a:spcPct val="100000"/>
              </a:spcAft>
            </a:pPr>
            <a:r>
              <a:rPr sz="2400" b="1" dirty="0">
                <a:latin typeface="Arial" charset="0"/>
                <a:cs typeface="Arial" charset="0"/>
              </a:rPr>
              <a:t>MẠNG MÁY TÍNH CĂN BẢN</a:t>
            </a:r>
            <a:br>
              <a:rPr sz="2400" b="1" dirty="0">
                <a:latin typeface="Arial" charset="0"/>
                <a:cs typeface="Arial" charset="0"/>
              </a:rPr>
            </a:br>
            <a:r>
              <a:rPr sz="2400" b="1" dirty="0">
                <a:latin typeface="Arial" charset="0"/>
                <a:cs typeface="Arial" charset="0"/>
              </a:rPr>
              <a:t>(</a:t>
            </a:r>
            <a:r>
              <a:rPr lang="en-US" sz="2400" dirty="0">
                <a:latin typeface="Arial" charset="0"/>
                <a:cs typeface="Arial" charset="0"/>
              </a:rPr>
              <a:t>Networking  Essentials)</a:t>
            </a:r>
            <a:br>
              <a:rPr sz="2400" b="1" dirty="0">
                <a:latin typeface="Arial" charset="0"/>
                <a:cs typeface="Arial" charset="0"/>
              </a:rPr>
            </a:br>
            <a:r>
              <a:rPr lang="en-US" sz="2400" dirty="0">
                <a:latin typeface="Arial" charset="0"/>
                <a:cs typeface="Arial" charset="0"/>
              </a:rPr>
              <a:t>CHƯƠNG 1: Các nguyên tắc cơ bản</a:t>
            </a:r>
            <a:br>
              <a:rPr lang="en-US" sz="2400" dirty="0">
                <a:latin typeface="Arial" charset="0"/>
                <a:cs typeface="Arial" charset="0"/>
              </a:rPr>
            </a:br>
            <a:r>
              <a:rPr lang="en-US" sz="2400" dirty="0">
                <a:latin typeface="Arial" charset="0"/>
                <a:cs typeface="Arial" charset="0"/>
              </a:rPr>
              <a:t>(Chapter 1: </a:t>
            </a:r>
            <a:r>
              <a:rPr lang="en-US" sz="2400" dirty="0"/>
              <a:t>Networking fundamentals</a:t>
            </a:r>
            <a:r>
              <a:rPr lang="en-US" sz="2400" dirty="0">
                <a:ln w="18415" cmpd="sng">
                  <a:solidFill>
                    <a:srgbClr val="FFFFFF"/>
                  </a:solidFill>
                  <a:prstDash val="solid"/>
                </a:ln>
                <a:effectLst>
                  <a:outerShdw blurRad="63500" dir="3600000" algn="tl" rotWithShape="0">
                    <a:srgbClr val="000000">
                      <a:alpha val="70000"/>
                    </a:srgbClr>
                  </a:outerShdw>
                </a:effectLst>
                <a:latin typeface="Times New Roman" pitchFamily="18" charset="0"/>
                <a:cs typeface="Times New Roman" pitchFamily="18" charset="0"/>
              </a:rPr>
              <a:t> )</a:t>
            </a:r>
            <a:endParaRPr sz="2400" b="1" dirty="0">
              <a:latin typeface="Arial" charset="0"/>
              <a:cs typeface="Arial" charset="0"/>
            </a:endParaRPr>
          </a:p>
        </p:txBody>
      </p:sp>
      <p:sp>
        <p:nvSpPr>
          <p:cNvPr id="20484" name="Date Placeholder 3"/>
          <p:cNvSpPr>
            <a:spLocks noGrp="1"/>
          </p:cNvSpPr>
          <p:nvPr>
            <p:ph type="dt" sz="quarter" idx="10"/>
          </p:nvPr>
        </p:nvSpPr>
        <p:spPr bwMode="auto">
          <a:noFill/>
          <a:ln>
            <a:miter lim="800000"/>
            <a:headEnd/>
            <a:tailEnd/>
          </a:ln>
        </p:spPr>
        <p:txBody>
          <a:bodyPr vert="horz" wrap="square" lIns="91440" tIns="45720" rIns="91440" bIns="45720" numCol="1" compatLnSpc="1">
            <a:prstTxWarp prst="textNoShape">
              <a:avLst/>
            </a:prstTxWarp>
          </a:bodyPr>
          <a:lstStyle/>
          <a:p>
            <a:fld id="{33E9B7A3-7DF3-4AF2-82BB-6862BC200C7B}" type="datetime1">
              <a:rPr lang="en-US" smtClean="0"/>
              <a:t>2/12/2023</a:t>
            </a:fld>
            <a:endParaRPr lang="en-US"/>
          </a:p>
        </p:txBody>
      </p:sp>
      <p:sp>
        <p:nvSpPr>
          <p:cNvPr id="20485" name="Slide Number Placeholder 4"/>
          <p:cNvSpPr>
            <a:spLocks noGrp="1"/>
          </p:cNvSpPr>
          <p:nvPr>
            <p:ph type="sldNum" sz="quarter" idx="12"/>
          </p:nvPr>
        </p:nvSpPr>
        <p:spPr bwMode="auto">
          <a:ln>
            <a:round/>
            <a:headEnd/>
            <a:tailEnd/>
          </a:ln>
        </p:spPr>
        <p:txBody>
          <a:bodyPr/>
          <a:lstStyle/>
          <a:p>
            <a:fld id="{5F10B2E4-5B73-4712-A75D-1AE743246BBA}" type="slidenum">
              <a:rPr lang="x-none" smtClean="0"/>
              <a:pPr/>
              <a:t>1</a:t>
            </a:fld>
            <a:endParaRPr lang="en-US"/>
          </a:p>
        </p:txBody>
      </p:sp>
      <p:sp>
        <p:nvSpPr>
          <p:cNvPr id="20486" name="Footer Placeholder 5"/>
          <p:cNvSpPr>
            <a:spLocks noGrp="1"/>
          </p:cNvSpPr>
          <p:nvPr>
            <p:ph type="ftr" sz="quarter" idx="11"/>
          </p:nvPr>
        </p:nvSpPr>
        <p:spPr bwMode="auto">
          <a:noFill/>
          <a:ln>
            <a:miter lim="800000"/>
            <a:headEnd/>
            <a:tailEnd/>
          </a:ln>
        </p:spPr>
        <p:txBody>
          <a:bodyPr vert="horz" wrap="square" lIns="91440" tIns="45720" rIns="91440" bIns="45720" numCol="1" compatLnSpc="1">
            <a:prstTxWarp prst="textNoShape">
              <a:avLst/>
            </a:prstTxWarp>
          </a:bodyPr>
          <a:lstStyle/>
          <a:p>
            <a:r>
              <a:rPr lang="vi-VN"/>
              <a:t>Bài giảng:Mạng máy tính căn bản - Chương 1: Giới thiệu</a:t>
            </a:r>
            <a:endParaRPr lang="en-US"/>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4"/>
          <p:cNvPicPr>
            <a:picLocks noChangeAspect="1" noChangeArrowheads="1"/>
          </p:cNvPicPr>
          <p:nvPr/>
        </p:nvPicPr>
        <p:blipFill>
          <a:blip r:embed="rId4" cstate="print"/>
          <a:srcRect/>
          <a:stretch>
            <a:fillRect/>
          </a:stretch>
        </p:blipFill>
        <p:spPr bwMode="auto">
          <a:xfrm>
            <a:off x="685800" y="4114800"/>
            <a:ext cx="8305800" cy="2187408"/>
          </a:xfrm>
          <a:prstGeom prst="rect">
            <a:avLst/>
          </a:prstGeom>
          <a:noFill/>
          <a:ln w="9525">
            <a:noFill/>
            <a:miter lim="800000"/>
            <a:headEnd/>
            <a:tailEnd/>
          </a:ln>
        </p:spPr>
      </p:pic>
      <p:sp>
        <p:nvSpPr>
          <p:cNvPr id="34819" name="Rectangle 3"/>
          <p:cNvSpPr>
            <a:spLocks noGrp="1" noChangeArrowheads="1"/>
          </p:cNvSpPr>
          <p:nvPr>
            <p:ph sz="quarter" idx="1"/>
          </p:nvPr>
        </p:nvSpPr>
        <p:spPr>
          <a:xfrm>
            <a:off x="647700" y="1066800"/>
            <a:ext cx="8343900" cy="2971800"/>
          </a:xfrm>
          <a:ln>
            <a:solidFill>
              <a:srgbClr val="FF3300"/>
            </a:solidFill>
          </a:ln>
        </p:spPr>
        <p:txBody>
          <a:bodyPr/>
          <a:lstStyle/>
          <a:p>
            <a:pPr eaLnBrk="1" hangingPunct="1"/>
            <a:r>
              <a:rPr lang="vi-VN" sz="1800" dirty="0">
                <a:latin typeface="Arial" charset="0"/>
                <a:cs typeface="Arial" charset="0"/>
              </a:rPr>
              <a:t>Hoạt động trên một khu vực rộng lớn địa lý tách biệt</a:t>
            </a:r>
            <a:endParaRPr lang="en-US" sz="1800" dirty="0">
              <a:latin typeface="Arial" charset="0"/>
              <a:cs typeface="Arial" charset="0"/>
            </a:endParaRPr>
          </a:p>
          <a:p>
            <a:pPr eaLnBrk="1" hangingPunct="1"/>
            <a:r>
              <a:rPr lang="vi-VN" sz="1800" dirty="0">
                <a:latin typeface="Arial" charset="0"/>
                <a:cs typeface="Arial" charset="0"/>
              </a:rPr>
              <a:t>Cho phép người dùng có khả năng giao tiếp thời gian thực với những người dùng khác</a:t>
            </a:r>
            <a:endParaRPr lang="en-US" sz="1800" dirty="0">
              <a:latin typeface="Arial" charset="0"/>
              <a:cs typeface="Arial" charset="0"/>
            </a:endParaRPr>
          </a:p>
          <a:p>
            <a:pPr eaLnBrk="1" hangingPunct="1"/>
            <a:r>
              <a:rPr lang="vi-VN" sz="1800" dirty="0">
                <a:latin typeface="Arial" charset="0"/>
                <a:cs typeface="Arial" charset="0"/>
              </a:rPr>
              <a:t>Cung cấp đầy đủ thời gian tài nguyên từ xa kết nối với các dịch vụ </a:t>
            </a:r>
            <a:r>
              <a:rPr lang="en-US" sz="1800" dirty="0" err="1">
                <a:latin typeface="Arial" charset="0"/>
                <a:cs typeface="Arial" charset="0"/>
              </a:rPr>
              <a:t>cục</a:t>
            </a:r>
            <a:r>
              <a:rPr lang="en-US" sz="1800" dirty="0">
                <a:latin typeface="Arial" charset="0"/>
                <a:cs typeface="Arial" charset="0"/>
              </a:rPr>
              <a:t> </a:t>
            </a:r>
            <a:r>
              <a:rPr lang="en-US" sz="1800" dirty="0" err="1">
                <a:latin typeface="Arial" charset="0"/>
                <a:cs typeface="Arial" charset="0"/>
              </a:rPr>
              <a:t>bộ</a:t>
            </a:r>
            <a:r>
              <a:rPr lang="en-US" sz="1800" dirty="0">
                <a:latin typeface="Arial" charset="0"/>
                <a:cs typeface="Arial" charset="0"/>
              </a:rPr>
              <a:t>.</a:t>
            </a:r>
          </a:p>
          <a:p>
            <a:pPr eaLnBrk="1" hangingPunct="1"/>
            <a:r>
              <a:rPr lang="vi-VN" sz="1800" dirty="0">
                <a:latin typeface="Arial" charset="0"/>
                <a:cs typeface="Arial" charset="0"/>
              </a:rPr>
              <a:t>Cung cấp e-mail, World Wide Web, chuyển file, và các dịch vụ thương mại điện tử</a:t>
            </a:r>
            <a:r>
              <a:rPr lang="en-US" sz="1800" dirty="0">
                <a:latin typeface="Arial" charset="0"/>
                <a:cs typeface="Arial" charset="0"/>
              </a:rPr>
              <a:t>.</a:t>
            </a:r>
            <a:r>
              <a:rPr lang="vi-VN" sz="1800" dirty="0">
                <a:latin typeface="Arial" charset="0"/>
                <a:cs typeface="Arial" charset="0"/>
              </a:rPr>
              <a:t> </a:t>
            </a:r>
            <a:endParaRPr lang="en-US" sz="1800" dirty="0">
              <a:latin typeface="Arial" charset="0"/>
              <a:cs typeface="Arial" charset="0"/>
            </a:endParaRPr>
          </a:p>
          <a:p>
            <a:pPr eaLnBrk="1" hangingPunct="1"/>
            <a:r>
              <a:rPr lang="vi-VN" sz="1800" dirty="0">
                <a:latin typeface="Arial" charset="0"/>
                <a:cs typeface="Arial" charset="0"/>
              </a:rPr>
              <a:t>Một số topogolies WAN phổ biến là: modem, ISDN, xDSL, Frame Relay, ...</a:t>
            </a:r>
            <a:endParaRPr lang="en-US" sz="1800" dirty="0">
              <a:latin typeface="Arial" charset="0"/>
              <a:cs typeface="Arial" charset="0"/>
            </a:endParaRPr>
          </a:p>
          <a:p>
            <a:pPr eaLnBrk="1" hangingPunct="1"/>
            <a:r>
              <a:rPr lang="en-US" sz="1800" dirty="0" err="1">
                <a:latin typeface="Arial" charset="0"/>
                <a:cs typeface="Arial" charset="0"/>
              </a:rPr>
              <a:t>Các</a:t>
            </a:r>
            <a:r>
              <a:rPr lang="en-US" sz="1800" dirty="0">
                <a:latin typeface="Arial" charset="0"/>
                <a:cs typeface="Arial" charset="0"/>
              </a:rPr>
              <a:t> </a:t>
            </a:r>
            <a:r>
              <a:rPr lang="en-US" sz="1800" dirty="0" err="1">
                <a:latin typeface="Arial" charset="0"/>
                <a:cs typeface="Arial" charset="0"/>
              </a:rPr>
              <a:t>máy</a:t>
            </a:r>
            <a:r>
              <a:rPr lang="en-US" sz="1800" dirty="0">
                <a:latin typeface="Arial" charset="0"/>
                <a:cs typeface="Arial" charset="0"/>
              </a:rPr>
              <a:t> </a:t>
            </a:r>
            <a:r>
              <a:rPr lang="en-US" sz="1800" dirty="0" err="1">
                <a:latin typeface="Arial" charset="0"/>
                <a:cs typeface="Arial" charset="0"/>
              </a:rPr>
              <a:t>trạm</a:t>
            </a:r>
            <a:r>
              <a:rPr lang="en-US" sz="1800" dirty="0">
                <a:latin typeface="Arial" charset="0"/>
                <a:cs typeface="Arial" charset="0"/>
              </a:rPr>
              <a:t> (host) </a:t>
            </a:r>
            <a:r>
              <a:rPr lang="en-US" sz="1800" dirty="0" err="1">
                <a:latin typeface="Arial" charset="0"/>
                <a:cs typeface="Arial" charset="0"/>
              </a:rPr>
              <a:t>được</a:t>
            </a:r>
            <a:r>
              <a:rPr lang="en-US" sz="1800" dirty="0">
                <a:latin typeface="Arial" charset="0"/>
                <a:cs typeface="Arial" charset="0"/>
              </a:rPr>
              <a:t> </a:t>
            </a:r>
            <a:r>
              <a:rPr lang="en-US" sz="1800" dirty="0" err="1">
                <a:latin typeface="Arial" charset="0"/>
                <a:cs typeface="Arial" charset="0"/>
              </a:rPr>
              <a:t>kết</a:t>
            </a:r>
            <a:r>
              <a:rPr lang="en-US" sz="1800" dirty="0">
                <a:latin typeface="Arial" charset="0"/>
                <a:cs typeface="Arial" charset="0"/>
              </a:rPr>
              <a:t> </a:t>
            </a:r>
            <a:r>
              <a:rPr lang="en-US" sz="1800" dirty="0" err="1">
                <a:latin typeface="Arial" charset="0"/>
                <a:cs typeface="Arial" charset="0"/>
              </a:rPr>
              <a:t>nối</a:t>
            </a:r>
            <a:r>
              <a:rPr lang="en-US" sz="1800" dirty="0">
                <a:latin typeface="Arial" charset="0"/>
                <a:cs typeface="Arial" charset="0"/>
              </a:rPr>
              <a:t> </a:t>
            </a:r>
            <a:r>
              <a:rPr lang="en-US" sz="1800" dirty="0" err="1">
                <a:latin typeface="Arial" charset="0"/>
                <a:cs typeface="Arial" charset="0"/>
              </a:rPr>
              <a:t>bởi</a:t>
            </a:r>
            <a:r>
              <a:rPr lang="en-US" sz="1800" dirty="0">
                <a:latin typeface="Arial" charset="0"/>
                <a:cs typeface="Arial" charset="0"/>
              </a:rPr>
              <a:t> </a:t>
            </a:r>
            <a:r>
              <a:rPr lang="en-US" sz="1800" dirty="0" err="1">
                <a:latin typeface="Arial" charset="0"/>
                <a:cs typeface="Arial" charset="0"/>
              </a:rPr>
              <a:t>một</a:t>
            </a:r>
            <a:r>
              <a:rPr lang="en-US" sz="1800" dirty="0">
                <a:latin typeface="Arial" charset="0"/>
                <a:cs typeface="Arial" charset="0"/>
              </a:rPr>
              <a:t> </a:t>
            </a:r>
            <a:r>
              <a:rPr lang="en-US" sz="1800" dirty="0" err="1">
                <a:latin typeface="Arial" charset="0"/>
                <a:cs typeface="Arial" charset="0"/>
              </a:rPr>
              <a:t>mạng</a:t>
            </a:r>
            <a:r>
              <a:rPr lang="en-US" sz="1800" dirty="0">
                <a:latin typeface="Arial" charset="0"/>
                <a:cs typeface="Arial" charset="0"/>
              </a:rPr>
              <a:t> </a:t>
            </a:r>
            <a:r>
              <a:rPr lang="en-US" sz="1800" dirty="0" err="1">
                <a:latin typeface="Arial" charset="0"/>
                <a:cs typeface="Arial" charset="0"/>
              </a:rPr>
              <a:t>truyền</a:t>
            </a:r>
            <a:r>
              <a:rPr lang="en-US" sz="1800" dirty="0">
                <a:latin typeface="Arial" charset="0"/>
                <a:cs typeface="Arial" charset="0"/>
              </a:rPr>
              <a:t> </a:t>
            </a:r>
            <a:r>
              <a:rPr lang="en-US" sz="1800" dirty="0" err="1">
                <a:latin typeface="Arial" charset="0"/>
                <a:cs typeface="Arial" charset="0"/>
              </a:rPr>
              <a:t>thông</a:t>
            </a:r>
            <a:r>
              <a:rPr lang="en-US" sz="1800" dirty="0">
                <a:latin typeface="Arial" charset="0"/>
                <a:cs typeface="Arial" charset="0"/>
              </a:rPr>
              <a:t> con </a:t>
            </a:r>
            <a:r>
              <a:rPr lang="en-US" sz="1800" b="1" dirty="0">
                <a:latin typeface="Arial" charset="0"/>
                <a:cs typeface="Arial" charset="0"/>
              </a:rPr>
              <a:t>(communication subnet)</a:t>
            </a:r>
            <a:r>
              <a:rPr lang="en-US" sz="1800" dirty="0">
                <a:latin typeface="Arial" charset="0"/>
                <a:cs typeface="Arial" charset="0"/>
              </a:rPr>
              <a:t> </a:t>
            </a:r>
            <a:r>
              <a:rPr lang="en-US" sz="1800" dirty="0" err="1">
                <a:latin typeface="Arial" charset="0"/>
                <a:cs typeface="Arial" charset="0"/>
              </a:rPr>
              <a:t>hoặc</a:t>
            </a:r>
            <a:r>
              <a:rPr lang="en-US" sz="1800" dirty="0">
                <a:latin typeface="Arial" charset="0"/>
                <a:cs typeface="Arial" charset="0"/>
              </a:rPr>
              <a:t> </a:t>
            </a:r>
            <a:r>
              <a:rPr lang="en-US" sz="1800" dirty="0" err="1">
                <a:latin typeface="Arial" charset="0"/>
                <a:cs typeface="Arial" charset="0"/>
              </a:rPr>
              <a:t>chỉ</a:t>
            </a:r>
            <a:r>
              <a:rPr lang="en-US" sz="1800" dirty="0">
                <a:latin typeface="Arial" charset="0"/>
                <a:cs typeface="Arial" charset="0"/>
              </a:rPr>
              <a:t> </a:t>
            </a:r>
            <a:r>
              <a:rPr lang="en-US" sz="1800" dirty="0" err="1">
                <a:latin typeface="Arial" charset="0"/>
                <a:cs typeface="Arial" charset="0"/>
              </a:rPr>
              <a:t>gọi</a:t>
            </a:r>
            <a:r>
              <a:rPr lang="en-US" sz="1800" dirty="0">
                <a:latin typeface="Arial" charset="0"/>
                <a:cs typeface="Arial" charset="0"/>
              </a:rPr>
              <a:t> </a:t>
            </a:r>
            <a:r>
              <a:rPr lang="en-US" sz="1800" dirty="0" err="1">
                <a:latin typeface="Arial" charset="0"/>
                <a:cs typeface="Arial" charset="0"/>
              </a:rPr>
              <a:t>vắn</a:t>
            </a:r>
            <a:r>
              <a:rPr lang="en-US" sz="1800" dirty="0">
                <a:latin typeface="Arial" charset="0"/>
                <a:cs typeface="Arial" charset="0"/>
              </a:rPr>
              <a:t> </a:t>
            </a:r>
            <a:r>
              <a:rPr lang="en-US" sz="1800" dirty="0" err="1">
                <a:latin typeface="Arial" charset="0"/>
                <a:cs typeface="Arial" charset="0"/>
              </a:rPr>
              <a:t>tắt</a:t>
            </a:r>
            <a:r>
              <a:rPr lang="en-US" sz="1800" dirty="0">
                <a:latin typeface="Arial" charset="0"/>
                <a:cs typeface="Arial" charset="0"/>
              </a:rPr>
              <a:t> </a:t>
            </a:r>
            <a:r>
              <a:rPr lang="en-US" sz="1800" dirty="0" err="1">
                <a:latin typeface="Arial" charset="0"/>
                <a:cs typeface="Arial" charset="0"/>
              </a:rPr>
              <a:t>là</a:t>
            </a:r>
            <a:r>
              <a:rPr lang="en-US" sz="1800" dirty="0">
                <a:latin typeface="Arial" charset="0"/>
                <a:cs typeface="Arial" charset="0"/>
              </a:rPr>
              <a:t> </a:t>
            </a:r>
            <a:r>
              <a:rPr lang="en-US" sz="1800" dirty="0" err="1">
                <a:latin typeface="Arial" charset="0"/>
                <a:cs typeface="Arial" charset="0"/>
              </a:rPr>
              <a:t>mạng</a:t>
            </a:r>
            <a:r>
              <a:rPr lang="en-US" sz="1800" dirty="0">
                <a:latin typeface="Arial" charset="0"/>
                <a:cs typeface="Arial" charset="0"/>
              </a:rPr>
              <a:t> con </a:t>
            </a:r>
            <a:r>
              <a:rPr lang="en-US" sz="1800" b="1" dirty="0">
                <a:latin typeface="Arial" charset="0"/>
                <a:cs typeface="Arial" charset="0"/>
              </a:rPr>
              <a:t>(subnet)</a:t>
            </a:r>
            <a:r>
              <a:rPr lang="en-US" sz="1800" dirty="0">
                <a:latin typeface="Arial" charset="0"/>
                <a:cs typeface="Arial" charset="0"/>
              </a:rPr>
              <a:t>. </a:t>
            </a:r>
          </a:p>
        </p:txBody>
      </p:sp>
      <p:sp>
        <p:nvSpPr>
          <p:cNvPr id="34820" name="Date Placeholder 3"/>
          <p:cNvSpPr>
            <a:spLocks noGrp="1"/>
          </p:cNvSpPr>
          <p:nvPr>
            <p:ph type="dt" sz="quarter" idx="10"/>
          </p:nvPr>
        </p:nvSpPr>
        <p:spPr bwMode="auto">
          <a:noFill/>
          <a:ln>
            <a:miter lim="800000"/>
            <a:headEnd/>
            <a:tailEnd/>
          </a:ln>
        </p:spPr>
        <p:txBody>
          <a:bodyPr vert="horz" wrap="square" lIns="91440" tIns="45720" rIns="91440" bIns="45720" numCol="1" compatLnSpc="1">
            <a:prstTxWarp prst="textNoShape">
              <a:avLst/>
            </a:prstTxWarp>
          </a:bodyPr>
          <a:lstStyle/>
          <a:p>
            <a:fld id="{CA144826-FE74-45E6-B989-ADF9BEB8D288}" type="datetime1">
              <a:rPr lang="en-US" smtClean="0"/>
              <a:t>2/12/2023</a:t>
            </a:fld>
            <a:endParaRPr lang="en-US"/>
          </a:p>
        </p:txBody>
      </p:sp>
      <p:sp>
        <p:nvSpPr>
          <p:cNvPr id="34821" name="Slide Number Placeholder 4"/>
          <p:cNvSpPr>
            <a:spLocks noGrp="1"/>
          </p:cNvSpPr>
          <p:nvPr>
            <p:ph type="sldNum" sz="quarter" idx="12"/>
          </p:nvPr>
        </p:nvSpPr>
        <p:spPr bwMode="auto">
          <a:ln>
            <a:round/>
            <a:headEnd/>
            <a:tailEnd/>
          </a:ln>
        </p:spPr>
        <p:txBody>
          <a:bodyPr/>
          <a:lstStyle/>
          <a:p>
            <a:fld id="{C6D159AF-5937-40AE-8BA6-2DDC9E83D087}" type="slidenum">
              <a:rPr lang="x-none" smtClean="0"/>
              <a:pPr/>
              <a:t>10</a:t>
            </a:fld>
            <a:endParaRPr lang="en-US"/>
          </a:p>
        </p:txBody>
      </p:sp>
      <p:sp>
        <p:nvSpPr>
          <p:cNvPr id="34822" name="Footer Placeholder 5"/>
          <p:cNvSpPr>
            <a:spLocks noGrp="1"/>
          </p:cNvSpPr>
          <p:nvPr>
            <p:ph type="ftr" sz="quarter" idx="11"/>
          </p:nvPr>
        </p:nvSpPr>
        <p:spPr bwMode="auto">
          <a:noFill/>
          <a:ln>
            <a:miter lim="800000"/>
            <a:headEnd/>
            <a:tailEnd/>
          </a:ln>
        </p:spPr>
        <p:txBody>
          <a:bodyPr vert="horz" wrap="square" lIns="91440" tIns="45720" rIns="91440" bIns="45720" numCol="1" compatLnSpc="1">
            <a:prstTxWarp prst="textNoShape">
              <a:avLst/>
            </a:prstTxWarp>
          </a:bodyPr>
          <a:lstStyle/>
          <a:p>
            <a:r>
              <a:rPr lang="vi-VN"/>
              <a:t>Bài giảng:Mạng máy tính căn bản - Chương 1: Giới thiệu</a:t>
            </a:r>
            <a:endParaRPr lang="en-US"/>
          </a:p>
        </p:txBody>
      </p:sp>
      <p:sp>
        <p:nvSpPr>
          <p:cNvPr id="7" name="Rectangle 2"/>
          <p:cNvSpPr txBox="1">
            <a:spLocks noChangeArrowheads="1"/>
          </p:cNvSpPr>
          <p:nvPr/>
        </p:nvSpPr>
        <p:spPr bwMode="auto">
          <a:xfrm>
            <a:off x="457200" y="228600"/>
            <a:ext cx="8534400" cy="609600"/>
          </a:xfrm>
          <a:prstGeom prst="rect">
            <a:avLst/>
          </a:prstGeom>
          <a:noFill/>
          <a:ln w="9525">
            <a:noFill/>
            <a:miter lim="800000"/>
            <a:headEnd/>
            <a:tailEnd/>
          </a:ln>
        </p:spPr>
        <p:txBody>
          <a:bodyPr vert="horz" wrap="square" lIns="91440" tIns="45720" rIns="91440" bIns="91440" numCol="1" anchor="b" anchorCtr="0" compatLnSpc="1">
            <a:prstTxWarp prst="textNoShape">
              <a:avLst/>
            </a:prstTxWarp>
          </a:bodyPr>
          <a:lstStyle/>
          <a:p>
            <a:pPr lvl="0">
              <a:defRPr/>
            </a:pPr>
            <a:r>
              <a:rPr lang="en-US" sz="2800" b="1" dirty="0">
                <a:solidFill>
                  <a:schemeClr val="bg1">
                    <a:lumMod val="95000"/>
                  </a:schemeClr>
                </a:solidFill>
                <a:latin typeface="Arial" charset="0"/>
                <a:cs typeface="Arial" charset="0"/>
              </a:rPr>
              <a:t>WAN </a:t>
            </a:r>
            <a:r>
              <a:rPr lang="en-US" sz="2800" dirty="0">
                <a:solidFill>
                  <a:schemeClr val="bg1">
                    <a:lumMod val="95000"/>
                  </a:schemeClr>
                </a:solidFill>
                <a:latin typeface="Arial" charset="0"/>
                <a:cs typeface="Arial" charset="0"/>
              </a:rPr>
              <a:t>(Wide Area Network) </a:t>
            </a:r>
            <a:r>
              <a:rPr lang="en-US" sz="2800" b="1" dirty="0">
                <a:solidFill>
                  <a:schemeClr val="bg1">
                    <a:lumMod val="95000"/>
                  </a:schemeClr>
                </a:solidFill>
                <a:latin typeface="Arial" charset="0"/>
                <a:cs typeface="Arial" charset="0"/>
              </a:rPr>
              <a:t>– </a:t>
            </a:r>
            <a:r>
              <a:rPr lang="en-US" sz="2800" b="1" dirty="0" err="1">
                <a:solidFill>
                  <a:schemeClr val="bg1">
                    <a:lumMod val="95000"/>
                  </a:schemeClr>
                </a:solidFill>
                <a:latin typeface="Arial" charset="0"/>
                <a:cs typeface="Arial" charset="0"/>
              </a:rPr>
              <a:t>Mạng</a:t>
            </a:r>
            <a:r>
              <a:rPr lang="en-US" sz="2800" b="1" dirty="0">
                <a:solidFill>
                  <a:schemeClr val="bg1">
                    <a:lumMod val="95000"/>
                  </a:schemeClr>
                </a:solidFill>
                <a:latin typeface="Arial" charset="0"/>
                <a:cs typeface="Arial" charset="0"/>
              </a:rPr>
              <a:t> </a:t>
            </a:r>
            <a:r>
              <a:rPr lang="en-US" sz="2800" b="1" dirty="0" err="1">
                <a:solidFill>
                  <a:schemeClr val="bg1">
                    <a:lumMod val="95000"/>
                  </a:schemeClr>
                </a:solidFill>
                <a:latin typeface="Arial" charset="0"/>
                <a:cs typeface="Arial" charset="0"/>
              </a:rPr>
              <a:t>diện</a:t>
            </a:r>
            <a:r>
              <a:rPr lang="en-US" sz="2800" b="1" dirty="0">
                <a:solidFill>
                  <a:schemeClr val="bg1">
                    <a:lumMod val="95000"/>
                  </a:schemeClr>
                </a:solidFill>
                <a:latin typeface="Arial" charset="0"/>
                <a:cs typeface="Arial" charset="0"/>
              </a:rPr>
              <a:t> </a:t>
            </a:r>
            <a:r>
              <a:rPr lang="en-US" sz="2800" b="1" dirty="0" err="1">
                <a:solidFill>
                  <a:schemeClr val="bg1">
                    <a:lumMod val="95000"/>
                  </a:schemeClr>
                </a:solidFill>
                <a:latin typeface="Arial" charset="0"/>
                <a:cs typeface="Arial" charset="0"/>
              </a:rPr>
              <a:t>rộng</a:t>
            </a:r>
            <a:endParaRPr kumimoji="0" lang="en-US" sz="2800" b="1" i="0" u="none" strike="noStrike" kern="1200" cap="none" spc="0" normalizeH="0" baseline="0" noProof="0" dirty="0">
              <a:ln>
                <a:noFill/>
              </a:ln>
              <a:solidFill>
                <a:schemeClr val="bg1">
                  <a:lumMod val="95000"/>
                </a:schemeClr>
              </a:solidFill>
              <a:effectLst/>
              <a:uLnTx/>
              <a:uFillTx/>
              <a:latin typeface="Arial" charset="0"/>
              <a:ea typeface="+mj-ea"/>
              <a:cs typeface="Arial" charset="0"/>
            </a:endParaRPr>
          </a:p>
        </p:txBody>
      </p:sp>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7" name="Picture 4"/>
          <p:cNvPicPr>
            <a:picLocks noChangeAspect="1" noChangeArrowheads="1"/>
          </p:cNvPicPr>
          <p:nvPr/>
        </p:nvPicPr>
        <p:blipFill>
          <a:blip r:embed="rId4" cstate="print"/>
          <a:srcRect/>
          <a:stretch>
            <a:fillRect/>
          </a:stretch>
        </p:blipFill>
        <p:spPr bwMode="auto">
          <a:xfrm>
            <a:off x="457200" y="1143000"/>
            <a:ext cx="8458200" cy="5199731"/>
          </a:xfrm>
          <a:prstGeom prst="rect">
            <a:avLst/>
          </a:prstGeom>
          <a:noFill/>
          <a:ln w="9525">
            <a:noFill/>
            <a:miter lim="800000"/>
            <a:headEnd/>
            <a:tailEnd/>
          </a:ln>
        </p:spPr>
      </p:pic>
      <p:sp>
        <p:nvSpPr>
          <p:cNvPr id="36868" name="Date Placeholder 4"/>
          <p:cNvSpPr>
            <a:spLocks noGrp="1"/>
          </p:cNvSpPr>
          <p:nvPr>
            <p:ph type="dt" sz="quarter" idx="10"/>
          </p:nvPr>
        </p:nvSpPr>
        <p:spPr bwMode="auto">
          <a:noFill/>
          <a:ln>
            <a:miter lim="800000"/>
            <a:headEnd/>
            <a:tailEnd/>
          </a:ln>
        </p:spPr>
        <p:txBody>
          <a:bodyPr vert="horz" wrap="square" lIns="91440" tIns="45720" rIns="91440" bIns="45720" numCol="1" compatLnSpc="1">
            <a:prstTxWarp prst="textNoShape">
              <a:avLst/>
            </a:prstTxWarp>
          </a:bodyPr>
          <a:lstStyle/>
          <a:p>
            <a:fld id="{BDBCA28F-C628-4030-9681-2C4C68BA8122}" type="datetime1">
              <a:rPr lang="en-US" smtClean="0"/>
              <a:t>2/12/2023</a:t>
            </a:fld>
            <a:endParaRPr lang="en-US"/>
          </a:p>
        </p:txBody>
      </p:sp>
      <p:sp>
        <p:nvSpPr>
          <p:cNvPr id="36869" name="Slide Number Placeholder 5"/>
          <p:cNvSpPr>
            <a:spLocks noGrp="1"/>
          </p:cNvSpPr>
          <p:nvPr>
            <p:ph type="sldNum" sz="quarter" idx="12"/>
          </p:nvPr>
        </p:nvSpPr>
        <p:spPr bwMode="auto">
          <a:ln>
            <a:round/>
            <a:headEnd/>
            <a:tailEnd/>
          </a:ln>
        </p:spPr>
        <p:txBody>
          <a:bodyPr/>
          <a:lstStyle/>
          <a:p>
            <a:fld id="{5EF13E0D-F408-4173-89AF-91C276EB00A8}" type="slidenum">
              <a:rPr lang="x-none" smtClean="0"/>
              <a:pPr/>
              <a:t>11</a:t>
            </a:fld>
            <a:endParaRPr lang="en-US"/>
          </a:p>
        </p:txBody>
      </p:sp>
      <p:sp>
        <p:nvSpPr>
          <p:cNvPr id="36870" name="Footer Placeholder 6"/>
          <p:cNvSpPr>
            <a:spLocks noGrp="1"/>
          </p:cNvSpPr>
          <p:nvPr>
            <p:ph type="ftr" sz="quarter" idx="11"/>
          </p:nvPr>
        </p:nvSpPr>
        <p:spPr bwMode="auto">
          <a:noFill/>
          <a:ln>
            <a:miter lim="800000"/>
            <a:headEnd/>
            <a:tailEnd/>
          </a:ln>
        </p:spPr>
        <p:txBody>
          <a:bodyPr vert="horz" wrap="square" lIns="91440" tIns="45720" rIns="91440" bIns="45720" numCol="1" compatLnSpc="1">
            <a:prstTxWarp prst="textNoShape">
              <a:avLst/>
            </a:prstTxWarp>
          </a:bodyPr>
          <a:lstStyle/>
          <a:p>
            <a:r>
              <a:rPr lang="vi-VN"/>
              <a:t>Bài giảng:Mạng máy tính căn bản - Chương 1: Giới thiệu</a:t>
            </a:r>
            <a:endParaRPr lang="en-US"/>
          </a:p>
        </p:txBody>
      </p:sp>
      <p:sp>
        <p:nvSpPr>
          <p:cNvPr id="8" name="Rectangle 2"/>
          <p:cNvSpPr txBox="1">
            <a:spLocks noChangeArrowheads="1"/>
          </p:cNvSpPr>
          <p:nvPr/>
        </p:nvSpPr>
        <p:spPr bwMode="auto">
          <a:xfrm>
            <a:off x="457200" y="228600"/>
            <a:ext cx="7772400" cy="609600"/>
          </a:xfrm>
          <a:prstGeom prst="rect">
            <a:avLst/>
          </a:prstGeom>
          <a:noFill/>
          <a:ln w="9525">
            <a:noFill/>
            <a:miter lim="800000"/>
            <a:headEnd/>
            <a:tailEnd/>
          </a:ln>
        </p:spPr>
        <p:txBody>
          <a:bodyPr vert="horz" wrap="square" lIns="91440" tIns="45720" rIns="91440" bIns="91440" numCol="1" anchor="b" anchorCtr="0" compatLnSpc="1">
            <a:prstTxWarp prst="textNoShape">
              <a:avLst/>
            </a:prstTxWarp>
          </a:bodyPr>
          <a:lstStyle/>
          <a:p>
            <a:pPr lvl="0">
              <a:defRPr/>
            </a:pPr>
            <a:r>
              <a:rPr lang="en-US" sz="2800" b="1" dirty="0" err="1">
                <a:solidFill>
                  <a:schemeClr val="bg1">
                    <a:lumMod val="95000"/>
                  </a:schemeClr>
                </a:solidFill>
                <a:latin typeface="Arial" charset="0"/>
                <a:cs typeface="Arial" charset="0"/>
              </a:rPr>
              <a:t>Mô</a:t>
            </a:r>
            <a:r>
              <a:rPr lang="en-US" sz="2800" b="1" dirty="0">
                <a:solidFill>
                  <a:schemeClr val="bg1">
                    <a:lumMod val="95000"/>
                  </a:schemeClr>
                </a:solidFill>
                <a:latin typeface="Arial" charset="0"/>
                <a:cs typeface="Arial" charset="0"/>
              </a:rPr>
              <a:t> </a:t>
            </a:r>
            <a:r>
              <a:rPr lang="en-US" sz="2800" b="1" dirty="0" err="1">
                <a:solidFill>
                  <a:schemeClr val="bg1">
                    <a:lumMod val="95000"/>
                  </a:schemeClr>
                </a:solidFill>
                <a:latin typeface="Arial" charset="0"/>
                <a:cs typeface="Arial" charset="0"/>
              </a:rPr>
              <a:t>hình</a:t>
            </a:r>
            <a:r>
              <a:rPr lang="en-US" sz="2800" b="1" dirty="0">
                <a:solidFill>
                  <a:schemeClr val="bg1">
                    <a:lumMod val="95000"/>
                  </a:schemeClr>
                </a:solidFill>
                <a:latin typeface="Arial" charset="0"/>
                <a:cs typeface="Arial" charset="0"/>
              </a:rPr>
              <a:t> </a:t>
            </a:r>
            <a:r>
              <a:rPr lang="en-US" sz="2800" b="1" dirty="0" err="1">
                <a:solidFill>
                  <a:schemeClr val="bg1">
                    <a:lumMod val="95000"/>
                  </a:schemeClr>
                </a:solidFill>
                <a:latin typeface="Arial" charset="0"/>
                <a:cs typeface="Arial" charset="0"/>
              </a:rPr>
              <a:t>luân</a:t>
            </a:r>
            <a:r>
              <a:rPr lang="en-US" sz="2800" b="1" dirty="0">
                <a:solidFill>
                  <a:schemeClr val="bg1">
                    <a:lumMod val="95000"/>
                  </a:schemeClr>
                </a:solidFill>
                <a:latin typeface="Arial" charset="0"/>
                <a:cs typeface="Arial" charset="0"/>
              </a:rPr>
              <a:t> </a:t>
            </a:r>
            <a:r>
              <a:rPr lang="en-US" sz="2800" b="1" dirty="0" err="1">
                <a:solidFill>
                  <a:schemeClr val="bg1">
                    <a:lumMod val="95000"/>
                  </a:schemeClr>
                </a:solidFill>
                <a:latin typeface="Arial" charset="0"/>
                <a:cs typeface="Arial" charset="0"/>
              </a:rPr>
              <a:t>chuyển</a:t>
            </a:r>
            <a:r>
              <a:rPr lang="en-US" sz="2800" b="1" dirty="0">
                <a:solidFill>
                  <a:schemeClr val="bg1">
                    <a:lumMod val="95000"/>
                  </a:schemeClr>
                </a:solidFill>
                <a:latin typeface="Arial" charset="0"/>
                <a:cs typeface="Arial" charset="0"/>
              </a:rPr>
              <a:t> </a:t>
            </a:r>
            <a:r>
              <a:rPr lang="en-US" sz="2800" b="1" dirty="0" err="1">
                <a:solidFill>
                  <a:schemeClr val="bg1">
                    <a:lumMod val="95000"/>
                  </a:schemeClr>
                </a:solidFill>
                <a:latin typeface="Arial" charset="0"/>
                <a:cs typeface="Arial" charset="0"/>
              </a:rPr>
              <a:t>dữ</a:t>
            </a:r>
            <a:r>
              <a:rPr lang="en-US" sz="2800" b="1" dirty="0">
                <a:solidFill>
                  <a:schemeClr val="bg1">
                    <a:lumMod val="95000"/>
                  </a:schemeClr>
                </a:solidFill>
                <a:latin typeface="Arial" charset="0"/>
                <a:cs typeface="Arial" charset="0"/>
              </a:rPr>
              <a:t> </a:t>
            </a:r>
            <a:r>
              <a:rPr lang="en-US" sz="2800" b="1" dirty="0" err="1">
                <a:solidFill>
                  <a:schemeClr val="bg1">
                    <a:lumMod val="95000"/>
                  </a:schemeClr>
                </a:solidFill>
                <a:latin typeface="Arial" charset="0"/>
                <a:cs typeface="Arial" charset="0"/>
              </a:rPr>
              <a:t>liệu</a:t>
            </a:r>
            <a:r>
              <a:rPr lang="en-US" sz="2800" b="1" dirty="0">
                <a:solidFill>
                  <a:schemeClr val="bg1">
                    <a:lumMod val="95000"/>
                  </a:schemeClr>
                </a:solidFill>
                <a:latin typeface="Arial" charset="0"/>
                <a:cs typeface="Arial" charset="0"/>
              </a:rPr>
              <a:t> </a:t>
            </a:r>
            <a:r>
              <a:rPr lang="en-US" sz="2800" b="1" dirty="0" err="1">
                <a:solidFill>
                  <a:schemeClr val="bg1">
                    <a:lumMod val="95000"/>
                  </a:schemeClr>
                </a:solidFill>
                <a:latin typeface="Arial" charset="0"/>
                <a:cs typeface="Arial" charset="0"/>
              </a:rPr>
              <a:t>trong</a:t>
            </a:r>
            <a:r>
              <a:rPr lang="en-US" sz="2800" b="1" dirty="0">
                <a:solidFill>
                  <a:schemeClr val="bg1">
                    <a:lumMod val="95000"/>
                  </a:schemeClr>
                </a:solidFill>
                <a:latin typeface="Arial" charset="0"/>
                <a:cs typeface="Arial" charset="0"/>
              </a:rPr>
              <a:t> WAN</a:t>
            </a:r>
            <a:endParaRPr kumimoji="0" lang="en-US" sz="2800" b="1" i="0" u="none" strike="noStrike" kern="1200" cap="none" spc="0" normalizeH="0" baseline="0" noProof="0" dirty="0">
              <a:ln>
                <a:noFill/>
              </a:ln>
              <a:solidFill>
                <a:schemeClr val="bg1">
                  <a:lumMod val="95000"/>
                </a:schemeClr>
              </a:solidFill>
              <a:effectLst/>
              <a:uLnTx/>
              <a:uFillTx/>
              <a:latin typeface="Arial" charset="0"/>
              <a:ea typeface="+mj-ea"/>
              <a:cs typeface="Arial" charset="0"/>
            </a:endParaRPr>
          </a:p>
        </p:txBody>
      </p:sp>
    </p:spTree>
    <p:custDataLst>
      <p:tags r:id="rId1"/>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Mạng lưới khu vực lưu trữ (SAN)</a:t>
            </a:r>
            <a:endParaRPr lang="en-US" dirty="0"/>
          </a:p>
        </p:txBody>
      </p:sp>
      <p:sp>
        <p:nvSpPr>
          <p:cNvPr id="4" name="Date Placeholder 3"/>
          <p:cNvSpPr>
            <a:spLocks noGrp="1"/>
          </p:cNvSpPr>
          <p:nvPr>
            <p:ph type="dt" sz="half" idx="10"/>
          </p:nvPr>
        </p:nvSpPr>
        <p:spPr/>
        <p:txBody>
          <a:bodyPr/>
          <a:lstStyle/>
          <a:p>
            <a:pPr>
              <a:defRPr/>
            </a:pPr>
            <a:fld id="{1D9782FC-E1BF-468E-82C3-96CB955CE272}" type="datetime1">
              <a:rPr lang="en-US" smtClean="0"/>
              <a:t>2/12/2023</a:t>
            </a:fld>
            <a:endParaRPr lang="en-US"/>
          </a:p>
        </p:txBody>
      </p:sp>
      <p:sp>
        <p:nvSpPr>
          <p:cNvPr id="5" name="Footer Placeholder 4"/>
          <p:cNvSpPr>
            <a:spLocks noGrp="1"/>
          </p:cNvSpPr>
          <p:nvPr>
            <p:ph type="ftr" sz="quarter" idx="11"/>
          </p:nvPr>
        </p:nvSpPr>
        <p:spPr/>
        <p:txBody>
          <a:bodyPr/>
          <a:lstStyle/>
          <a:p>
            <a:pPr>
              <a:defRPr/>
            </a:pPr>
            <a:r>
              <a:rPr lang="vi-VN"/>
              <a:t>Bài giảng:Mạng máy tính căn bản - Chương 1: Giới thiệu</a:t>
            </a:r>
            <a:endParaRPr lang="en-US"/>
          </a:p>
        </p:txBody>
      </p:sp>
      <p:sp>
        <p:nvSpPr>
          <p:cNvPr id="6" name="Slide Number Placeholder 5"/>
          <p:cNvSpPr>
            <a:spLocks noGrp="1"/>
          </p:cNvSpPr>
          <p:nvPr>
            <p:ph type="sldNum" sz="quarter" idx="12"/>
          </p:nvPr>
        </p:nvSpPr>
        <p:spPr/>
        <p:txBody>
          <a:bodyPr/>
          <a:lstStyle/>
          <a:p>
            <a:pPr>
              <a:defRPr/>
            </a:pPr>
            <a:fld id="{F9E92A4F-77D4-4DE9-9AA2-EC9D2C47B068}" type="slidenum">
              <a:rPr lang="x-none" smtClean="0"/>
              <a:pPr>
                <a:defRPr/>
              </a:pPr>
              <a:t>12</a:t>
            </a:fld>
            <a:r>
              <a:rPr lang="en-US"/>
              <a:t>/</a:t>
            </a:r>
          </a:p>
          <a:p>
            <a:pPr>
              <a:defRPr/>
            </a:pPr>
            <a:r>
              <a:rPr lang="en-US"/>
              <a:t>151</a:t>
            </a:r>
          </a:p>
        </p:txBody>
      </p:sp>
      <p:pic>
        <p:nvPicPr>
          <p:cNvPr id="7" name="Picture 2"/>
          <p:cNvPicPr>
            <a:picLocks noChangeAspect="1" noChangeArrowheads="1"/>
          </p:cNvPicPr>
          <p:nvPr/>
        </p:nvPicPr>
        <p:blipFill>
          <a:blip r:embed="rId4" cstate="print"/>
          <a:srcRect/>
          <a:stretch>
            <a:fillRect/>
          </a:stretch>
        </p:blipFill>
        <p:spPr bwMode="auto">
          <a:xfrm>
            <a:off x="533400" y="1066800"/>
            <a:ext cx="8305800" cy="5238750"/>
          </a:xfrm>
          <a:prstGeom prst="rect">
            <a:avLst/>
          </a:prstGeom>
          <a:noFill/>
          <a:ln w="9525">
            <a:noFill/>
            <a:miter lim="800000"/>
            <a:headEnd/>
            <a:tailEnd/>
          </a:ln>
          <a:effectLst/>
        </p:spPr>
      </p:pic>
    </p:spTree>
    <p:custDataLst>
      <p:tags r:id="rId1"/>
    </p:custDataLst>
    <p:extLst>
      <p:ext uri="{BB962C8B-B14F-4D97-AF65-F5344CB8AC3E}">
        <p14:creationId xmlns:p14="http://schemas.microsoft.com/office/powerpoint/2010/main" val="28834448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3"/>
          <p:cNvSpPr>
            <a:spLocks noGrp="1" noChangeArrowheads="1"/>
          </p:cNvSpPr>
          <p:nvPr>
            <p:ph sz="quarter" idx="1"/>
          </p:nvPr>
        </p:nvSpPr>
        <p:spPr>
          <a:xfrm>
            <a:off x="457200" y="1066800"/>
            <a:ext cx="3657600" cy="5257800"/>
          </a:xfrm>
          <a:ln>
            <a:solidFill>
              <a:srgbClr val="FF3300"/>
            </a:solidFill>
          </a:ln>
        </p:spPr>
        <p:txBody>
          <a:bodyPr/>
          <a:lstStyle/>
          <a:p>
            <a:pPr marL="0" indent="0" algn="just" eaLnBrk="1" hangingPunct="1">
              <a:lnSpc>
                <a:spcPct val="90000"/>
              </a:lnSpc>
              <a:buNone/>
            </a:pPr>
            <a:endParaRPr lang="en-US" sz="2000" dirty="0">
              <a:latin typeface="Arial" charset="0"/>
              <a:cs typeface="Arial" charset="0"/>
            </a:endParaRPr>
          </a:p>
          <a:p>
            <a:pPr algn="just" eaLnBrk="1" hangingPunct="1">
              <a:lnSpc>
                <a:spcPct val="90000"/>
              </a:lnSpc>
            </a:pPr>
            <a:r>
              <a:rPr lang="en-US" sz="2000" dirty="0" err="1">
                <a:latin typeface="Arial" charset="0"/>
                <a:cs typeface="Arial" charset="0"/>
              </a:rPr>
              <a:t>Truyền</a:t>
            </a:r>
            <a:r>
              <a:rPr lang="en-US" sz="2000" dirty="0">
                <a:latin typeface="Arial" charset="0"/>
                <a:cs typeface="Arial" charset="0"/>
              </a:rPr>
              <a:t> </a:t>
            </a:r>
            <a:r>
              <a:rPr lang="en-US" sz="2000" dirty="0" err="1">
                <a:latin typeface="Arial" charset="0"/>
                <a:cs typeface="Arial" charset="0"/>
              </a:rPr>
              <a:t>thông</a:t>
            </a:r>
            <a:r>
              <a:rPr lang="en-US" sz="2000" dirty="0">
                <a:latin typeface="Arial" charset="0"/>
                <a:cs typeface="Arial" charset="0"/>
              </a:rPr>
              <a:t> </a:t>
            </a:r>
            <a:r>
              <a:rPr lang="en-US" sz="2000" dirty="0" err="1">
                <a:latin typeface="Arial" charset="0"/>
                <a:cs typeface="Arial" charset="0"/>
              </a:rPr>
              <a:t>không</a:t>
            </a:r>
            <a:r>
              <a:rPr lang="en-US" sz="2000" dirty="0">
                <a:latin typeface="Arial" charset="0"/>
                <a:cs typeface="Arial" charset="0"/>
              </a:rPr>
              <a:t> </a:t>
            </a:r>
            <a:r>
              <a:rPr lang="en-US" sz="2000" dirty="0" err="1">
                <a:latin typeface="Arial" charset="0"/>
                <a:cs typeface="Arial" charset="0"/>
              </a:rPr>
              <a:t>dây</a:t>
            </a:r>
            <a:r>
              <a:rPr lang="en-US" sz="2000" dirty="0">
                <a:latin typeface="Arial" charset="0"/>
                <a:cs typeface="Arial" charset="0"/>
              </a:rPr>
              <a:t> </a:t>
            </a:r>
            <a:r>
              <a:rPr lang="en-US" sz="2000" dirty="0" err="1">
                <a:latin typeface="Arial" charset="0"/>
                <a:cs typeface="Arial" charset="0"/>
              </a:rPr>
              <a:t>kỹ</a:t>
            </a:r>
            <a:r>
              <a:rPr lang="en-US" sz="2000" dirty="0">
                <a:latin typeface="Arial" charset="0"/>
                <a:cs typeface="Arial" charset="0"/>
              </a:rPr>
              <a:t> </a:t>
            </a:r>
            <a:r>
              <a:rPr lang="en-US" sz="2000" dirty="0" err="1">
                <a:latin typeface="Arial" charset="0"/>
                <a:cs typeface="Arial" charset="0"/>
              </a:rPr>
              <a:t>thuật</a:t>
            </a:r>
            <a:r>
              <a:rPr lang="en-US" sz="2000" dirty="0">
                <a:latin typeface="Arial" charset="0"/>
                <a:cs typeface="Arial" charset="0"/>
              </a:rPr>
              <a:t> </a:t>
            </a:r>
            <a:r>
              <a:rPr lang="en-US" sz="2000" dirty="0" err="1">
                <a:latin typeface="Arial" charset="0"/>
                <a:cs typeface="Arial" charset="0"/>
              </a:rPr>
              <a:t>số</a:t>
            </a:r>
            <a:r>
              <a:rPr lang="en-US" sz="2000" dirty="0">
                <a:latin typeface="Arial" charset="0"/>
                <a:cs typeface="Arial" charset="0"/>
              </a:rPr>
              <a:t> </a:t>
            </a:r>
            <a:r>
              <a:rPr lang="en-US" sz="2000" dirty="0" err="1">
                <a:latin typeface="Arial" charset="0"/>
                <a:cs typeface="Arial" charset="0"/>
              </a:rPr>
              <a:t>không</a:t>
            </a:r>
            <a:r>
              <a:rPr lang="en-US" sz="2000" dirty="0">
                <a:latin typeface="Arial" charset="0"/>
                <a:cs typeface="Arial" charset="0"/>
              </a:rPr>
              <a:t> </a:t>
            </a:r>
            <a:r>
              <a:rPr lang="en-US" sz="2000" dirty="0" err="1">
                <a:latin typeface="Arial" charset="0"/>
                <a:cs typeface="Arial" charset="0"/>
              </a:rPr>
              <a:t>phải</a:t>
            </a:r>
            <a:r>
              <a:rPr lang="en-US" sz="2000" dirty="0">
                <a:latin typeface="Arial" charset="0"/>
                <a:cs typeface="Arial" charset="0"/>
              </a:rPr>
              <a:t> </a:t>
            </a:r>
            <a:r>
              <a:rPr lang="en-US" sz="2000" dirty="0" err="1">
                <a:latin typeface="Arial" charset="0"/>
                <a:cs typeface="Arial" charset="0"/>
              </a:rPr>
              <a:t>là</a:t>
            </a:r>
            <a:r>
              <a:rPr lang="en-US" sz="2000" dirty="0">
                <a:latin typeface="Arial" charset="0"/>
                <a:cs typeface="Arial" charset="0"/>
              </a:rPr>
              <a:t> ý </a:t>
            </a:r>
            <a:r>
              <a:rPr lang="en-US" sz="2000" dirty="0" err="1">
                <a:latin typeface="Arial" charset="0"/>
                <a:cs typeface="Arial" charset="0"/>
              </a:rPr>
              <a:t>tưởng</a:t>
            </a:r>
            <a:r>
              <a:rPr lang="en-US" sz="2000" dirty="0">
                <a:latin typeface="Arial" charset="0"/>
                <a:cs typeface="Arial" charset="0"/>
              </a:rPr>
              <a:t> </a:t>
            </a:r>
            <a:r>
              <a:rPr lang="en-US" sz="2000" dirty="0" err="1">
                <a:latin typeface="Arial" charset="0"/>
                <a:cs typeface="Arial" charset="0"/>
              </a:rPr>
              <a:t>mới</a:t>
            </a:r>
            <a:r>
              <a:rPr lang="en-US" sz="2000" dirty="0">
                <a:latin typeface="Arial" charset="0"/>
                <a:cs typeface="Arial" charset="0"/>
              </a:rPr>
              <a:t>. </a:t>
            </a:r>
            <a:r>
              <a:rPr lang="en-US" sz="2000" dirty="0" err="1">
                <a:latin typeface="Arial" charset="0"/>
                <a:cs typeface="Arial" charset="0"/>
              </a:rPr>
              <a:t>Năm</a:t>
            </a:r>
            <a:r>
              <a:rPr lang="en-US" sz="2000" dirty="0">
                <a:latin typeface="Arial" charset="0"/>
                <a:cs typeface="Arial" charset="0"/>
              </a:rPr>
              <a:t> 1901, </a:t>
            </a:r>
            <a:r>
              <a:rPr lang="en-US" sz="2000" dirty="0" err="1">
                <a:latin typeface="Arial" charset="0"/>
                <a:cs typeface="Arial" charset="0"/>
              </a:rPr>
              <a:t>Guglielmo</a:t>
            </a:r>
            <a:r>
              <a:rPr lang="en-US" sz="2000" dirty="0">
                <a:latin typeface="Arial" charset="0"/>
                <a:cs typeface="Arial" charset="0"/>
              </a:rPr>
              <a:t> Marconi (</a:t>
            </a:r>
            <a:r>
              <a:rPr lang="en-US" sz="2000" dirty="0" err="1">
                <a:latin typeface="Arial" charset="0"/>
                <a:cs typeface="Arial" charset="0"/>
              </a:rPr>
              <a:t>nhà</a:t>
            </a:r>
            <a:r>
              <a:rPr lang="en-US" sz="2000" dirty="0">
                <a:latin typeface="Arial" charset="0"/>
                <a:cs typeface="Arial" charset="0"/>
              </a:rPr>
              <a:t> </a:t>
            </a:r>
            <a:r>
              <a:rPr lang="en-US" sz="2000" dirty="0" err="1">
                <a:latin typeface="Arial" charset="0"/>
                <a:cs typeface="Arial" charset="0"/>
              </a:rPr>
              <a:t>vật</a:t>
            </a:r>
            <a:r>
              <a:rPr lang="en-US" sz="2000" dirty="0">
                <a:latin typeface="Arial" charset="0"/>
                <a:cs typeface="Arial" charset="0"/>
              </a:rPr>
              <a:t> </a:t>
            </a:r>
            <a:r>
              <a:rPr lang="en-US" sz="2000" dirty="0" err="1">
                <a:latin typeface="Arial" charset="0"/>
                <a:cs typeface="Arial" charset="0"/>
              </a:rPr>
              <a:t>lý</a:t>
            </a:r>
            <a:r>
              <a:rPr lang="en-US" sz="2000" dirty="0">
                <a:latin typeface="Arial" charset="0"/>
                <a:cs typeface="Arial" charset="0"/>
              </a:rPr>
              <a:t> </a:t>
            </a:r>
            <a:r>
              <a:rPr lang="en-US" sz="2000" dirty="0" err="1">
                <a:latin typeface="Arial" charset="0"/>
                <a:cs typeface="Arial" charset="0"/>
              </a:rPr>
              <a:t>người</a:t>
            </a:r>
            <a:r>
              <a:rPr lang="en-US" sz="2000" dirty="0">
                <a:latin typeface="Arial" charset="0"/>
                <a:cs typeface="Arial" charset="0"/>
              </a:rPr>
              <a:t> Ý) </a:t>
            </a:r>
            <a:r>
              <a:rPr lang="en-US" sz="2000" dirty="0" err="1">
                <a:latin typeface="Arial" charset="0"/>
                <a:cs typeface="Arial" charset="0"/>
              </a:rPr>
              <a:t>đã</a:t>
            </a:r>
            <a:r>
              <a:rPr lang="en-US" sz="2000" dirty="0">
                <a:latin typeface="Arial" charset="0"/>
                <a:cs typeface="Arial" charset="0"/>
              </a:rPr>
              <a:t> </a:t>
            </a:r>
            <a:r>
              <a:rPr lang="en-US" sz="2000" dirty="0" err="1">
                <a:latin typeface="Arial" charset="0"/>
                <a:cs typeface="Arial" charset="0"/>
              </a:rPr>
              <a:t>mô</a:t>
            </a:r>
            <a:r>
              <a:rPr lang="en-US" sz="2000" dirty="0">
                <a:latin typeface="Arial" charset="0"/>
                <a:cs typeface="Arial" charset="0"/>
              </a:rPr>
              <a:t> </a:t>
            </a:r>
            <a:r>
              <a:rPr lang="en-US" sz="2000" dirty="0" err="1">
                <a:latin typeface="Arial" charset="0"/>
                <a:cs typeface="Arial" charset="0"/>
              </a:rPr>
              <a:t>tả</a:t>
            </a:r>
            <a:r>
              <a:rPr lang="en-US" sz="2000" dirty="0">
                <a:latin typeface="Arial" charset="0"/>
                <a:cs typeface="Arial" charset="0"/>
              </a:rPr>
              <a:t> </a:t>
            </a:r>
            <a:r>
              <a:rPr lang="en-US" sz="2000" dirty="0" err="1">
                <a:latin typeface="Arial" charset="0"/>
                <a:cs typeface="Arial" charset="0"/>
              </a:rPr>
              <a:t>một</a:t>
            </a:r>
            <a:r>
              <a:rPr lang="en-US" sz="2000" dirty="0">
                <a:latin typeface="Arial" charset="0"/>
                <a:cs typeface="Arial" charset="0"/>
              </a:rPr>
              <a:t> </a:t>
            </a:r>
            <a:r>
              <a:rPr lang="en-US" sz="2000" dirty="0" err="1">
                <a:latin typeface="Arial" charset="0"/>
                <a:cs typeface="Arial" charset="0"/>
              </a:rPr>
              <a:t>máy</a:t>
            </a:r>
            <a:r>
              <a:rPr lang="en-US" sz="2000" dirty="0">
                <a:latin typeface="Arial" charset="0"/>
                <a:cs typeface="Arial" charset="0"/>
              </a:rPr>
              <a:t> </a:t>
            </a:r>
            <a:r>
              <a:rPr lang="en-US" sz="2000" dirty="0" err="1">
                <a:latin typeface="Arial" charset="0"/>
                <a:cs typeface="Arial" charset="0"/>
              </a:rPr>
              <a:t>điện</a:t>
            </a:r>
            <a:r>
              <a:rPr lang="en-US" sz="2000" dirty="0">
                <a:latin typeface="Arial" charset="0"/>
                <a:cs typeface="Arial" charset="0"/>
              </a:rPr>
              <a:t> </a:t>
            </a:r>
            <a:r>
              <a:rPr lang="en-US" sz="2000" dirty="0" err="1">
                <a:latin typeface="Arial" charset="0"/>
                <a:cs typeface="Arial" charset="0"/>
              </a:rPr>
              <a:t>tín</a:t>
            </a:r>
            <a:r>
              <a:rPr lang="en-US" sz="2000" dirty="0">
                <a:latin typeface="Arial" charset="0"/>
                <a:cs typeface="Arial" charset="0"/>
              </a:rPr>
              <a:t> </a:t>
            </a:r>
            <a:r>
              <a:rPr lang="en-US" sz="2000" dirty="0" err="1">
                <a:latin typeface="Arial" charset="0"/>
                <a:cs typeface="Arial" charset="0"/>
              </a:rPr>
              <a:t>không</a:t>
            </a:r>
            <a:r>
              <a:rPr lang="en-US" sz="2000" dirty="0">
                <a:latin typeface="Arial" charset="0"/>
                <a:cs typeface="Arial" charset="0"/>
              </a:rPr>
              <a:t> </a:t>
            </a:r>
            <a:r>
              <a:rPr lang="en-US" sz="2000" dirty="0" err="1">
                <a:latin typeface="Arial" charset="0"/>
                <a:cs typeface="Arial" charset="0"/>
              </a:rPr>
              <a:t>dây</a:t>
            </a:r>
            <a:r>
              <a:rPr lang="en-US" sz="2000" dirty="0">
                <a:latin typeface="Arial" charset="0"/>
                <a:cs typeface="Arial" charset="0"/>
              </a:rPr>
              <a:t>, </a:t>
            </a:r>
            <a:r>
              <a:rPr lang="en-US" sz="2000" dirty="0" err="1">
                <a:latin typeface="Arial" charset="0"/>
                <a:cs typeface="Arial" charset="0"/>
              </a:rPr>
              <a:t>dùng</a:t>
            </a:r>
            <a:r>
              <a:rPr lang="en-US" sz="2000" dirty="0">
                <a:latin typeface="Arial" charset="0"/>
                <a:cs typeface="Arial" charset="0"/>
              </a:rPr>
              <a:t> </a:t>
            </a:r>
            <a:r>
              <a:rPr lang="en-US" sz="2000" dirty="0" err="1">
                <a:latin typeface="Arial" charset="0"/>
                <a:cs typeface="Arial" charset="0"/>
              </a:rPr>
              <a:t>mã</a:t>
            </a:r>
            <a:r>
              <a:rPr lang="en-US" sz="2000" dirty="0">
                <a:latin typeface="Arial" charset="0"/>
                <a:cs typeface="Arial" charset="0"/>
              </a:rPr>
              <a:t> Morse (</a:t>
            </a:r>
            <a:r>
              <a:rPr lang="en-US" sz="2000" dirty="0" err="1">
                <a:latin typeface="Arial" charset="0"/>
                <a:cs typeface="Arial" charset="0"/>
              </a:rPr>
              <a:t>gồm</a:t>
            </a:r>
            <a:r>
              <a:rPr lang="en-US" sz="2000" dirty="0">
                <a:latin typeface="Arial" charset="0"/>
                <a:cs typeface="Arial" charset="0"/>
              </a:rPr>
              <a:t> </a:t>
            </a:r>
            <a:r>
              <a:rPr lang="en-US" sz="2000" dirty="0" err="1">
                <a:latin typeface="Arial" charset="0"/>
                <a:cs typeface="Arial" charset="0"/>
              </a:rPr>
              <a:t>các</a:t>
            </a:r>
            <a:r>
              <a:rPr lang="en-US" sz="2000" dirty="0">
                <a:latin typeface="Arial" charset="0"/>
                <a:cs typeface="Arial" charset="0"/>
              </a:rPr>
              <a:t> </a:t>
            </a:r>
            <a:r>
              <a:rPr lang="en-US" sz="2000" dirty="0" err="1">
                <a:latin typeface="Arial" charset="0"/>
                <a:cs typeface="Arial" charset="0"/>
              </a:rPr>
              <a:t>dấu</a:t>
            </a:r>
            <a:r>
              <a:rPr lang="en-US" sz="2000" dirty="0">
                <a:latin typeface="Arial" charset="0"/>
                <a:cs typeface="Arial" charset="0"/>
              </a:rPr>
              <a:t> </a:t>
            </a:r>
            <a:r>
              <a:rPr lang="en-US" sz="2000" dirty="0" err="1">
                <a:latin typeface="Arial" charset="0"/>
                <a:cs typeface="Arial" charset="0"/>
              </a:rPr>
              <a:t>chấm</a:t>
            </a:r>
            <a:r>
              <a:rPr lang="en-US" sz="2000" dirty="0">
                <a:latin typeface="Arial" charset="0"/>
                <a:cs typeface="Arial" charset="0"/>
              </a:rPr>
              <a:t> </a:t>
            </a:r>
            <a:r>
              <a:rPr lang="en-US" sz="2000" dirty="0" err="1">
                <a:latin typeface="Arial" charset="0"/>
                <a:cs typeface="Arial" charset="0"/>
              </a:rPr>
              <a:t>và</a:t>
            </a:r>
            <a:r>
              <a:rPr lang="en-US" sz="2000" dirty="0">
                <a:latin typeface="Arial" charset="0"/>
                <a:cs typeface="Arial" charset="0"/>
              </a:rPr>
              <a:t> </a:t>
            </a:r>
            <a:r>
              <a:rPr lang="en-US" sz="2000" dirty="0" err="1">
                <a:latin typeface="Arial" charset="0"/>
                <a:cs typeface="Arial" charset="0"/>
              </a:rPr>
              <a:t>gạch</a:t>
            </a:r>
            <a:r>
              <a:rPr lang="en-US" sz="2000" dirty="0">
                <a:latin typeface="Arial" charset="0"/>
                <a:cs typeface="Arial" charset="0"/>
              </a:rPr>
              <a:t>). </a:t>
            </a:r>
          </a:p>
          <a:p>
            <a:pPr algn="just" eaLnBrk="1" hangingPunct="1">
              <a:lnSpc>
                <a:spcPct val="90000"/>
              </a:lnSpc>
            </a:pPr>
            <a:r>
              <a:rPr lang="en-US" sz="2000" dirty="0" err="1">
                <a:latin typeface="Arial" charset="0"/>
                <a:cs typeface="Arial" charset="0"/>
              </a:rPr>
              <a:t>Mạng</a:t>
            </a:r>
            <a:r>
              <a:rPr lang="en-US" sz="2000" dirty="0">
                <a:latin typeface="Arial" charset="0"/>
                <a:cs typeface="Arial" charset="0"/>
              </a:rPr>
              <a:t> </a:t>
            </a:r>
            <a:r>
              <a:rPr lang="en-US" sz="2000" dirty="0" err="1">
                <a:latin typeface="Arial" charset="0"/>
                <a:cs typeface="Arial" charset="0"/>
              </a:rPr>
              <a:t>không</a:t>
            </a:r>
            <a:r>
              <a:rPr lang="en-US" sz="2000" dirty="0">
                <a:latin typeface="Arial" charset="0"/>
                <a:cs typeface="Arial" charset="0"/>
              </a:rPr>
              <a:t> </a:t>
            </a:r>
            <a:r>
              <a:rPr lang="en-US" sz="2000" dirty="0" err="1">
                <a:latin typeface="Arial" charset="0"/>
                <a:cs typeface="Arial" charset="0"/>
              </a:rPr>
              <a:t>dây</a:t>
            </a:r>
            <a:r>
              <a:rPr lang="en-US" sz="2000" dirty="0">
                <a:latin typeface="Arial" charset="0"/>
                <a:cs typeface="Arial" charset="0"/>
              </a:rPr>
              <a:t> </a:t>
            </a:r>
            <a:r>
              <a:rPr lang="en-US" sz="2000" dirty="0" err="1">
                <a:latin typeface="Arial" charset="0"/>
                <a:cs typeface="Arial" charset="0"/>
              </a:rPr>
              <a:t>có</a:t>
            </a:r>
            <a:r>
              <a:rPr lang="en-US" sz="2000" dirty="0">
                <a:latin typeface="Arial" charset="0"/>
                <a:cs typeface="Arial" charset="0"/>
              </a:rPr>
              <a:t> </a:t>
            </a:r>
            <a:r>
              <a:rPr lang="en-US" sz="2000" dirty="0" err="1">
                <a:latin typeface="Arial" charset="0"/>
                <a:cs typeface="Arial" charset="0"/>
              </a:rPr>
              <a:t>thể</a:t>
            </a:r>
            <a:r>
              <a:rPr lang="en-US" sz="2000" dirty="0">
                <a:latin typeface="Arial" charset="0"/>
                <a:cs typeface="Arial" charset="0"/>
              </a:rPr>
              <a:t> chia </a:t>
            </a:r>
            <a:r>
              <a:rPr lang="en-US" sz="2000" dirty="0" err="1">
                <a:latin typeface="Arial" charset="0"/>
                <a:cs typeface="Arial" charset="0"/>
              </a:rPr>
              <a:t>thành</a:t>
            </a:r>
            <a:r>
              <a:rPr lang="en-US" sz="2000" dirty="0">
                <a:latin typeface="Arial" charset="0"/>
                <a:cs typeface="Arial" charset="0"/>
              </a:rPr>
              <a:t>:</a:t>
            </a:r>
          </a:p>
          <a:p>
            <a:pPr lvl="1" algn="just" eaLnBrk="1" hangingPunct="1">
              <a:lnSpc>
                <a:spcPct val="90000"/>
              </a:lnSpc>
            </a:pPr>
            <a:r>
              <a:rPr lang="en-US" sz="2000" dirty="0">
                <a:latin typeface="Arial" charset="0"/>
                <a:cs typeface="Arial" charset="0"/>
              </a:rPr>
              <a:t>LAN </a:t>
            </a:r>
            <a:r>
              <a:rPr lang="en-US" sz="2000" dirty="0" err="1">
                <a:latin typeface="Arial" charset="0"/>
                <a:cs typeface="Arial" charset="0"/>
              </a:rPr>
              <a:t>không</a:t>
            </a:r>
            <a:r>
              <a:rPr lang="en-US" sz="2000" dirty="0">
                <a:latin typeface="Arial" charset="0"/>
                <a:cs typeface="Arial" charset="0"/>
              </a:rPr>
              <a:t> </a:t>
            </a:r>
            <a:r>
              <a:rPr lang="en-US" sz="2000" dirty="0" err="1">
                <a:latin typeface="Arial" charset="0"/>
                <a:cs typeface="Arial" charset="0"/>
              </a:rPr>
              <a:t>dây</a:t>
            </a:r>
            <a:endParaRPr lang="en-US" sz="2000" dirty="0">
              <a:latin typeface="Arial" charset="0"/>
              <a:cs typeface="Arial" charset="0"/>
            </a:endParaRPr>
          </a:p>
          <a:p>
            <a:pPr lvl="1" algn="just" eaLnBrk="1" hangingPunct="1">
              <a:lnSpc>
                <a:spcPct val="90000"/>
              </a:lnSpc>
            </a:pPr>
            <a:r>
              <a:rPr lang="en-US" sz="2000" dirty="0">
                <a:latin typeface="Arial" charset="0"/>
                <a:cs typeface="Arial" charset="0"/>
              </a:rPr>
              <a:t>WAN </a:t>
            </a:r>
            <a:r>
              <a:rPr lang="en-US" sz="2000" dirty="0" err="1">
                <a:latin typeface="Arial" charset="0"/>
                <a:cs typeface="Arial" charset="0"/>
              </a:rPr>
              <a:t>không</a:t>
            </a:r>
            <a:r>
              <a:rPr lang="en-US" sz="2000" dirty="0">
                <a:latin typeface="Arial" charset="0"/>
                <a:cs typeface="Arial" charset="0"/>
              </a:rPr>
              <a:t> </a:t>
            </a:r>
            <a:r>
              <a:rPr lang="en-US" sz="2000" dirty="0" err="1">
                <a:latin typeface="Arial" charset="0"/>
                <a:cs typeface="Arial" charset="0"/>
              </a:rPr>
              <a:t>dây</a:t>
            </a:r>
            <a:endParaRPr lang="en-US" sz="2000" b="1" dirty="0">
              <a:latin typeface="Arial" charset="0"/>
              <a:cs typeface="Arial" charset="0"/>
            </a:endParaRPr>
          </a:p>
        </p:txBody>
      </p:sp>
      <p:sp>
        <p:nvSpPr>
          <p:cNvPr id="37892" name="Date Placeholder 3"/>
          <p:cNvSpPr>
            <a:spLocks noGrp="1"/>
          </p:cNvSpPr>
          <p:nvPr>
            <p:ph type="dt" sz="quarter" idx="10"/>
          </p:nvPr>
        </p:nvSpPr>
        <p:spPr bwMode="auto">
          <a:noFill/>
          <a:ln>
            <a:miter lim="800000"/>
            <a:headEnd/>
            <a:tailEnd/>
          </a:ln>
        </p:spPr>
        <p:txBody>
          <a:bodyPr vert="horz" wrap="square" lIns="91440" tIns="45720" rIns="91440" bIns="45720" numCol="1" compatLnSpc="1">
            <a:prstTxWarp prst="textNoShape">
              <a:avLst/>
            </a:prstTxWarp>
          </a:bodyPr>
          <a:lstStyle/>
          <a:p>
            <a:fld id="{D1A42B62-B74D-4697-988D-0C6AB829EF8E}" type="datetime1">
              <a:rPr lang="en-US" smtClean="0"/>
              <a:t>2/12/2023</a:t>
            </a:fld>
            <a:endParaRPr lang="en-US"/>
          </a:p>
        </p:txBody>
      </p:sp>
      <p:sp>
        <p:nvSpPr>
          <p:cNvPr id="37893" name="Slide Number Placeholder 4"/>
          <p:cNvSpPr>
            <a:spLocks noGrp="1"/>
          </p:cNvSpPr>
          <p:nvPr>
            <p:ph type="sldNum" sz="quarter" idx="12"/>
          </p:nvPr>
        </p:nvSpPr>
        <p:spPr bwMode="auto">
          <a:ln>
            <a:round/>
            <a:headEnd/>
            <a:tailEnd/>
          </a:ln>
        </p:spPr>
        <p:txBody>
          <a:bodyPr/>
          <a:lstStyle/>
          <a:p>
            <a:fld id="{8EF2396D-7D9C-4EB3-A925-C87670E61E15}" type="slidenum">
              <a:rPr lang="x-none" smtClean="0"/>
              <a:pPr/>
              <a:t>13</a:t>
            </a:fld>
            <a:endParaRPr lang="en-US"/>
          </a:p>
        </p:txBody>
      </p:sp>
      <p:sp>
        <p:nvSpPr>
          <p:cNvPr id="37894" name="Footer Placeholder 5"/>
          <p:cNvSpPr>
            <a:spLocks noGrp="1"/>
          </p:cNvSpPr>
          <p:nvPr>
            <p:ph type="ftr" sz="quarter" idx="11"/>
          </p:nvPr>
        </p:nvSpPr>
        <p:spPr bwMode="auto">
          <a:noFill/>
          <a:ln>
            <a:miter lim="800000"/>
            <a:headEnd/>
            <a:tailEnd/>
          </a:ln>
        </p:spPr>
        <p:txBody>
          <a:bodyPr vert="horz" wrap="square" lIns="91440" tIns="45720" rIns="91440" bIns="45720" numCol="1" compatLnSpc="1">
            <a:prstTxWarp prst="textNoShape">
              <a:avLst/>
            </a:prstTxWarp>
          </a:bodyPr>
          <a:lstStyle/>
          <a:p>
            <a:r>
              <a:rPr lang="vi-VN"/>
              <a:t>Bài giảng:Mạng máy tính căn bản - Chương 1: Giới thiệu</a:t>
            </a:r>
            <a:endParaRPr lang="en-US"/>
          </a:p>
        </p:txBody>
      </p:sp>
      <p:pic>
        <p:nvPicPr>
          <p:cNvPr id="7" name="Picture 3"/>
          <p:cNvPicPr>
            <a:picLocks noChangeAspect="1" noChangeArrowheads="1"/>
          </p:cNvPicPr>
          <p:nvPr/>
        </p:nvPicPr>
        <p:blipFill>
          <a:blip r:embed="rId4" cstate="print"/>
          <a:srcRect/>
          <a:stretch>
            <a:fillRect/>
          </a:stretch>
        </p:blipFill>
        <p:spPr bwMode="auto">
          <a:xfrm>
            <a:off x="4343400" y="1066800"/>
            <a:ext cx="4648200" cy="5257800"/>
          </a:xfrm>
          <a:prstGeom prst="rect">
            <a:avLst/>
          </a:prstGeom>
          <a:noFill/>
          <a:ln w="9525">
            <a:noFill/>
            <a:miter lim="800000"/>
            <a:headEnd/>
            <a:tailEnd/>
          </a:ln>
        </p:spPr>
      </p:pic>
      <p:sp>
        <p:nvSpPr>
          <p:cNvPr id="8" name="Rectangle 4"/>
          <p:cNvSpPr txBox="1">
            <a:spLocks noChangeArrowheads="1"/>
          </p:cNvSpPr>
          <p:nvPr/>
        </p:nvSpPr>
        <p:spPr bwMode="auto">
          <a:xfrm>
            <a:off x="4343400" y="3505200"/>
            <a:ext cx="2004417" cy="8509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R="0" lvl="0" algn="l" defTabSz="914400" rtl="0" eaLnBrk="1" fontAlgn="base" latinLnBrk="0" hangingPunct="1">
              <a:lnSpc>
                <a:spcPct val="100000"/>
              </a:lnSpc>
              <a:spcBef>
                <a:spcPts val="575"/>
              </a:spcBef>
              <a:spcAft>
                <a:spcPct val="0"/>
              </a:spcAft>
              <a:buClr>
                <a:schemeClr val="accent1"/>
              </a:buClr>
              <a:buSzPct val="85000"/>
              <a:tabLst/>
              <a:defRPr/>
            </a:pPr>
            <a:r>
              <a:rPr kumimoji="0" lang="en-US" sz="2600" b="1" i="0" u="none" strike="noStrike" kern="1200" cap="none" spc="0" normalizeH="0" baseline="0" noProof="0" dirty="0">
                <a:ln>
                  <a:noFill/>
                </a:ln>
                <a:solidFill>
                  <a:schemeClr val="accent1">
                    <a:lumMod val="50000"/>
                  </a:schemeClr>
                </a:solidFill>
                <a:effectLst/>
                <a:uLnTx/>
                <a:uFillTx/>
                <a:latin typeface="Arial" charset="0"/>
                <a:ea typeface="+mn-ea"/>
                <a:cs typeface="Arial" charset="0"/>
              </a:rPr>
              <a:t>   Bluetooth</a:t>
            </a:r>
            <a:endParaRPr kumimoji="0" lang="en-US" sz="2600" b="0" i="0" u="none" strike="noStrike" kern="1200" cap="none" spc="0" normalizeH="0" baseline="0" noProof="0" dirty="0">
              <a:ln>
                <a:noFill/>
              </a:ln>
              <a:solidFill>
                <a:schemeClr val="accent1">
                  <a:lumMod val="50000"/>
                </a:schemeClr>
              </a:solidFill>
              <a:effectLst/>
              <a:uLnTx/>
              <a:uFillTx/>
              <a:latin typeface="Arial" charset="0"/>
              <a:ea typeface="+mn-ea"/>
              <a:cs typeface="Arial" charset="0"/>
            </a:endParaRPr>
          </a:p>
        </p:txBody>
      </p:sp>
      <p:sp>
        <p:nvSpPr>
          <p:cNvPr id="9" name="Rectangle 5"/>
          <p:cNvSpPr>
            <a:spLocks noChangeArrowheads="1"/>
          </p:cNvSpPr>
          <p:nvPr/>
        </p:nvSpPr>
        <p:spPr bwMode="auto">
          <a:xfrm>
            <a:off x="6553200" y="3200400"/>
            <a:ext cx="2438400" cy="914400"/>
          </a:xfrm>
          <a:prstGeom prst="rect">
            <a:avLst/>
          </a:prstGeom>
          <a:noFill/>
          <a:ln w="9525">
            <a:noFill/>
            <a:miter lim="800000"/>
            <a:headEnd/>
            <a:tailEnd/>
          </a:ln>
        </p:spPr>
        <p:txBody>
          <a:bodyPr/>
          <a:lstStyle/>
          <a:p>
            <a:pPr marL="342900" indent="-342900">
              <a:spcBef>
                <a:spcPct val="20000"/>
              </a:spcBef>
              <a:buFontTx/>
              <a:buChar char="•"/>
            </a:pPr>
            <a:r>
              <a:rPr lang="en-US" sz="2800" b="1" dirty="0"/>
              <a:t>IEEE </a:t>
            </a:r>
            <a:r>
              <a:rPr lang="en-US" sz="2800" b="1" u="sng" dirty="0"/>
              <a:t>802.11</a:t>
            </a:r>
            <a:r>
              <a:rPr lang="en-US" sz="2800" u="sng" dirty="0"/>
              <a:t> </a:t>
            </a:r>
          </a:p>
        </p:txBody>
      </p:sp>
      <p:sp>
        <p:nvSpPr>
          <p:cNvPr id="10" name="Rectangle 2"/>
          <p:cNvSpPr txBox="1">
            <a:spLocks noChangeArrowheads="1"/>
          </p:cNvSpPr>
          <p:nvPr/>
        </p:nvSpPr>
        <p:spPr bwMode="auto">
          <a:xfrm>
            <a:off x="457200" y="228600"/>
            <a:ext cx="7772400" cy="609600"/>
          </a:xfrm>
          <a:prstGeom prst="rect">
            <a:avLst/>
          </a:prstGeom>
          <a:noFill/>
          <a:ln w="9525">
            <a:noFill/>
            <a:miter lim="800000"/>
            <a:headEnd/>
            <a:tailEnd/>
          </a:ln>
        </p:spPr>
        <p:txBody>
          <a:bodyPr vert="horz" wrap="square" lIns="91440" tIns="45720" rIns="91440" bIns="91440" numCol="1" anchor="b" anchorCtr="0" compatLnSpc="1">
            <a:prstTxWarp prst="textNoShape">
              <a:avLst/>
            </a:prstTxWarp>
          </a:bodyPr>
          <a:lstStyle/>
          <a:p>
            <a:pPr lvl="0">
              <a:defRPr/>
            </a:pPr>
            <a:r>
              <a:rPr lang="en-US" sz="3600" b="1" dirty="0" err="1">
                <a:solidFill>
                  <a:schemeClr val="bg1">
                    <a:lumMod val="95000"/>
                  </a:schemeClr>
                </a:solidFill>
                <a:latin typeface="Arial" charset="0"/>
                <a:cs typeface="Arial" charset="0"/>
              </a:rPr>
              <a:t>Mạng</a:t>
            </a:r>
            <a:r>
              <a:rPr lang="en-US" sz="3600" b="1" dirty="0">
                <a:solidFill>
                  <a:schemeClr val="bg1">
                    <a:lumMod val="95000"/>
                  </a:schemeClr>
                </a:solidFill>
                <a:latin typeface="Arial" charset="0"/>
                <a:cs typeface="Arial" charset="0"/>
              </a:rPr>
              <a:t> </a:t>
            </a:r>
            <a:r>
              <a:rPr lang="en-US" sz="3600" b="1" dirty="0" err="1">
                <a:solidFill>
                  <a:schemeClr val="bg1">
                    <a:lumMod val="95000"/>
                  </a:schemeClr>
                </a:solidFill>
                <a:latin typeface="Arial" charset="0"/>
                <a:cs typeface="Arial" charset="0"/>
              </a:rPr>
              <a:t>không</a:t>
            </a:r>
            <a:r>
              <a:rPr lang="en-US" sz="3600" b="1" dirty="0">
                <a:solidFill>
                  <a:schemeClr val="bg1">
                    <a:lumMod val="95000"/>
                  </a:schemeClr>
                </a:solidFill>
                <a:latin typeface="Arial" charset="0"/>
                <a:cs typeface="Arial" charset="0"/>
              </a:rPr>
              <a:t> </a:t>
            </a:r>
            <a:r>
              <a:rPr lang="en-US" sz="3600" b="1" dirty="0" err="1">
                <a:solidFill>
                  <a:schemeClr val="bg1">
                    <a:lumMod val="95000"/>
                  </a:schemeClr>
                </a:solidFill>
                <a:latin typeface="Arial" charset="0"/>
                <a:cs typeface="Arial" charset="0"/>
              </a:rPr>
              <a:t>dây</a:t>
            </a:r>
            <a:endParaRPr kumimoji="0" lang="en-US" sz="3600" b="1" i="0" u="none" strike="noStrike" kern="1200" cap="none" spc="0" normalizeH="0" baseline="0" noProof="0" dirty="0">
              <a:ln>
                <a:noFill/>
              </a:ln>
              <a:solidFill>
                <a:schemeClr val="bg1">
                  <a:lumMod val="95000"/>
                </a:schemeClr>
              </a:solidFill>
              <a:effectLst/>
              <a:uLnTx/>
              <a:uFillTx/>
              <a:latin typeface="Arial" charset="0"/>
              <a:ea typeface="+mj-ea"/>
              <a:cs typeface="Arial" charset="0"/>
            </a:endParaRPr>
          </a:p>
        </p:txBody>
      </p:sp>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i="1" dirty="0"/>
              <a:t>Point – To – Point</a:t>
            </a:r>
            <a:endParaRPr lang="en-US" dirty="0"/>
          </a:p>
        </p:txBody>
      </p:sp>
      <p:sp>
        <p:nvSpPr>
          <p:cNvPr id="3" name="Content Placeholder 2"/>
          <p:cNvSpPr>
            <a:spLocks noGrp="1"/>
          </p:cNvSpPr>
          <p:nvPr>
            <p:ph sz="quarter" idx="1"/>
          </p:nvPr>
        </p:nvSpPr>
        <p:spPr>
          <a:xfrm>
            <a:off x="533400" y="1066800"/>
            <a:ext cx="8382000" cy="1143000"/>
          </a:xfrm>
        </p:spPr>
        <p:txBody>
          <a:bodyPr/>
          <a:lstStyle/>
          <a:p>
            <a:r>
              <a:rPr lang="en-US" dirty="0" err="1"/>
              <a:t>Mỗi</a:t>
            </a:r>
            <a:r>
              <a:rPr lang="en-US" dirty="0"/>
              <a:t> </a:t>
            </a:r>
            <a:r>
              <a:rPr lang="en-US" dirty="0" err="1"/>
              <a:t>một</a:t>
            </a:r>
            <a:r>
              <a:rPr lang="en-US" dirty="0"/>
              <a:t> transmission line </a:t>
            </a:r>
            <a:r>
              <a:rPr lang="en-US" dirty="0" err="1"/>
              <a:t>chỉ</a:t>
            </a:r>
            <a:r>
              <a:rPr lang="en-US" dirty="0"/>
              <a:t> </a:t>
            </a:r>
            <a:r>
              <a:rPr lang="en-US" dirty="0" err="1"/>
              <a:t>nối</a:t>
            </a:r>
            <a:r>
              <a:rPr lang="en-US" dirty="0"/>
              <a:t> </a:t>
            </a:r>
            <a:r>
              <a:rPr lang="en-US" dirty="0" err="1"/>
              <a:t>hai</a:t>
            </a:r>
            <a:r>
              <a:rPr lang="en-US" dirty="0"/>
              <a:t> node</a:t>
            </a:r>
          </a:p>
          <a:p>
            <a:r>
              <a:rPr lang="en-US" dirty="0" err="1"/>
              <a:t>Thường</a:t>
            </a:r>
            <a:r>
              <a:rPr lang="en-US" dirty="0"/>
              <a:t> </a:t>
            </a:r>
            <a:r>
              <a:rPr lang="en-US" dirty="0" err="1"/>
              <a:t>được</a:t>
            </a:r>
            <a:r>
              <a:rPr lang="en-US" dirty="0"/>
              <a:t> </a:t>
            </a:r>
            <a:r>
              <a:rPr lang="en-US" dirty="0" err="1"/>
              <a:t>áp</a:t>
            </a:r>
            <a:r>
              <a:rPr lang="en-US" dirty="0"/>
              <a:t> </a:t>
            </a:r>
            <a:r>
              <a:rPr lang="en-US" dirty="0" err="1"/>
              <a:t>dụng</a:t>
            </a:r>
            <a:r>
              <a:rPr lang="en-US" dirty="0"/>
              <a:t> </a:t>
            </a:r>
            <a:r>
              <a:rPr lang="en-US" dirty="0" err="1"/>
              <a:t>trong</a:t>
            </a:r>
            <a:r>
              <a:rPr lang="en-US" dirty="0"/>
              <a:t> </a:t>
            </a:r>
            <a:r>
              <a:rPr lang="en-US" dirty="0" err="1"/>
              <a:t>mạng</a:t>
            </a:r>
            <a:r>
              <a:rPr lang="en-US" dirty="0"/>
              <a:t> WAN</a:t>
            </a:r>
          </a:p>
          <a:p>
            <a:pPr marL="0" indent="0">
              <a:buNone/>
            </a:pPr>
            <a:endParaRPr lang="en-US" dirty="0"/>
          </a:p>
        </p:txBody>
      </p:sp>
      <p:sp>
        <p:nvSpPr>
          <p:cNvPr id="4" name="Date Placeholder 3"/>
          <p:cNvSpPr>
            <a:spLocks noGrp="1"/>
          </p:cNvSpPr>
          <p:nvPr>
            <p:ph type="dt" sz="half" idx="10"/>
          </p:nvPr>
        </p:nvSpPr>
        <p:spPr/>
        <p:txBody>
          <a:bodyPr/>
          <a:lstStyle/>
          <a:p>
            <a:pPr>
              <a:defRPr/>
            </a:pPr>
            <a:fld id="{05292B6F-F7ED-4DA4-B5B5-CB82E7654DBE}" type="datetime1">
              <a:rPr lang="en-US" smtClean="0"/>
              <a:t>2/12/2023</a:t>
            </a:fld>
            <a:endParaRPr lang="en-US"/>
          </a:p>
        </p:txBody>
      </p:sp>
      <p:sp>
        <p:nvSpPr>
          <p:cNvPr id="5" name="Footer Placeholder 4"/>
          <p:cNvSpPr>
            <a:spLocks noGrp="1"/>
          </p:cNvSpPr>
          <p:nvPr>
            <p:ph type="ftr" sz="quarter" idx="11"/>
          </p:nvPr>
        </p:nvSpPr>
        <p:spPr/>
        <p:txBody>
          <a:bodyPr/>
          <a:lstStyle/>
          <a:p>
            <a:pPr>
              <a:defRPr/>
            </a:pPr>
            <a:r>
              <a:rPr lang="vi-VN"/>
              <a:t>Bài giảng:Mạng máy tính căn bản - Chương 1: Giới thiệu</a:t>
            </a:r>
            <a:endParaRPr lang="en-US"/>
          </a:p>
        </p:txBody>
      </p:sp>
      <p:sp>
        <p:nvSpPr>
          <p:cNvPr id="6" name="Slide Number Placeholder 5"/>
          <p:cNvSpPr>
            <a:spLocks noGrp="1"/>
          </p:cNvSpPr>
          <p:nvPr>
            <p:ph type="sldNum" sz="quarter" idx="12"/>
          </p:nvPr>
        </p:nvSpPr>
        <p:spPr/>
        <p:txBody>
          <a:bodyPr/>
          <a:lstStyle/>
          <a:p>
            <a:pPr>
              <a:defRPr/>
            </a:pPr>
            <a:fld id="{F9E92A4F-77D4-4DE9-9AA2-EC9D2C47B068}" type="slidenum">
              <a:rPr lang="x-none" smtClean="0"/>
              <a:pPr>
                <a:defRPr/>
              </a:pPr>
              <a:t>14</a:t>
            </a:fld>
            <a:r>
              <a:rPr lang="en-US"/>
              <a:t>/</a:t>
            </a:r>
          </a:p>
          <a:p>
            <a:pPr>
              <a:defRPr/>
            </a:pPr>
            <a:r>
              <a:rPr lang="en-US"/>
              <a:t>151</a:t>
            </a:r>
          </a:p>
        </p:txBody>
      </p:sp>
      <p:graphicFrame>
        <p:nvGraphicFramePr>
          <p:cNvPr id="7" name="Object 4"/>
          <p:cNvGraphicFramePr>
            <a:graphicFrameLocks noChangeAspect="1"/>
          </p:cNvGraphicFramePr>
          <p:nvPr>
            <p:extLst>
              <p:ext uri="{D42A27DB-BD31-4B8C-83A1-F6EECF244321}">
                <p14:modId xmlns:p14="http://schemas.microsoft.com/office/powerpoint/2010/main" val="136221657"/>
              </p:ext>
            </p:extLst>
          </p:nvPr>
        </p:nvGraphicFramePr>
        <p:xfrm>
          <a:off x="990600" y="2209800"/>
          <a:ext cx="3962400" cy="4130424"/>
        </p:xfrm>
        <a:graphic>
          <a:graphicData uri="http://schemas.openxmlformats.org/presentationml/2006/ole">
            <mc:AlternateContent xmlns:mc="http://schemas.openxmlformats.org/markup-compatibility/2006">
              <mc:Choice xmlns:v="urn:schemas-microsoft-com:vml" Requires="v">
                <p:oleObj name="Bitmap Image" r:id="rId4" imgW="1828571" imgH="3677163" progId="Paint.Picture">
                  <p:embed/>
                </p:oleObj>
              </mc:Choice>
              <mc:Fallback>
                <p:oleObj name="Bitmap Image" r:id="rId4" imgW="1828571" imgH="3677163" progId="Paint.Picture">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0600" y="2209800"/>
                        <a:ext cx="3962400" cy="4130424"/>
                      </a:xfrm>
                      <a:prstGeom prst="rect">
                        <a:avLst/>
                      </a:prstGeom>
                      <a:noFill/>
                      <a:ln>
                        <a:noFill/>
                      </a:ln>
                      <a:effectLst/>
                    </p:spPr>
                  </p:pic>
                </p:oleObj>
              </mc:Fallback>
            </mc:AlternateContent>
          </a:graphicData>
        </a:graphic>
      </p:graphicFrame>
      <p:pic>
        <p:nvPicPr>
          <p:cNvPr id="8" name="Picture 6" descr="point-to-point"/>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62459" y="3006725"/>
            <a:ext cx="3981541" cy="2348088"/>
          </a:xfrm>
          <a:prstGeom prst="rect">
            <a:avLst/>
          </a:prstGeom>
          <a:noFill/>
          <a:extLst>
            <a:ext uri="{909E8E84-426E-40dd-AFC4-6F175D3DCCD1}">
              <a14:hiddenFill xmlns:a14="http://schemas.microsoft.com/office/drawing/2010/main" xmlns="">
                <a:solidFill>
                  <a:srgbClr val="FFFFFF"/>
                </a:solidFill>
              </a14:hiddenFill>
            </a:ext>
          </a:extLst>
        </p:spPr>
      </p:pic>
    </p:spTree>
    <p:custDataLst>
      <p:tags r:id="rId1"/>
    </p:custDataLst>
    <p:extLst>
      <p:ext uri="{BB962C8B-B14F-4D97-AF65-F5344CB8AC3E}">
        <p14:creationId xmlns:p14="http://schemas.microsoft.com/office/powerpoint/2010/main" val="29578141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200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par>
                          <p:cTn id="9" fill="hold">
                            <p:stCondLst>
                              <p:cond delay="2500"/>
                            </p:stCondLst>
                            <p:childTnLst>
                              <p:par>
                                <p:cTn id="10" presetID="2" presetClass="entr" presetSubtype="8" fill="hold" nodeType="after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fill="hold"/>
                                        <p:tgtEl>
                                          <p:spTgt spid="8"/>
                                        </p:tgtEl>
                                        <p:attrNameLst>
                                          <p:attrName>ppt_x</p:attrName>
                                        </p:attrNameLst>
                                      </p:cBhvr>
                                      <p:tavLst>
                                        <p:tav tm="0">
                                          <p:val>
                                            <p:strVal val="0-#ppt_w/2"/>
                                          </p:val>
                                        </p:tav>
                                        <p:tav tm="100000">
                                          <p:val>
                                            <p:strVal val="#ppt_x"/>
                                          </p:val>
                                        </p:tav>
                                      </p:tavLst>
                                    </p:anim>
                                    <p:anim calcmode="lin" valueType="num">
                                      <p:cBhvr additive="base">
                                        <p:cTn id="13"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i="1" dirty="0"/>
              <a:t>Broadcast</a:t>
            </a:r>
            <a:endParaRPr lang="en-US" dirty="0"/>
          </a:p>
        </p:txBody>
      </p:sp>
      <p:sp>
        <p:nvSpPr>
          <p:cNvPr id="3" name="Content Placeholder 2"/>
          <p:cNvSpPr>
            <a:spLocks noGrp="1"/>
          </p:cNvSpPr>
          <p:nvPr>
            <p:ph sz="quarter" idx="1"/>
          </p:nvPr>
        </p:nvSpPr>
        <p:spPr>
          <a:xfrm>
            <a:off x="533400" y="1066800"/>
            <a:ext cx="8382000" cy="1066800"/>
          </a:xfrm>
        </p:spPr>
        <p:txBody>
          <a:bodyPr/>
          <a:lstStyle/>
          <a:p>
            <a:r>
              <a:rPr lang="en-US" dirty="0" err="1"/>
              <a:t>Kênh</a:t>
            </a:r>
            <a:r>
              <a:rPr lang="en-US" dirty="0"/>
              <a:t> </a:t>
            </a:r>
            <a:r>
              <a:rPr lang="en-US" dirty="0" err="1"/>
              <a:t>truyền</a:t>
            </a:r>
            <a:r>
              <a:rPr lang="en-US" dirty="0"/>
              <a:t> </a:t>
            </a:r>
            <a:r>
              <a:rPr lang="en-US" dirty="0" err="1"/>
              <a:t>được</a:t>
            </a:r>
            <a:r>
              <a:rPr lang="en-US" dirty="0"/>
              <a:t> </a:t>
            </a:r>
            <a:r>
              <a:rPr lang="en-US" dirty="0" err="1"/>
              <a:t>dùng</a:t>
            </a:r>
            <a:r>
              <a:rPr lang="en-US" dirty="0"/>
              <a:t> </a:t>
            </a:r>
            <a:r>
              <a:rPr lang="en-US" dirty="0" err="1"/>
              <a:t>chung</a:t>
            </a:r>
            <a:r>
              <a:rPr lang="en-US" dirty="0"/>
              <a:t> </a:t>
            </a:r>
            <a:r>
              <a:rPr lang="en-US" dirty="0" err="1"/>
              <a:t>bởi</a:t>
            </a:r>
            <a:r>
              <a:rPr lang="en-US" dirty="0"/>
              <a:t> </a:t>
            </a:r>
            <a:r>
              <a:rPr lang="en-US" dirty="0" err="1"/>
              <a:t>nhiều</a:t>
            </a:r>
            <a:r>
              <a:rPr lang="en-US" dirty="0"/>
              <a:t> </a:t>
            </a:r>
            <a:r>
              <a:rPr lang="en-US" dirty="0" err="1"/>
              <a:t>máy</a:t>
            </a:r>
            <a:endParaRPr lang="en-US" dirty="0"/>
          </a:p>
          <a:p>
            <a:r>
              <a:rPr lang="en-US" dirty="0" err="1"/>
              <a:t>Thường</a:t>
            </a:r>
            <a:r>
              <a:rPr lang="en-US" dirty="0"/>
              <a:t> </a:t>
            </a:r>
            <a:r>
              <a:rPr lang="en-US" dirty="0" err="1"/>
              <a:t>được</a:t>
            </a:r>
            <a:r>
              <a:rPr lang="en-US" dirty="0"/>
              <a:t> </a:t>
            </a:r>
            <a:r>
              <a:rPr lang="en-US" dirty="0" err="1"/>
              <a:t>áp</a:t>
            </a:r>
            <a:r>
              <a:rPr lang="en-US" dirty="0"/>
              <a:t> </a:t>
            </a:r>
            <a:r>
              <a:rPr lang="en-US" dirty="0" err="1"/>
              <a:t>dụng</a:t>
            </a:r>
            <a:r>
              <a:rPr lang="en-US" dirty="0"/>
              <a:t> </a:t>
            </a:r>
            <a:r>
              <a:rPr lang="en-US" dirty="0" err="1"/>
              <a:t>trong</a:t>
            </a:r>
            <a:r>
              <a:rPr lang="en-US" dirty="0"/>
              <a:t> </a:t>
            </a:r>
            <a:r>
              <a:rPr lang="en-US" dirty="0" err="1"/>
              <a:t>mạng</a:t>
            </a:r>
            <a:r>
              <a:rPr lang="en-US" dirty="0"/>
              <a:t> LAN</a:t>
            </a:r>
          </a:p>
        </p:txBody>
      </p:sp>
      <p:sp>
        <p:nvSpPr>
          <p:cNvPr id="4" name="Date Placeholder 3"/>
          <p:cNvSpPr>
            <a:spLocks noGrp="1"/>
          </p:cNvSpPr>
          <p:nvPr>
            <p:ph type="dt" sz="half" idx="10"/>
          </p:nvPr>
        </p:nvSpPr>
        <p:spPr/>
        <p:txBody>
          <a:bodyPr/>
          <a:lstStyle/>
          <a:p>
            <a:pPr>
              <a:defRPr/>
            </a:pPr>
            <a:fld id="{8E5A85A5-0998-4F52-BB0F-B8D35CB68314}" type="datetime1">
              <a:rPr lang="en-US" smtClean="0"/>
              <a:t>2/12/2023</a:t>
            </a:fld>
            <a:endParaRPr lang="en-US"/>
          </a:p>
        </p:txBody>
      </p:sp>
      <p:sp>
        <p:nvSpPr>
          <p:cNvPr id="5" name="Footer Placeholder 4"/>
          <p:cNvSpPr>
            <a:spLocks noGrp="1"/>
          </p:cNvSpPr>
          <p:nvPr>
            <p:ph type="ftr" sz="quarter" idx="11"/>
          </p:nvPr>
        </p:nvSpPr>
        <p:spPr/>
        <p:txBody>
          <a:bodyPr/>
          <a:lstStyle/>
          <a:p>
            <a:pPr>
              <a:defRPr/>
            </a:pPr>
            <a:r>
              <a:rPr lang="vi-VN"/>
              <a:t>Bài giảng:Mạng máy tính căn bản - Chương 1: Giới thiệu</a:t>
            </a:r>
            <a:endParaRPr lang="en-US"/>
          </a:p>
        </p:txBody>
      </p:sp>
      <p:sp>
        <p:nvSpPr>
          <p:cNvPr id="6" name="Slide Number Placeholder 5"/>
          <p:cNvSpPr>
            <a:spLocks noGrp="1"/>
          </p:cNvSpPr>
          <p:nvPr>
            <p:ph type="sldNum" sz="quarter" idx="12"/>
          </p:nvPr>
        </p:nvSpPr>
        <p:spPr/>
        <p:txBody>
          <a:bodyPr/>
          <a:lstStyle/>
          <a:p>
            <a:pPr>
              <a:defRPr/>
            </a:pPr>
            <a:fld id="{F9E92A4F-77D4-4DE9-9AA2-EC9D2C47B068}" type="slidenum">
              <a:rPr lang="x-none" smtClean="0"/>
              <a:pPr>
                <a:defRPr/>
              </a:pPr>
              <a:t>15</a:t>
            </a:fld>
            <a:r>
              <a:rPr lang="en-US"/>
              <a:t>/</a:t>
            </a:r>
          </a:p>
          <a:p>
            <a:pPr>
              <a:defRPr/>
            </a:pPr>
            <a:r>
              <a:rPr lang="en-US"/>
              <a:t>151</a:t>
            </a:r>
          </a:p>
        </p:txBody>
      </p:sp>
      <p:graphicFrame>
        <p:nvGraphicFramePr>
          <p:cNvPr id="7" name="Object 4"/>
          <p:cNvGraphicFramePr>
            <a:graphicFrameLocks noChangeAspect="1"/>
          </p:cNvGraphicFramePr>
          <p:nvPr>
            <p:extLst>
              <p:ext uri="{D42A27DB-BD31-4B8C-83A1-F6EECF244321}">
                <p14:modId xmlns:p14="http://schemas.microsoft.com/office/powerpoint/2010/main" val="746566108"/>
              </p:ext>
            </p:extLst>
          </p:nvPr>
        </p:nvGraphicFramePr>
        <p:xfrm>
          <a:off x="2057400" y="2209801"/>
          <a:ext cx="6680200" cy="4038600"/>
        </p:xfrm>
        <a:graphic>
          <a:graphicData uri="http://schemas.openxmlformats.org/presentationml/2006/ole">
            <mc:AlternateContent xmlns:mc="http://schemas.openxmlformats.org/markup-compatibility/2006">
              <mc:Choice xmlns:v="urn:schemas-microsoft-com:vml" Requires="v">
                <p:oleObj name="VISIO" r:id="rId4" imgW="6082920" imgH="3845880" progId="Visio.Drawing.6">
                  <p:embed/>
                </p:oleObj>
              </mc:Choice>
              <mc:Fallback>
                <p:oleObj name="VISIO" r:id="rId4" imgW="6082920" imgH="3845880" progId="Visio.Drawing.6">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57400" y="2209801"/>
                        <a:ext cx="6680200" cy="4038600"/>
                      </a:xfrm>
                      <a:prstGeom prst="rect">
                        <a:avLst/>
                      </a:prstGeom>
                      <a:noFill/>
                      <a:ln>
                        <a:noFill/>
                      </a:ln>
                      <a:effectLst/>
                    </p:spPr>
                  </p:pic>
                </p:oleObj>
              </mc:Fallback>
            </mc:AlternateContent>
          </a:graphicData>
        </a:graphic>
      </p:graphicFrame>
      <p:pic>
        <p:nvPicPr>
          <p:cNvPr id="8" name="Picture 5" descr="megafon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7200" y="4114800"/>
            <a:ext cx="2132013" cy="1068388"/>
          </a:xfrm>
          <a:prstGeom prst="rect">
            <a:avLst/>
          </a:prstGeom>
          <a:noFill/>
          <a:extLst>
            <a:ext uri="{909E8E84-426E-40dd-AFC4-6F175D3DCCD1}">
              <a14:hiddenFill xmlns:a14="http://schemas.microsoft.com/office/drawing/2010/main" xmlns="">
                <a:solidFill>
                  <a:srgbClr val="FFFFFF"/>
                </a:solidFill>
              </a14:hiddenFill>
            </a:ext>
          </a:extLst>
        </p:spPr>
      </p:pic>
    </p:spTree>
    <p:custDataLst>
      <p:tags r:id="rId1"/>
    </p:custDataLst>
    <p:extLst>
      <p:ext uri="{BB962C8B-B14F-4D97-AF65-F5344CB8AC3E}">
        <p14:creationId xmlns:p14="http://schemas.microsoft.com/office/powerpoint/2010/main" val="11318883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300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err="1"/>
              <a:t>Phân</a:t>
            </a:r>
            <a:r>
              <a:rPr lang="en-US" i="1" dirty="0"/>
              <a:t> </a:t>
            </a:r>
            <a:r>
              <a:rPr lang="en-US" i="1" dirty="0" err="1"/>
              <a:t>loại</a:t>
            </a:r>
            <a:r>
              <a:rPr lang="en-US" i="1" dirty="0"/>
              <a:t> </a:t>
            </a:r>
            <a:r>
              <a:rPr lang="en-US" i="1" dirty="0" err="1"/>
              <a:t>mạng</a:t>
            </a:r>
            <a:r>
              <a:rPr lang="en-US" i="1" dirty="0"/>
              <a:t> </a:t>
            </a:r>
            <a:r>
              <a:rPr lang="en-US" i="1" dirty="0" err="1"/>
              <a:t>máy</a:t>
            </a:r>
            <a:r>
              <a:rPr lang="en-US" i="1" dirty="0"/>
              <a:t> </a:t>
            </a:r>
            <a:r>
              <a:rPr lang="en-US" i="1" dirty="0" err="1"/>
              <a:t>tính</a:t>
            </a:r>
            <a:endParaRPr lang="en-US" dirty="0"/>
          </a:p>
        </p:txBody>
      </p:sp>
      <p:sp>
        <p:nvSpPr>
          <p:cNvPr id="4" name="Date Placeholder 3"/>
          <p:cNvSpPr>
            <a:spLocks noGrp="1"/>
          </p:cNvSpPr>
          <p:nvPr>
            <p:ph type="dt" sz="half" idx="10"/>
          </p:nvPr>
        </p:nvSpPr>
        <p:spPr/>
        <p:txBody>
          <a:bodyPr/>
          <a:lstStyle/>
          <a:p>
            <a:pPr>
              <a:defRPr/>
            </a:pPr>
            <a:fld id="{074F16B7-0981-44D0-B467-DB8691D91EDE}" type="datetime1">
              <a:rPr lang="en-US" smtClean="0"/>
              <a:t>2/12/2023</a:t>
            </a:fld>
            <a:endParaRPr lang="en-US"/>
          </a:p>
        </p:txBody>
      </p:sp>
      <p:sp>
        <p:nvSpPr>
          <p:cNvPr id="5" name="Footer Placeholder 4"/>
          <p:cNvSpPr>
            <a:spLocks noGrp="1"/>
          </p:cNvSpPr>
          <p:nvPr>
            <p:ph type="ftr" sz="quarter" idx="11"/>
          </p:nvPr>
        </p:nvSpPr>
        <p:spPr/>
        <p:txBody>
          <a:bodyPr/>
          <a:lstStyle/>
          <a:p>
            <a:pPr>
              <a:defRPr/>
            </a:pPr>
            <a:r>
              <a:rPr lang="vi-VN"/>
              <a:t>Bài giảng:Mạng máy tính căn bản - Chương 1: Giới thiệu</a:t>
            </a:r>
            <a:endParaRPr lang="en-US"/>
          </a:p>
        </p:txBody>
      </p:sp>
      <p:sp>
        <p:nvSpPr>
          <p:cNvPr id="6" name="Slide Number Placeholder 5"/>
          <p:cNvSpPr>
            <a:spLocks noGrp="1"/>
          </p:cNvSpPr>
          <p:nvPr>
            <p:ph type="sldNum" sz="quarter" idx="12"/>
          </p:nvPr>
        </p:nvSpPr>
        <p:spPr/>
        <p:txBody>
          <a:bodyPr/>
          <a:lstStyle/>
          <a:p>
            <a:pPr>
              <a:defRPr/>
            </a:pPr>
            <a:fld id="{F9E92A4F-77D4-4DE9-9AA2-EC9D2C47B068}" type="slidenum">
              <a:rPr lang="x-none" smtClean="0"/>
              <a:pPr>
                <a:defRPr/>
              </a:pPr>
              <a:t>16</a:t>
            </a:fld>
            <a:r>
              <a:rPr lang="en-US"/>
              <a:t>/</a:t>
            </a:r>
          </a:p>
          <a:p>
            <a:pPr>
              <a:defRPr/>
            </a:pPr>
            <a:r>
              <a:rPr lang="en-US"/>
              <a:t>151</a:t>
            </a:r>
          </a:p>
        </p:txBody>
      </p:sp>
      <p:sp>
        <p:nvSpPr>
          <p:cNvPr id="7" name="Rectangle 2"/>
          <p:cNvSpPr txBox="1">
            <a:spLocks noChangeArrowheads="1"/>
          </p:cNvSpPr>
          <p:nvPr/>
        </p:nvSpPr>
        <p:spPr bwMode="auto">
          <a:xfrm>
            <a:off x="685800" y="1066800"/>
            <a:ext cx="8001000" cy="4227512"/>
          </a:xfrm>
          <a:prstGeom prst="rect">
            <a:avLst/>
          </a:prstGeom>
          <a:noFill/>
          <a:ln w="9525">
            <a:solidFill>
              <a:srgbClr val="FF0000"/>
            </a:solidFill>
            <a:miter lim="800000"/>
            <a:headEnd/>
            <a:tailEnd/>
          </a:ln>
        </p:spPr>
        <p:txBody>
          <a:bodyPr vert="horz" wrap="square" lIns="91440" tIns="45720" rIns="91440" bIns="45720" numCol="1" anchor="t" anchorCtr="0" compatLnSpc="1">
            <a:prstTxWarp prst="textNoShape">
              <a:avLst/>
            </a:prstTxWarp>
          </a:bodyPr>
          <a:lstStyle>
            <a:lvl1pPr marL="273050" indent="-273050" algn="l" rtl="0" eaLnBrk="0" fontAlgn="base" hangingPunct="0">
              <a:spcBef>
                <a:spcPts val="575"/>
              </a:spcBef>
              <a:spcAft>
                <a:spcPct val="0"/>
              </a:spcAft>
              <a:buClr>
                <a:schemeClr val="accent1"/>
              </a:buClr>
              <a:buSzPct val="85000"/>
              <a:buFont typeface="Wingdings 2" pitchFamily="18" charset="2"/>
              <a:buChar char=""/>
              <a:defRPr sz="2600" kern="1200">
                <a:solidFill>
                  <a:schemeClr val="accent1">
                    <a:lumMod val="50000"/>
                  </a:schemeClr>
                </a:solidFill>
                <a:latin typeface="Arial" pitchFamily="34" charset="0"/>
                <a:ea typeface="+mn-ea"/>
                <a:cs typeface="Arial" pitchFamily="34" charset="0"/>
              </a:defRPr>
            </a:lvl1pPr>
            <a:lvl2pPr marL="547688" indent="-228600" algn="l" rtl="0" eaLnBrk="0" fontAlgn="base" hangingPunct="0">
              <a:spcBef>
                <a:spcPts val="375"/>
              </a:spcBef>
              <a:spcAft>
                <a:spcPct val="0"/>
              </a:spcAft>
              <a:buClr>
                <a:schemeClr val="accent2"/>
              </a:buClr>
              <a:buSzPct val="85000"/>
              <a:buFont typeface="Wingdings 2" pitchFamily="18" charset="2"/>
              <a:buChar char=""/>
              <a:defRPr sz="2400" kern="1200">
                <a:solidFill>
                  <a:schemeClr val="accent1">
                    <a:lumMod val="50000"/>
                  </a:schemeClr>
                </a:solidFill>
                <a:latin typeface="Arial" pitchFamily="34" charset="0"/>
                <a:ea typeface="+mn-ea"/>
                <a:cs typeface="Arial" pitchFamily="34" charset="0"/>
              </a:defRPr>
            </a:lvl2pPr>
            <a:lvl3pPr marL="822325" indent="-228600" algn="l" rtl="0" eaLnBrk="0" fontAlgn="base" hangingPunct="0">
              <a:spcBef>
                <a:spcPts val="375"/>
              </a:spcBef>
              <a:spcAft>
                <a:spcPct val="0"/>
              </a:spcAft>
              <a:buClr>
                <a:srgbClr val="AABBDF"/>
              </a:buClr>
              <a:buSzPct val="85000"/>
              <a:buFont typeface="Wingdings 2" pitchFamily="18" charset="2"/>
              <a:buChar char=""/>
              <a:defRPr sz="2000" kern="1200">
                <a:solidFill>
                  <a:schemeClr val="accent1">
                    <a:lumMod val="50000"/>
                  </a:schemeClr>
                </a:solidFill>
                <a:latin typeface="Arial" pitchFamily="34" charset="0"/>
                <a:ea typeface="+mn-ea"/>
                <a:cs typeface="Arial" pitchFamily="34" charset="0"/>
              </a:defRPr>
            </a:lvl3pPr>
            <a:lvl4pPr marL="1096963" indent="-228600" algn="l" rtl="0" eaLnBrk="0" fontAlgn="base" hangingPunct="0">
              <a:spcBef>
                <a:spcPts val="375"/>
              </a:spcBef>
              <a:spcAft>
                <a:spcPct val="0"/>
              </a:spcAft>
              <a:buClr>
                <a:srgbClr val="0BD0D9"/>
              </a:buClr>
              <a:buSzPct val="80000"/>
              <a:buFont typeface="Wingdings 2" pitchFamily="18" charset="2"/>
              <a:buChar char=""/>
              <a:defRPr sz="2000" kern="1200">
                <a:solidFill>
                  <a:schemeClr val="accent1">
                    <a:lumMod val="50000"/>
                  </a:schemeClr>
                </a:solidFill>
                <a:latin typeface="Arial" pitchFamily="34" charset="0"/>
                <a:ea typeface="+mn-ea"/>
                <a:cs typeface="Arial" pitchFamily="34" charset="0"/>
              </a:defRPr>
            </a:lvl4pPr>
            <a:lvl5pPr marL="1371600" indent="-228600" algn="l" rtl="0" eaLnBrk="0" fontAlgn="base" hangingPunct="0">
              <a:spcBef>
                <a:spcPts val="375"/>
              </a:spcBef>
              <a:spcAft>
                <a:spcPct val="0"/>
              </a:spcAft>
              <a:buClr>
                <a:srgbClr val="0BD0D9"/>
              </a:buClr>
              <a:buChar char="o"/>
              <a:defRPr sz="2000" kern="1200">
                <a:solidFill>
                  <a:schemeClr val="accent1">
                    <a:lumMod val="50000"/>
                  </a:schemeClr>
                </a:solidFill>
                <a:latin typeface="Arial" pitchFamily="34" charset="0"/>
                <a:ea typeface="+mn-ea"/>
                <a:cs typeface="Arial" pitchFamily="34" charset="0"/>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46038" indent="-46038"/>
            <a:r>
              <a:rPr lang="en-US" dirty="0"/>
              <a:t> </a:t>
            </a:r>
            <a:r>
              <a:rPr lang="en-US" dirty="0" err="1"/>
              <a:t>Trong</a:t>
            </a:r>
            <a:r>
              <a:rPr lang="en-US" dirty="0"/>
              <a:t> </a:t>
            </a:r>
            <a:r>
              <a:rPr lang="en-US" dirty="0" err="1"/>
              <a:t>thực</a:t>
            </a:r>
            <a:r>
              <a:rPr lang="en-US" dirty="0"/>
              <a:t> </a:t>
            </a:r>
            <a:r>
              <a:rPr lang="en-US" dirty="0" err="1"/>
              <a:t>tế</a:t>
            </a:r>
            <a:r>
              <a:rPr lang="en-US" dirty="0"/>
              <a:t>, </a:t>
            </a:r>
            <a:r>
              <a:rPr lang="en-US" dirty="0" err="1"/>
              <a:t>còn</a:t>
            </a:r>
            <a:r>
              <a:rPr lang="en-US" dirty="0"/>
              <a:t> </a:t>
            </a:r>
            <a:r>
              <a:rPr lang="en-US" dirty="0" err="1"/>
              <a:t>có</a:t>
            </a:r>
            <a:r>
              <a:rPr lang="en-US" dirty="0"/>
              <a:t> </a:t>
            </a:r>
            <a:r>
              <a:rPr lang="en-US" dirty="0" err="1"/>
              <a:t>thể</a:t>
            </a:r>
            <a:r>
              <a:rPr lang="en-US" dirty="0"/>
              <a:t> </a:t>
            </a:r>
            <a:r>
              <a:rPr lang="en-US" dirty="0" err="1"/>
              <a:t>gọi</a:t>
            </a:r>
            <a:r>
              <a:rPr lang="en-US" dirty="0"/>
              <a:t> </a:t>
            </a:r>
            <a:r>
              <a:rPr lang="en-US" dirty="0" err="1"/>
              <a:t>tên</a:t>
            </a:r>
            <a:r>
              <a:rPr lang="en-US" dirty="0"/>
              <a:t> (</a:t>
            </a:r>
            <a:r>
              <a:rPr lang="en-US" dirty="0" err="1"/>
              <a:t>phân</a:t>
            </a:r>
            <a:r>
              <a:rPr lang="en-US" dirty="0"/>
              <a:t> </a:t>
            </a:r>
            <a:r>
              <a:rPr lang="en-US" dirty="0" err="1"/>
              <a:t>loại</a:t>
            </a:r>
            <a:r>
              <a:rPr lang="en-US" dirty="0"/>
              <a:t>) </a:t>
            </a:r>
            <a:r>
              <a:rPr lang="en-US" dirty="0" err="1"/>
              <a:t>theo</a:t>
            </a:r>
            <a:r>
              <a:rPr lang="en-US" dirty="0"/>
              <a:t> </a:t>
            </a:r>
            <a:r>
              <a:rPr lang="en-US" dirty="0" err="1"/>
              <a:t>các</a:t>
            </a:r>
            <a:r>
              <a:rPr lang="en-US" dirty="0"/>
              <a:t> </a:t>
            </a:r>
            <a:r>
              <a:rPr lang="en-US" dirty="0" err="1">
                <a:solidFill>
                  <a:srgbClr val="FF0000"/>
                </a:solidFill>
              </a:rPr>
              <a:t>kiến</a:t>
            </a:r>
            <a:r>
              <a:rPr lang="en-US" dirty="0">
                <a:solidFill>
                  <a:srgbClr val="FF0000"/>
                </a:solidFill>
              </a:rPr>
              <a:t> </a:t>
            </a:r>
            <a:r>
              <a:rPr lang="en-US" dirty="0" err="1">
                <a:solidFill>
                  <a:srgbClr val="FF0000"/>
                </a:solidFill>
              </a:rPr>
              <a:t>trúc</a:t>
            </a:r>
            <a:r>
              <a:rPr lang="en-US" dirty="0">
                <a:solidFill>
                  <a:srgbClr val="FF0000"/>
                </a:solidFill>
              </a:rPr>
              <a:t> </a:t>
            </a:r>
            <a:r>
              <a:rPr lang="en-US" dirty="0" err="1">
                <a:solidFill>
                  <a:srgbClr val="FF0000"/>
                </a:solidFill>
              </a:rPr>
              <a:t>mạng</a:t>
            </a:r>
            <a:r>
              <a:rPr lang="en-US" dirty="0"/>
              <a:t> </a:t>
            </a:r>
            <a:r>
              <a:rPr lang="en-US" dirty="0" err="1"/>
              <a:t>riêng</a:t>
            </a:r>
            <a:r>
              <a:rPr lang="en-US" dirty="0"/>
              <a:t>: </a:t>
            </a:r>
          </a:p>
          <a:p>
            <a:pPr lvl="1">
              <a:buFont typeface="Wingdings" pitchFamily="2" charset="2"/>
              <a:buChar char="q"/>
            </a:pPr>
            <a:r>
              <a:rPr lang="en-US" dirty="0" err="1"/>
              <a:t>Mạng</a:t>
            </a:r>
            <a:r>
              <a:rPr lang="en-US" dirty="0"/>
              <a:t> SNA </a:t>
            </a:r>
            <a:r>
              <a:rPr lang="en-US" dirty="0" err="1"/>
              <a:t>của</a:t>
            </a:r>
            <a:r>
              <a:rPr lang="en-US" dirty="0"/>
              <a:t> IBM</a:t>
            </a:r>
          </a:p>
          <a:p>
            <a:pPr lvl="1">
              <a:buFont typeface="Wingdings" pitchFamily="2" charset="2"/>
              <a:buChar char="q"/>
            </a:pPr>
            <a:r>
              <a:rPr lang="en-US" dirty="0" err="1"/>
              <a:t>Mạng</a:t>
            </a:r>
            <a:r>
              <a:rPr lang="en-US" dirty="0"/>
              <a:t> ISO </a:t>
            </a:r>
            <a:r>
              <a:rPr lang="en-US" dirty="0" err="1"/>
              <a:t>theo</a:t>
            </a:r>
            <a:r>
              <a:rPr lang="en-US" dirty="0"/>
              <a:t> </a:t>
            </a:r>
            <a:r>
              <a:rPr lang="en-US" dirty="0" err="1"/>
              <a:t>kiến</a:t>
            </a:r>
            <a:r>
              <a:rPr lang="en-US" dirty="0"/>
              <a:t> </a:t>
            </a:r>
            <a:r>
              <a:rPr lang="en-US" dirty="0" err="1"/>
              <a:t>trúc</a:t>
            </a:r>
            <a:r>
              <a:rPr lang="en-US" dirty="0"/>
              <a:t> </a:t>
            </a:r>
            <a:r>
              <a:rPr lang="en-US" dirty="0" err="1"/>
              <a:t>chuẩn</a:t>
            </a:r>
            <a:r>
              <a:rPr lang="en-US" dirty="0"/>
              <a:t> </a:t>
            </a:r>
            <a:r>
              <a:rPr lang="en-US" dirty="0" err="1"/>
              <a:t>quốc</a:t>
            </a:r>
            <a:r>
              <a:rPr lang="en-US" dirty="0"/>
              <a:t> </a:t>
            </a:r>
            <a:r>
              <a:rPr lang="en-US" dirty="0" err="1"/>
              <a:t>tế</a:t>
            </a:r>
            <a:r>
              <a:rPr lang="en-US" dirty="0"/>
              <a:t> (</a:t>
            </a:r>
            <a:r>
              <a:rPr lang="en-US" dirty="0" err="1"/>
              <a:t>mô</a:t>
            </a:r>
            <a:r>
              <a:rPr lang="en-US" dirty="0"/>
              <a:t> </a:t>
            </a:r>
            <a:r>
              <a:rPr lang="en-US" dirty="0" err="1"/>
              <a:t>hình</a:t>
            </a:r>
            <a:r>
              <a:rPr lang="en-US" dirty="0"/>
              <a:t> OSI) </a:t>
            </a:r>
            <a:r>
              <a:rPr lang="en-US" dirty="0" err="1"/>
              <a:t>của</a:t>
            </a:r>
            <a:r>
              <a:rPr lang="en-US" dirty="0"/>
              <a:t> </a:t>
            </a:r>
            <a:r>
              <a:rPr lang="en-US" dirty="0" err="1"/>
              <a:t>tổ</a:t>
            </a:r>
            <a:r>
              <a:rPr lang="en-US" dirty="0"/>
              <a:t> </a:t>
            </a:r>
            <a:r>
              <a:rPr lang="en-US" dirty="0" err="1"/>
              <a:t>chức</a:t>
            </a:r>
            <a:r>
              <a:rPr lang="en-US" dirty="0"/>
              <a:t> ISO</a:t>
            </a:r>
          </a:p>
          <a:p>
            <a:pPr lvl="1">
              <a:buFont typeface="Wingdings" pitchFamily="2" charset="2"/>
              <a:buChar char="q"/>
            </a:pPr>
            <a:r>
              <a:rPr lang="en-US" dirty="0" err="1"/>
              <a:t>Mạng</a:t>
            </a:r>
            <a:r>
              <a:rPr lang="en-US" dirty="0"/>
              <a:t> TCP/IP (</a:t>
            </a:r>
            <a:r>
              <a:rPr lang="en-US" dirty="0" err="1"/>
              <a:t>hiện</a:t>
            </a:r>
            <a:r>
              <a:rPr lang="en-US" dirty="0"/>
              <a:t> nay </a:t>
            </a:r>
            <a:r>
              <a:rPr lang="en-US" dirty="0" err="1"/>
              <a:t>đang</a:t>
            </a:r>
            <a:r>
              <a:rPr lang="en-US" dirty="0"/>
              <a:t> </a:t>
            </a:r>
            <a:r>
              <a:rPr lang="en-US" dirty="0" err="1"/>
              <a:t>sử</a:t>
            </a:r>
            <a:r>
              <a:rPr lang="en-US" dirty="0"/>
              <a:t> </a:t>
            </a:r>
            <a:r>
              <a:rPr lang="en-US" dirty="0" err="1"/>
              <a:t>dụng</a:t>
            </a:r>
            <a:r>
              <a:rPr lang="en-US" dirty="0"/>
              <a:t> </a:t>
            </a:r>
            <a:r>
              <a:rPr lang="en-US" dirty="0" err="1"/>
              <a:t>phổ</a:t>
            </a:r>
            <a:r>
              <a:rPr lang="en-US" dirty="0"/>
              <a:t> </a:t>
            </a:r>
            <a:r>
              <a:rPr lang="en-US" dirty="0" err="1"/>
              <a:t>biến</a:t>
            </a:r>
            <a:r>
              <a:rPr lang="en-US" dirty="0"/>
              <a:t>).</a:t>
            </a:r>
          </a:p>
          <a:p>
            <a:pPr lvl="1">
              <a:buFont typeface="Wingdings" pitchFamily="2" charset="2"/>
              <a:buChar char="q"/>
            </a:pPr>
            <a:r>
              <a:rPr lang="en-US" dirty="0"/>
              <a:t>. . .</a:t>
            </a:r>
          </a:p>
          <a:p>
            <a:pPr marL="46038" indent="-46038"/>
            <a:r>
              <a:rPr lang="en-US" dirty="0" err="1"/>
              <a:t>Ngoài</a:t>
            </a:r>
            <a:r>
              <a:rPr lang="en-US" dirty="0"/>
              <a:t> </a:t>
            </a:r>
            <a:r>
              <a:rPr lang="en-US" dirty="0" err="1"/>
              <a:t>ra</a:t>
            </a:r>
            <a:r>
              <a:rPr lang="en-US" dirty="0"/>
              <a:t> </a:t>
            </a:r>
            <a:r>
              <a:rPr lang="en-US" dirty="0" err="1"/>
              <a:t>còn</a:t>
            </a:r>
            <a:r>
              <a:rPr lang="en-US" dirty="0"/>
              <a:t> </a:t>
            </a:r>
            <a:r>
              <a:rPr lang="en-US" dirty="0" err="1"/>
              <a:t>phân</a:t>
            </a:r>
            <a:r>
              <a:rPr lang="en-US" dirty="0"/>
              <a:t> </a:t>
            </a:r>
            <a:r>
              <a:rPr lang="en-US" dirty="0" err="1"/>
              <a:t>biệt</a:t>
            </a:r>
            <a:r>
              <a:rPr lang="en-US" dirty="0"/>
              <a:t> </a:t>
            </a:r>
            <a:r>
              <a:rPr lang="en-US" dirty="0" err="1"/>
              <a:t>mạng</a:t>
            </a:r>
            <a:r>
              <a:rPr lang="en-US" dirty="0"/>
              <a:t> </a:t>
            </a:r>
            <a:r>
              <a:rPr lang="en-US" dirty="0" err="1"/>
              <a:t>theo</a:t>
            </a:r>
            <a:r>
              <a:rPr lang="en-US" dirty="0"/>
              <a:t> </a:t>
            </a:r>
            <a:r>
              <a:rPr lang="en-US" dirty="0" err="1"/>
              <a:t>tiêu</a:t>
            </a:r>
            <a:r>
              <a:rPr lang="en-US" dirty="0"/>
              <a:t> </a:t>
            </a:r>
            <a:r>
              <a:rPr lang="en-US" dirty="0" err="1"/>
              <a:t>chí</a:t>
            </a:r>
            <a:r>
              <a:rPr lang="en-US" dirty="0"/>
              <a:t> </a:t>
            </a:r>
            <a:r>
              <a:rPr lang="en-US" dirty="0" err="1"/>
              <a:t>hữu</a:t>
            </a:r>
            <a:r>
              <a:rPr lang="en-US" dirty="0"/>
              <a:t> </a:t>
            </a:r>
            <a:r>
              <a:rPr lang="en-US" dirty="0" err="1"/>
              <a:t>tuyến</a:t>
            </a:r>
            <a:r>
              <a:rPr lang="en-US" dirty="0"/>
              <a:t> (</a:t>
            </a:r>
            <a:r>
              <a:rPr lang="en-US" dirty="0" err="1"/>
              <a:t>có</a:t>
            </a:r>
            <a:r>
              <a:rPr lang="en-US" dirty="0"/>
              <a:t> </a:t>
            </a:r>
            <a:r>
              <a:rPr lang="en-US" dirty="0" err="1"/>
              <a:t>dây</a:t>
            </a:r>
            <a:r>
              <a:rPr lang="en-US" dirty="0"/>
              <a:t>), </a:t>
            </a:r>
            <a:r>
              <a:rPr lang="en-US" dirty="0" err="1"/>
              <a:t>vô</a:t>
            </a:r>
            <a:r>
              <a:rPr lang="en-US" dirty="0"/>
              <a:t> </a:t>
            </a:r>
            <a:r>
              <a:rPr lang="en-US" dirty="0" err="1"/>
              <a:t>tuyến</a:t>
            </a:r>
            <a:r>
              <a:rPr lang="en-US" dirty="0"/>
              <a:t> (</a:t>
            </a:r>
            <a:r>
              <a:rPr lang="en-US" dirty="0" err="1">
                <a:solidFill>
                  <a:srgbClr val="FF0000"/>
                </a:solidFill>
              </a:rPr>
              <a:t>không</a:t>
            </a:r>
            <a:r>
              <a:rPr lang="en-US" dirty="0">
                <a:solidFill>
                  <a:srgbClr val="FF0000"/>
                </a:solidFill>
              </a:rPr>
              <a:t> </a:t>
            </a:r>
            <a:r>
              <a:rPr lang="en-US" dirty="0" err="1">
                <a:solidFill>
                  <a:srgbClr val="FF0000"/>
                </a:solidFill>
              </a:rPr>
              <a:t>dây</a:t>
            </a:r>
            <a:r>
              <a:rPr lang="en-US" dirty="0">
                <a:solidFill>
                  <a:srgbClr val="FF0000"/>
                </a:solidFill>
              </a:rPr>
              <a:t>-wireless</a:t>
            </a:r>
            <a:r>
              <a:rPr lang="en-US" dirty="0"/>
              <a:t>)</a:t>
            </a:r>
          </a:p>
        </p:txBody>
      </p:sp>
    </p:spTree>
    <p:custDataLst>
      <p:tags r:id="rId1"/>
    </p:custDataLst>
    <p:extLst>
      <p:ext uri="{BB962C8B-B14F-4D97-AF65-F5344CB8AC3E}">
        <p14:creationId xmlns:p14="http://schemas.microsoft.com/office/powerpoint/2010/main" val="27783782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Đặc điểm của mạng</a:t>
            </a:r>
            <a:endParaRPr lang="en-US" dirty="0"/>
          </a:p>
        </p:txBody>
      </p:sp>
      <p:sp>
        <p:nvSpPr>
          <p:cNvPr id="3" name="Content Placeholder 2"/>
          <p:cNvSpPr>
            <a:spLocks noGrp="1"/>
          </p:cNvSpPr>
          <p:nvPr>
            <p:ph sz="quarter" idx="1"/>
          </p:nvPr>
        </p:nvSpPr>
        <p:spPr>
          <a:xfrm>
            <a:off x="533400" y="1143000"/>
            <a:ext cx="4038600" cy="5257800"/>
          </a:xfrm>
        </p:spPr>
        <p:txBody>
          <a:bodyPr/>
          <a:lstStyle/>
          <a:p>
            <a:r>
              <a:rPr lang="vi-VN" sz="2800" dirty="0"/>
              <a:t>Tốc độ</a:t>
            </a:r>
            <a:endParaRPr lang="en-US" sz="2800" dirty="0"/>
          </a:p>
          <a:p>
            <a:r>
              <a:rPr lang="vi-VN" sz="2800" dirty="0"/>
              <a:t>Chi phí</a:t>
            </a:r>
            <a:endParaRPr lang="en-US" sz="2800" dirty="0"/>
          </a:p>
          <a:p>
            <a:r>
              <a:rPr lang="en-US" sz="2800" dirty="0"/>
              <a:t>A</a:t>
            </a:r>
            <a:r>
              <a:rPr lang="vi-VN" sz="2800" dirty="0"/>
              <a:t>n ninh</a:t>
            </a:r>
            <a:endParaRPr lang="en-US" sz="2800" dirty="0"/>
          </a:p>
          <a:p>
            <a:r>
              <a:rPr lang="en-US" sz="2800" dirty="0"/>
              <a:t>S</a:t>
            </a:r>
            <a:r>
              <a:rPr lang="vi-VN" sz="2800" dirty="0"/>
              <a:t>ẵn sàng</a:t>
            </a:r>
            <a:endParaRPr lang="en-US" sz="2800" dirty="0"/>
          </a:p>
          <a:p>
            <a:r>
              <a:rPr lang="vi-VN" sz="2800" dirty="0"/>
              <a:t>Khả năng mở rộng</a:t>
            </a:r>
            <a:endParaRPr lang="en-US" sz="2800" dirty="0"/>
          </a:p>
          <a:p>
            <a:r>
              <a:rPr lang="en-US" sz="2800" dirty="0"/>
              <a:t>Đ</a:t>
            </a:r>
            <a:r>
              <a:rPr lang="vi-VN" sz="2800" dirty="0"/>
              <a:t>ộ tin cậy</a:t>
            </a:r>
            <a:endParaRPr lang="en-US" sz="2800" dirty="0"/>
          </a:p>
          <a:p>
            <a:r>
              <a:rPr lang="en-US" sz="2800" dirty="0" err="1"/>
              <a:t>Sơ</a:t>
            </a:r>
            <a:r>
              <a:rPr lang="en-US" sz="2800" dirty="0"/>
              <a:t> </a:t>
            </a:r>
            <a:r>
              <a:rPr lang="en-US" sz="2800" dirty="0" err="1"/>
              <a:t>đồ</a:t>
            </a:r>
            <a:r>
              <a:rPr lang="en-US" sz="2800" dirty="0"/>
              <a:t> </a:t>
            </a:r>
            <a:r>
              <a:rPr lang="en-US" sz="2800" dirty="0" err="1"/>
              <a:t>liên</a:t>
            </a:r>
            <a:r>
              <a:rPr lang="en-US" sz="2800" dirty="0"/>
              <a:t> </a:t>
            </a:r>
            <a:r>
              <a:rPr lang="en-US" sz="2800" dirty="0" err="1"/>
              <a:t>kết</a:t>
            </a:r>
            <a:r>
              <a:rPr lang="en-US" sz="2800" dirty="0"/>
              <a:t> </a:t>
            </a:r>
            <a:r>
              <a:rPr lang="en-US" sz="2800" dirty="0" err="1"/>
              <a:t>mạng</a:t>
            </a:r>
            <a:endParaRPr lang="en-US" sz="2800" dirty="0"/>
          </a:p>
        </p:txBody>
      </p:sp>
      <p:sp>
        <p:nvSpPr>
          <p:cNvPr id="4" name="Date Placeholder 3"/>
          <p:cNvSpPr>
            <a:spLocks noGrp="1"/>
          </p:cNvSpPr>
          <p:nvPr>
            <p:ph type="dt" sz="half" idx="10"/>
          </p:nvPr>
        </p:nvSpPr>
        <p:spPr/>
        <p:txBody>
          <a:bodyPr/>
          <a:lstStyle/>
          <a:p>
            <a:pPr>
              <a:defRPr/>
            </a:pPr>
            <a:fld id="{46C9CDCF-9ADB-4DDC-9F69-FA53449B7888}" type="datetime1">
              <a:rPr lang="en-US" smtClean="0"/>
              <a:t>2/12/2023</a:t>
            </a:fld>
            <a:endParaRPr lang="en-US"/>
          </a:p>
        </p:txBody>
      </p:sp>
      <p:sp>
        <p:nvSpPr>
          <p:cNvPr id="5" name="Footer Placeholder 4"/>
          <p:cNvSpPr>
            <a:spLocks noGrp="1"/>
          </p:cNvSpPr>
          <p:nvPr>
            <p:ph type="ftr" sz="quarter" idx="11"/>
          </p:nvPr>
        </p:nvSpPr>
        <p:spPr/>
        <p:txBody>
          <a:bodyPr/>
          <a:lstStyle/>
          <a:p>
            <a:pPr>
              <a:defRPr/>
            </a:pPr>
            <a:r>
              <a:rPr lang="vi-VN"/>
              <a:t>Bài giảng:Mạng máy tính căn bản - Chương 1: Giới thiệu</a:t>
            </a:r>
            <a:endParaRPr lang="en-US"/>
          </a:p>
        </p:txBody>
      </p:sp>
      <p:sp>
        <p:nvSpPr>
          <p:cNvPr id="6" name="Slide Number Placeholder 5"/>
          <p:cNvSpPr>
            <a:spLocks noGrp="1"/>
          </p:cNvSpPr>
          <p:nvPr>
            <p:ph type="sldNum" sz="quarter" idx="12"/>
          </p:nvPr>
        </p:nvSpPr>
        <p:spPr/>
        <p:txBody>
          <a:bodyPr/>
          <a:lstStyle/>
          <a:p>
            <a:pPr>
              <a:defRPr/>
            </a:pPr>
            <a:fld id="{F9E92A4F-77D4-4DE9-9AA2-EC9D2C47B068}" type="slidenum">
              <a:rPr lang="x-none" smtClean="0"/>
              <a:pPr>
                <a:defRPr/>
              </a:pPr>
              <a:t>17</a:t>
            </a:fld>
            <a:r>
              <a:rPr lang="en-US"/>
              <a:t>/</a:t>
            </a:r>
          </a:p>
          <a:p>
            <a:pPr>
              <a:defRPr/>
            </a:pPr>
            <a:r>
              <a:rPr lang="en-US"/>
              <a:t>151</a:t>
            </a:r>
          </a:p>
        </p:txBody>
      </p:sp>
      <p:sp>
        <p:nvSpPr>
          <p:cNvPr id="7" name="Rectangle 6"/>
          <p:cNvSpPr/>
          <p:nvPr/>
        </p:nvSpPr>
        <p:spPr>
          <a:xfrm>
            <a:off x="3810000" y="990600"/>
            <a:ext cx="4572000" cy="4124206"/>
          </a:xfrm>
          <a:prstGeom prst="rect">
            <a:avLst/>
          </a:prstGeom>
        </p:spPr>
        <p:txBody>
          <a:bodyPr>
            <a:spAutoFit/>
          </a:bodyPr>
          <a:lstStyle/>
          <a:p>
            <a:pPr marL="576263" lvl="1" indent="-190500" eaLnBrk="0" hangingPunct="0">
              <a:spcBef>
                <a:spcPct val="25000"/>
              </a:spcBef>
              <a:buBlip>
                <a:blip r:embed="rId4"/>
              </a:buBlip>
              <a:defRPr/>
            </a:pPr>
            <a:r>
              <a:rPr lang="en-US" sz="2800" dirty="0"/>
              <a:t>Speed</a:t>
            </a:r>
          </a:p>
          <a:p>
            <a:pPr marL="576263" lvl="1" indent="-190500" eaLnBrk="0" hangingPunct="0">
              <a:spcBef>
                <a:spcPct val="25000"/>
              </a:spcBef>
              <a:buBlip>
                <a:blip r:embed="rId4"/>
              </a:buBlip>
              <a:defRPr/>
            </a:pPr>
            <a:r>
              <a:rPr lang="en-US" sz="2800" dirty="0"/>
              <a:t>Cost</a:t>
            </a:r>
          </a:p>
          <a:p>
            <a:pPr marL="576263" lvl="1" indent="-190500" eaLnBrk="0" hangingPunct="0">
              <a:spcBef>
                <a:spcPct val="25000"/>
              </a:spcBef>
              <a:buBlip>
                <a:blip r:embed="rId4"/>
              </a:buBlip>
              <a:defRPr/>
            </a:pPr>
            <a:r>
              <a:rPr lang="en-US" sz="2800" dirty="0"/>
              <a:t>Security</a:t>
            </a:r>
          </a:p>
          <a:p>
            <a:pPr marL="576263" lvl="1" indent="-190500" eaLnBrk="0" hangingPunct="0">
              <a:spcBef>
                <a:spcPct val="25000"/>
              </a:spcBef>
              <a:buBlip>
                <a:blip r:embed="rId4"/>
              </a:buBlip>
              <a:defRPr/>
            </a:pPr>
            <a:r>
              <a:rPr lang="en-US" sz="2800" dirty="0"/>
              <a:t>Availability</a:t>
            </a:r>
          </a:p>
          <a:p>
            <a:pPr marL="576263" lvl="1" indent="-190500" eaLnBrk="0" hangingPunct="0">
              <a:spcBef>
                <a:spcPct val="25000"/>
              </a:spcBef>
              <a:buBlip>
                <a:blip r:embed="rId4"/>
              </a:buBlip>
              <a:defRPr/>
            </a:pPr>
            <a:r>
              <a:rPr lang="en-US" sz="2800" dirty="0"/>
              <a:t>Scalability</a:t>
            </a:r>
          </a:p>
          <a:p>
            <a:pPr marL="576263" lvl="1" indent="-190500" eaLnBrk="0" hangingPunct="0">
              <a:spcBef>
                <a:spcPct val="25000"/>
              </a:spcBef>
              <a:buBlip>
                <a:blip r:embed="rId4"/>
              </a:buBlip>
              <a:defRPr/>
            </a:pPr>
            <a:r>
              <a:rPr lang="en-US" sz="2800" dirty="0"/>
              <a:t>Reliability</a:t>
            </a:r>
          </a:p>
          <a:p>
            <a:pPr marL="576263" lvl="1" indent="-190500" eaLnBrk="0" hangingPunct="0">
              <a:spcBef>
                <a:spcPct val="25000"/>
              </a:spcBef>
              <a:buBlip>
                <a:blip r:embed="rId4"/>
              </a:buBlip>
              <a:defRPr/>
            </a:pPr>
            <a:r>
              <a:rPr lang="en-US" sz="2800" dirty="0"/>
              <a:t>Topology</a:t>
            </a:r>
          </a:p>
          <a:p>
            <a:endParaRPr lang="en-US" dirty="0"/>
          </a:p>
        </p:txBody>
      </p:sp>
    </p:spTree>
    <p:custDataLst>
      <p:tags r:id="rId1"/>
    </p:custDataLst>
    <p:extLst>
      <p:ext uri="{BB962C8B-B14F-4D97-AF65-F5344CB8AC3E}">
        <p14:creationId xmlns:p14="http://schemas.microsoft.com/office/powerpoint/2010/main" val="33697892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9" name="Slide Number Placeholder 6"/>
          <p:cNvSpPr>
            <a:spLocks noGrp="1"/>
          </p:cNvSpPr>
          <p:nvPr>
            <p:ph type="sldNum" sz="quarter" idx="12"/>
          </p:nvPr>
        </p:nvSpPr>
        <p:spPr>
          <a:noFill/>
        </p:spPr>
        <p:txBody>
          <a:bodyPr/>
          <a:lstStyle/>
          <a:p>
            <a:fld id="{ED7D5F72-8A2F-49BA-9F1A-2E2D59FD57B5}" type="slidenum">
              <a:rPr lang="en-US"/>
              <a:pPr/>
              <a:t>18</a:t>
            </a:fld>
            <a:endParaRPr lang="en-US"/>
          </a:p>
        </p:txBody>
      </p:sp>
      <p:sp>
        <p:nvSpPr>
          <p:cNvPr id="13320" name="Rectangle 2"/>
          <p:cNvSpPr>
            <a:spLocks noGrp="1" noChangeArrowheads="1"/>
          </p:cNvSpPr>
          <p:nvPr>
            <p:ph type="title"/>
          </p:nvPr>
        </p:nvSpPr>
        <p:spPr>
          <a:xfrm>
            <a:off x="304800" y="228600"/>
            <a:ext cx="8610600" cy="533400"/>
          </a:xfrm>
        </p:spPr>
        <p:txBody>
          <a:bodyPr/>
          <a:lstStyle/>
          <a:p>
            <a:r>
              <a:rPr lang="en-US" sz="2800" dirty="0" err="1"/>
              <a:t>Mạng</a:t>
            </a:r>
            <a:r>
              <a:rPr lang="en-US" sz="2800" dirty="0"/>
              <a:t> </a:t>
            </a:r>
            <a:r>
              <a:rPr lang="en-US" sz="2800" dirty="0" err="1"/>
              <a:t>công</a:t>
            </a:r>
            <a:r>
              <a:rPr lang="en-US" sz="2800" dirty="0"/>
              <a:t> </a:t>
            </a:r>
            <a:r>
              <a:rPr lang="en-US" sz="2800" dirty="0" err="1"/>
              <a:t>ty</a:t>
            </a:r>
            <a:r>
              <a:rPr lang="en-US" sz="2800" dirty="0"/>
              <a:t>: </a:t>
            </a:r>
            <a:r>
              <a:rPr lang="en-US" sz="2800" dirty="0" err="1"/>
              <a:t>mạng</a:t>
            </a:r>
            <a:r>
              <a:rPr lang="en-US" sz="2800" dirty="0"/>
              <a:t> </a:t>
            </a:r>
            <a:r>
              <a:rPr lang="en-US" sz="2800" dirty="0" err="1"/>
              <a:t>cục</a:t>
            </a:r>
            <a:r>
              <a:rPr lang="en-US" sz="2800" dirty="0"/>
              <a:t> </a:t>
            </a:r>
            <a:r>
              <a:rPr lang="en-US" sz="2800" dirty="0" err="1"/>
              <a:t>bộ</a:t>
            </a:r>
            <a:r>
              <a:rPr lang="en-US" sz="2800" dirty="0"/>
              <a:t> (local area network)</a:t>
            </a:r>
            <a:endParaRPr lang="en-US" sz="3200" dirty="0"/>
          </a:p>
        </p:txBody>
      </p:sp>
      <p:sp>
        <p:nvSpPr>
          <p:cNvPr id="13321" name="Rectangle 3"/>
          <p:cNvSpPr>
            <a:spLocks noGrp="1" noChangeArrowheads="1"/>
          </p:cNvSpPr>
          <p:nvPr>
            <p:ph type="body" sz="half" idx="1"/>
          </p:nvPr>
        </p:nvSpPr>
        <p:spPr>
          <a:xfrm>
            <a:off x="533400" y="1371600"/>
            <a:ext cx="4419600" cy="5029200"/>
          </a:xfrm>
          <a:ln>
            <a:solidFill>
              <a:srgbClr val="FF3300"/>
            </a:solidFill>
          </a:ln>
        </p:spPr>
        <p:txBody>
          <a:bodyPr/>
          <a:lstStyle/>
          <a:p>
            <a:pPr algn="just"/>
            <a:r>
              <a:rPr lang="en-US" sz="2400" dirty="0" err="1">
                <a:solidFill>
                  <a:srgbClr val="FF0000"/>
                </a:solidFill>
              </a:rPr>
              <a:t>Mạng</a:t>
            </a:r>
            <a:r>
              <a:rPr lang="en-US" sz="2400" dirty="0">
                <a:solidFill>
                  <a:srgbClr val="FF0000"/>
                </a:solidFill>
              </a:rPr>
              <a:t> </a:t>
            </a:r>
            <a:r>
              <a:rPr lang="en-US" sz="2400" dirty="0" err="1">
                <a:solidFill>
                  <a:srgbClr val="FF0000"/>
                </a:solidFill>
              </a:rPr>
              <a:t>cục</a:t>
            </a:r>
            <a:r>
              <a:rPr lang="en-US" sz="2400" dirty="0">
                <a:solidFill>
                  <a:srgbClr val="FF0000"/>
                </a:solidFill>
              </a:rPr>
              <a:t> </a:t>
            </a:r>
            <a:r>
              <a:rPr lang="en-US" sz="2400" dirty="0" err="1">
                <a:solidFill>
                  <a:srgbClr val="FF0000"/>
                </a:solidFill>
              </a:rPr>
              <a:t>bộ</a:t>
            </a:r>
            <a:r>
              <a:rPr lang="en-US" sz="2400" dirty="0">
                <a:solidFill>
                  <a:srgbClr val="FF0000"/>
                </a:solidFill>
              </a:rPr>
              <a:t> - local area network</a:t>
            </a:r>
            <a:r>
              <a:rPr lang="en-US" sz="2400" dirty="0"/>
              <a:t> (LAN) </a:t>
            </a:r>
            <a:r>
              <a:rPr lang="en-US" sz="2400" dirty="0" err="1"/>
              <a:t>của</a:t>
            </a:r>
            <a:r>
              <a:rPr lang="en-US" sz="2400" dirty="0"/>
              <a:t> </a:t>
            </a:r>
            <a:r>
              <a:rPr lang="en-US" sz="2400" dirty="0" err="1"/>
              <a:t>công</a:t>
            </a:r>
            <a:r>
              <a:rPr lang="en-US" sz="2400" dirty="0"/>
              <a:t> ty/</a:t>
            </a:r>
            <a:r>
              <a:rPr lang="en-US" sz="2400" dirty="0" err="1"/>
              <a:t>trường</a:t>
            </a:r>
            <a:r>
              <a:rPr lang="en-US" sz="2400" dirty="0"/>
              <a:t> </a:t>
            </a:r>
            <a:r>
              <a:rPr lang="en-US" sz="2400" dirty="0" err="1"/>
              <a:t>học</a:t>
            </a:r>
            <a:r>
              <a:rPr lang="en-US" sz="2400" dirty="0"/>
              <a:t> </a:t>
            </a:r>
            <a:r>
              <a:rPr lang="en-US" sz="2400" dirty="0" err="1"/>
              <a:t>nối</a:t>
            </a:r>
            <a:r>
              <a:rPr lang="en-US" sz="2400" dirty="0"/>
              <a:t> </a:t>
            </a:r>
            <a:r>
              <a:rPr lang="en-US" sz="2400" dirty="0" err="1"/>
              <a:t>hệ</a:t>
            </a:r>
            <a:r>
              <a:rPr lang="en-US" sz="2400" dirty="0"/>
              <a:t> </a:t>
            </a:r>
            <a:r>
              <a:rPr lang="en-US" sz="2400" dirty="0" err="1"/>
              <a:t>thống</a:t>
            </a:r>
            <a:r>
              <a:rPr lang="en-US" sz="2400" dirty="0"/>
              <a:t> </a:t>
            </a:r>
            <a:r>
              <a:rPr lang="en-US" sz="2400" dirty="0" err="1"/>
              <a:t>đầu</a:t>
            </a:r>
            <a:r>
              <a:rPr lang="en-US" sz="2400" dirty="0"/>
              <a:t> </a:t>
            </a:r>
            <a:r>
              <a:rPr lang="en-US" sz="2400" dirty="0" err="1"/>
              <a:t>cuối</a:t>
            </a:r>
            <a:r>
              <a:rPr lang="en-US" sz="2400" dirty="0"/>
              <a:t> </a:t>
            </a:r>
            <a:r>
              <a:rPr lang="en-US" sz="2400" dirty="0" err="1"/>
              <a:t>với</a:t>
            </a:r>
            <a:r>
              <a:rPr lang="en-US" sz="2400" dirty="0"/>
              <a:t> router</a:t>
            </a:r>
            <a:endParaRPr lang="en-US" sz="2400" dirty="0">
              <a:solidFill>
                <a:srgbClr val="FF0000"/>
              </a:solidFill>
            </a:endParaRPr>
          </a:p>
          <a:p>
            <a:pPr algn="just"/>
            <a:r>
              <a:rPr lang="en-US" sz="2400" dirty="0">
                <a:solidFill>
                  <a:srgbClr val="FF0000"/>
                </a:solidFill>
              </a:rPr>
              <a:t>Ethernet:</a:t>
            </a:r>
            <a:r>
              <a:rPr lang="en-US" sz="2400" dirty="0"/>
              <a:t> </a:t>
            </a:r>
          </a:p>
          <a:p>
            <a:pPr lvl="1" algn="just"/>
            <a:r>
              <a:rPr lang="en-US" dirty="0" err="1"/>
              <a:t>liên</a:t>
            </a:r>
            <a:r>
              <a:rPr lang="en-US" dirty="0"/>
              <a:t> </a:t>
            </a:r>
            <a:r>
              <a:rPr lang="en-US" dirty="0" err="1"/>
              <a:t>kết</a:t>
            </a:r>
            <a:r>
              <a:rPr lang="en-US" dirty="0"/>
              <a:t> chia </a:t>
            </a:r>
            <a:r>
              <a:rPr lang="en-US" dirty="0" err="1"/>
              <a:t>sẻ</a:t>
            </a:r>
            <a:r>
              <a:rPr lang="en-US" dirty="0"/>
              <a:t> </a:t>
            </a:r>
            <a:r>
              <a:rPr lang="en-US" dirty="0" err="1"/>
              <a:t>hoặc</a:t>
            </a:r>
            <a:r>
              <a:rPr lang="en-US" dirty="0"/>
              <a:t> </a:t>
            </a:r>
            <a:r>
              <a:rPr lang="en-US" dirty="0" err="1"/>
              <a:t>độc</a:t>
            </a:r>
            <a:r>
              <a:rPr lang="en-US" dirty="0"/>
              <a:t> </a:t>
            </a:r>
            <a:r>
              <a:rPr lang="en-US" dirty="0" err="1"/>
              <a:t>quyền</a:t>
            </a:r>
            <a:r>
              <a:rPr lang="en-US" dirty="0"/>
              <a:t> </a:t>
            </a:r>
            <a:r>
              <a:rPr lang="en-US" dirty="0" err="1"/>
              <a:t>nối</a:t>
            </a:r>
            <a:r>
              <a:rPr lang="en-US" dirty="0"/>
              <a:t> </a:t>
            </a:r>
            <a:r>
              <a:rPr lang="en-US" dirty="0" err="1"/>
              <a:t>hệ</a:t>
            </a:r>
            <a:r>
              <a:rPr lang="en-US" dirty="0"/>
              <a:t> </a:t>
            </a:r>
            <a:r>
              <a:rPr lang="en-US" dirty="0" err="1"/>
              <a:t>thống</a:t>
            </a:r>
            <a:r>
              <a:rPr lang="en-US" dirty="0"/>
              <a:t> </a:t>
            </a:r>
            <a:r>
              <a:rPr lang="en-US" dirty="0" err="1"/>
              <a:t>đầu</a:t>
            </a:r>
            <a:r>
              <a:rPr lang="en-US" dirty="0"/>
              <a:t> </a:t>
            </a:r>
            <a:r>
              <a:rPr lang="en-US" dirty="0" err="1"/>
              <a:t>cuối</a:t>
            </a:r>
            <a:r>
              <a:rPr lang="en-US" dirty="0"/>
              <a:t> </a:t>
            </a:r>
            <a:r>
              <a:rPr lang="en-US" dirty="0" err="1"/>
              <a:t>với</a:t>
            </a:r>
            <a:r>
              <a:rPr lang="en-US" dirty="0"/>
              <a:t> router </a:t>
            </a:r>
          </a:p>
          <a:p>
            <a:pPr lvl="1" algn="just"/>
            <a:r>
              <a:rPr lang="en-US" dirty="0"/>
              <a:t>10 </a:t>
            </a:r>
            <a:r>
              <a:rPr lang="en-US" dirty="0" err="1"/>
              <a:t>Mbs</a:t>
            </a:r>
            <a:r>
              <a:rPr lang="en-US" dirty="0"/>
              <a:t>, 100Mbps, Gigabit Ethernet</a:t>
            </a:r>
            <a:endParaRPr lang="en-US" sz="2000" dirty="0"/>
          </a:p>
          <a:p>
            <a:pPr algn="just"/>
            <a:r>
              <a:rPr lang="en-US" sz="2400" dirty="0"/>
              <a:t>LAN</a:t>
            </a:r>
          </a:p>
        </p:txBody>
      </p:sp>
      <p:grpSp>
        <p:nvGrpSpPr>
          <p:cNvPr id="2" name="Group 119"/>
          <p:cNvGrpSpPr>
            <a:grpSpLocks/>
          </p:cNvGrpSpPr>
          <p:nvPr/>
        </p:nvGrpSpPr>
        <p:grpSpPr bwMode="auto">
          <a:xfrm>
            <a:off x="5029200" y="1676400"/>
            <a:ext cx="3886200" cy="3581400"/>
            <a:chOff x="3328" y="2249"/>
            <a:chExt cx="1355" cy="1013"/>
          </a:xfrm>
        </p:grpSpPr>
        <p:graphicFrame>
          <p:nvGraphicFramePr>
            <p:cNvPr id="13314" name="Object 5"/>
            <p:cNvGraphicFramePr>
              <a:graphicFrameLocks noChangeAspect="1"/>
            </p:cNvGraphicFramePr>
            <p:nvPr/>
          </p:nvGraphicFramePr>
          <p:xfrm>
            <a:off x="3328" y="2249"/>
            <a:ext cx="290" cy="250"/>
          </p:xfrm>
          <a:graphic>
            <a:graphicData uri="http://schemas.openxmlformats.org/presentationml/2006/ole">
              <mc:AlternateContent xmlns:mc="http://schemas.openxmlformats.org/markup-compatibility/2006">
                <mc:Choice xmlns:v="urn:schemas-microsoft-com:vml" Requires="v">
                  <p:oleObj name="Clip" r:id="rId4" imgW="1305000" imgH="1085760" progId="MS_ClipArt_Gallery.2">
                    <p:embed/>
                  </p:oleObj>
                </mc:Choice>
                <mc:Fallback>
                  <p:oleObj name="Clip" r:id="rId4" imgW="1305000" imgH="1085760" progId="MS_ClipArt_Gallery.2">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28" y="2249"/>
                          <a:ext cx="290" cy="250"/>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13323" name="Line 6"/>
            <p:cNvSpPr>
              <a:spLocks noChangeShapeType="1"/>
            </p:cNvSpPr>
            <p:nvPr/>
          </p:nvSpPr>
          <p:spPr bwMode="auto">
            <a:xfrm flipV="1">
              <a:off x="3612" y="2435"/>
              <a:ext cx="50" cy="5"/>
            </a:xfrm>
            <a:prstGeom prst="line">
              <a:avLst/>
            </a:prstGeom>
            <a:noFill/>
            <a:ln w="38100">
              <a:solidFill>
                <a:srgbClr val="FF0000"/>
              </a:solidFill>
              <a:round/>
              <a:headEnd/>
              <a:tailEnd/>
            </a:ln>
          </p:spPr>
          <p:txBody>
            <a:bodyPr wrap="none" anchor="ctr"/>
            <a:lstStyle/>
            <a:p>
              <a:endParaRPr lang="en-US"/>
            </a:p>
          </p:txBody>
        </p:sp>
        <p:graphicFrame>
          <p:nvGraphicFramePr>
            <p:cNvPr id="13315" name="Object 7"/>
            <p:cNvGraphicFramePr>
              <a:graphicFrameLocks noChangeAspect="1"/>
            </p:cNvGraphicFramePr>
            <p:nvPr/>
          </p:nvGraphicFramePr>
          <p:xfrm>
            <a:off x="3328" y="2698"/>
            <a:ext cx="290" cy="250"/>
          </p:xfrm>
          <a:graphic>
            <a:graphicData uri="http://schemas.openxmlformats.org/presentationml/2006/ole">
              <mc:AlternateContent xmlns:mc="http://schemas.openxmlformats.org/markup-compatibility/2006">
                <mc:Choice xmlns:v="urn:schemas-microsoft-com:vml" Requires="v">
                  <p:oleObj name="Clip" r:id="rId6" imgW="1305000" imgH="1085760" progId="MS_ClipArt_Gallery.2">
                    <p:embed/>
                  </p:oleObj>
                </mc:Choice>
                <mc:Fallback>
                  <p:oleObj name="Clip" r:id="rId6" imgW="1305000" imgH="1085760" progId="MS_ClipArt_Gallery.2">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28" y="2698"/>
                          <a:ext cx="290" cy="250"/>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13324" name="Line 8"/>
            <p:cNvSpPr>
              <a:spLocks noChangeShapeType="1"/>
            </p:cNvSpPr>
            <p:nvPr/>
          </p:nvSpPr>
          <p:spPr bwMode="auto">
            <a:xfrm flipV="1">
              <a:off x="3612" y="2888"/>
              <a:ext cx="50" cy="2"/>
            </a:xfrm>
            <a:prstGeom prst="line">
              <a:avLst/>
            </a:prstGeom>
            <a:noFill/>
            <a:ln w="38100">
              <a:solidFill>
                <a:srgbClr val="FF0000"/>
              </a:solidFill>
              <a:round/>
              <a:headEnd/>
              <a:tailEnd/>
            </a:ln>
          </p:spPr>
          <p:txBody>
            <a:bodyPr wrap="none" anchor="ctr"/>
            <a:lstStyle/>
            <a:p>
              <a:endParaRPr lang="en-US"/>
            </a:p>
          </p:txBody>
        </p:sp>
        <p:grpSp>
          <p:nvGrpSpPr>
            <p:cNvPr id="3" name="Group 9"/>
            <p:cNvGrpSpPr>
              <a:grpSpLocks/>
            </p:cNvGrpSpPr>
            <p:nvPr/>
          </p:nvGrpSpPr>
          <p:grpSpPr bwMode="auto">
            <a:xfrm>
              <a:off x="3415" y="2507"/>
              <a:ext cx="50" cy="168"/>
              <a:chOff x="3842" y="406"/>
              <a:chExt cx="51" cy="167"/>
            </a:xfrm>
          </p:grpSpPr>
          <p:sp>
            <p:nvSpPr>
              <p:cNvPr id="13367" name="Oval 10"/>
              <p:cNvSpPr>
                <a:spLocks noChangeArrowheads="1"/>
              </p:cNvSpPr>
              <p:nvPr/>
            </p:nvSpPr>
            <p:spPr bwMode="auto">
              <a:xfrm>
                <a:off x="3842" y="406"/>
                <a:ext cx="47" cy="47"/>
              </a:xfrm>
              <a:prstGeom prst="ellipse">
                <a:avLst/>
              </a:prstGeom>
              <a:solidFill>
                <a:schemeClr val="accent2"/>
              </a:solidFill>
              <a:ln w="9525">
                <a:noFill/>
                <a:round/>
                <a:headEnd/>
                <a:tailEnd/>
              </a:ln>
            </p:spPr>
            <p:txBody>
              <a:bodyPr wrap="none" anchor="ctr"/>
              <a:lstStyle/>
              <a:p>
                <a:endParaRPr lang="en-US"/>
              </a:p>
            </p:txBody>
          </p:sp>
          <p:sp>
            <p:nvSpPr>
              <p:cNvPr id="13368" name="Oval 11"/>
              <p:cNvSpPr>
                <a:spLocks noChangeArrowheads="1"/>
              </p:cNvSpPr>
              <p:nvPr/>
            </p:nvSpPr>
            <p:spPr bwMode="auto">
              <a:xfrm>
                <a:off x="3844" y="466"/>
                <a:ext cx="47" cy="47"/>
              </a:xfrm>
              <a:prstGeom prst="ellipse">
                <a:avLst/>
              </a:prstGeom>
              <a:solidFill>
                <a:schemeClr val="accent2"/>
              </a:solidFill>
              <a:ln w="9525">
                <a:noFill/>
                <a:round/>
                <a:headEnd/>
                <a:tailEnd/>
              </a:ln>
            </p:spPr>
            <p:txBody>
              <a:bodyPr wrap="none" anchor="ctr"/>
              <a:lstStyle/>
              <a:p>
                <a:endParaRPr lang="en-US"/>
              </a:p>
            </p:txBody>
          </p:sp>
          <p:sp>
            <p:nvSpPr>
              <p:cNvPr id="13369" name="Oval 12"/>
              <p:cNvSpPr>
                <a:spLocks noChangeArrowheads="1"/>
              </p:cNvSpPr>
              <p:nvPr/>
            </p:nvSpPr>
            <p:spPr bwMode="auto">
              <a:xfrm>
                <a:off x="3846" y="526"/>
                <a:ext cx="47" cy="47"/>
              </a:xfrm>
              <a:prstGeom prst="ellipse">
                <a:avLst/>
              </a:prstGeom>
              <a:solidFill>
                <a:schemeClr val="accent2"/>
              </a:solidFill>
              <a:ln w="9525">
                <a:noFill/>
                <a:round/>
                <a:headEnd/>
                <a:tailEnd/>
              </a:ln>
            </p:spPr>
            <p:txBody>
              <a:bodyPr wrap="none" anchor="ctr"/>
              <a:lstStyle/>
              <a:p>
                <a:endParaRPr lang="en-US"/>
              </a:p>
            </p:txBody>
          </p:sp>
        </p:grpSp>
        <p:sp>
          <p:nvSpPr>
            <p:cNvPr id="13326" name="Line 13"/>
            <p:cNvSpPr>
              <a:spLocks noChangeShapeType="1"/>
            </p:cNvSpPr>
            <p:nvPr/>
          </p:nvSpPr>
          <p:spPr bwMode="auto">
            <a:xfrm>
              <a:off x="3658" y="2433"/>
              <a:ext cx="0" cy="454"/>
            </a:xfrm>
            <a:prstGeom prst="line">
              <a:avLst/>
            </a:prstGeom>
            <a:noFill/>
            <a:ln w="38100">
              <a:solidFill>
                <a:srgbClr val="FF0000"/>
              </a:solidFill>
              <a:round/>
              <a:headEnd/>
              <a:tailEnd/>
            </a:ln>
          </p:spPr>
          <p:txBody>
            <a:bodyPr wrap="none" anchor="ctr"/>
            <a:lstStyle/>
            <a:p>
              <a:endParaRPr lang="en-US"/>
            </a:p>
          </p:txBody>
        </p:sp>
        <p:graphicFrame>
          <p:nvGraphicFramePr>
            <p:cNvPr id="13316" name="Object 14"/>
            <p:cNvGraphicFramePr>
              <a:graphicFrameLocks noChangeAspect="1"/>
            </p:cNvGraphicFramePr>
            <p:nvPr/>
          </p:nvGraphicFramePr>
          <p:xfrm>
            <a:off x="3933" y="3012"/>
            <a:ext cx="291" cy="250"/>
          </p:xfrm>
          <a:graphic>
            <a:graphicData uri="http://schemas.openxmlformats.org/presentationml/2006/ole">
              <mc:AlternateContent xmlns:mc="http://schemas.openxmlformats.org/markup-compatibility/2006">
                <mc:Choice xmlns:v="urn:schemas-microsoft-com:vml" Requires="v">
                  <p:oleObj name="Clip" r:id="rId7" imgW="1305000" imgH="1085760" progId="MS_ClipArt_Gallery.2">
                    <p:embed/>
                  </p:oleObj>
                </mc:Choice>
                <mc:Fallback>
                  <p:oleObj name="Clip" r:id="rId7" imgW="1305000" imgH="1085760" progId="MS_ClipArt_Gallery.2">
                    <p:embed/>
                    <p:pic>
                      <p:nvPicPr>
                        <p:cNvPr id="0" name="Object 1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33" y="3012"/>
                          <a:ext cx="291" cy="250"/>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graphicFrame>
          <p:nvGraphicFramePr>
            <p:cNvPr id="13317" name="Object 15"/>
            <p:cNvGraphicFramePr>
              <a:graphicFrameLocks noChangeAspect="1"/>
            </p:cNvGraphicFramePr>
            <p:nvPr/>
          </p:nvGraphicFramePr>
          <p:xfrm>
            <a:off x="3505" y="3003"/>
            <a:ext cx="289" cy="250"/>
          </p:xfrm>
          <a:graphic>
            <a:graphicData uri="http://schemas.openxmlformats.org/presentationml/2006/ole">
              <mc:AlternateContent xmlns:mc="http://schemas.openxmlformats.org/markup-compatibility/2006">
                <mc:Choice xmlns:v="urn:schemas-microsoft-com:vml" Requires="v">
                  <p:oleObj name="Clip" r:id="rId8" imgW="1305000" imgH="1085760" progId="MS_ClipArt_Gallery.2">
                    <p:embed/>
                  </p:oleObj>
                </mc:Choice>
                <mc:Fallback>
                  <p:oleObj name="Clip" r:id="rId8" imgW="1305000" imgH="1085760" progId="MS_ClipArt_Gallery.2">
                    <p:embed/>
                    <p:pic>
                      <p:nvPicPr>
                        <p:cNvPr id="0" name="Object 1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05" y="3003"/>
                          <a:ext cx="289" cy="250"/>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13327" name="Line 16"/>
            <p:cNvSpPr>
              <a:spLocks noChangeShapeType="1"/>
            </p:cNvSpPr>
            <p:nvPr/>
          </p:nvSpPr>
          <p:spPr bwMode="auto">
            <a:xfrm rot="-5400000">
              <a:off x="4088" y="2993"/>
              <a:ext cx="46" cy="1"/>
            </a:xfrm>
            <a:prstGeom prst="line">
              <a:avLst/>
            </a:prstGeom>
            <a:noFill/>
            <a:ln w="38100">
              <a:solidFill>
                <a:srgbClr val="FF0000"/>
              </a:solidFill>
              <a:round/>
              <a:headEnd/>
              <a:tailEnd/>
            </a:ln>
          </p:spPr>
          <p:txBody>
            <a:bodyPr wrap="none" anchor="ctr"/>
            <a:lstStyle/>
            <a:p>
              <a:endParaRPr lang="en-US"/>
            </a:p>
          </p:txBody>
        </p:sp>
        <p:sp>
          <p:nvSpPr>
            <p:cNvPr id="13328" name="Line 17"/>
            <p:cNvSpPr>
              <a:spLocks noChangeShapeType="1"/>
            </p:cNvSpPr>
            <p:nvPr/>
          </p:nvSpPr>
          <p:spPr bwMode="auto">
            <a:xfrm rot="5400000" flipH="1">
              <a:off x="3651" y="2987"/>
              <a:ext cx="48" cy="0"/>
            </a:xfrm>
            <a:prstGeom prst="line">
              <a:avLst/>
            </a:prstGeom>
            <a:noFill/>
            <a:ln w="38100">
              <a:solidFill>
                <a:srgbClr val="FF0000"/>
              </a:solidFill>
              <a:round/>
              <a:headEnd/>
              <a:tailEnd/>
            </a:ln>
          </p:spPr>
          <p:txBody>
            <a:bodyPr wrap="none" anchor="ctr"/>
            <a:lstStyle/>
            <a:p>
              <a:endParaRPr lang="en-US"/>
            </a:p>
          </p:txBody>
        </p:sp>
        <p:sp>
          <p:nvSpPr>
            <p:cNvPr id="13329" name="Line 18"/>
            <p:cNvSpPr>
              <a:spLocks noChangeShapeType="1"/>
            </p:cNvSpPr>
            <p:nvPr/>
          </p:nvSpPr>
          <p:spPr bwMode="auto">
            <a:xfrm rot="16200000" flipV="1">
              <a:off x="3895" y="2748"/>
              <a:ext cx="0" cy="437"/>
            </a:xfrm>
            <a:prstGeom prst="line">
              <a:avLst/>
            </a:prstGeom>
            <a:noFill/>
            <a:ln w="38100">
              <a:solidFill>
                <a:srgbClr val="FF0000"/>
              </a:solidFill>
              <a:round/>
              <a:headEnd/>
              <a:tailEnd/>
            </a:ln>
          </p:spPr>
          <p:txBody>
            <a:bodyPr wrap="none" anchor="ctr"/>
            <a:lstStyle/>
            <a:p>
              <a:endParaRPr lang="en-US"/>
            </a:p>
          </p:txBody>
        </p:sp>
        <p:sp>
          <p:nvSpPr>
            <p:cNvPr id="13330" name="Line 19"/>
            <p:cNvSpPr>
              <a:spLocks noChangeShapeType="1"/>
            </p:cNvSpPr>
            <p:nvPr/>
          </p:nvSpPr>
          <p:spPr bwMode="auto">
            <a:xfrm>
              <a:off x="3656" y="2681"/>
              <a:ext cx="71" cy="3"/>
            </a:xfrm>
            <a:prstGeom prst="line">
              <a:avLst/>
            </a:prstGeom>
            <a:noFill/>
            <a:ln w="38100">
              <a:solidFill>
                <a:srgbClr val="FF0000"/>
              </a:solidFill>
              <a:round/>
              <a:headEnd/>
              <a:tailEnd/>
            </a:ln>
          </p:spPr>
          <p:txBody>
            <a:bodyPr wrap="none" anchor="ctr"/>
            <a:lstStyle/>
            <a:p>
              <a:endParaRPr lang="en-US"/>
            </a:p>
          </p:txBody>
        </p:sp>
        <p:grpSp>
          <p:nvGrpSpPr>
            <p:cNvPr id="4" name="Group 28"/>
            <p:cNvGrpSpPr>
              <a:grpSpLocks/>
            </p:cNvGrpSpPr>
            <p:nvPr/>
          </p:nvGrpSpPr>
          <p:grpSpPr bwMode="auto">
            <a:xfrm>
              <a:off x="4343" y="2819"/>
              <a:ext cx="145" cy="309"/>
              <a:chOff x="4180" y="783"/>
              <a:chExt cx="150" cy="307"/>
            </a:xfrm>
          </p:grpSpPr>
          <p:sp>
            <p:nvSpPr>
              <p:cNvPr id="13359" name="AutoShape 29"/>
              <p:cNvSpPr>
                <a:spLocks noChangeArrowheads="1"/>
              </p:cNvSpPr>
              <p:nvPr/>
            </p:nvSpPr>
            <p:spPr bwMode="auto">
              <a:xfrm>
                <a:off x="4180" y="1019"/>
                <a:ext cx="150" cy="71"/>
              </a:xfrm>
              <a:prstGeom prst="parallelogram">
                <a:avLst>
                  <a:gd name="adj" fmla="val 81387"/>
                </a:avLst>
              </a:prstGeom>
              <a:solidFill>
                <a:srgbClr val="33CCCC"/>
              </a:solidFill>
              <a:ln w="9525">
                <a:noFill/>
                <a:miter lim="800000"/>
                <a:headEnd/>
                <a:tailEnd/>
              </a:ln>
            </p:spPr>
            <p:txBody>
              <a:bodyPr wrap="none" anchor="ctr"/>
              <a:lstStyle/>
              <a:p>
                <a:endParaRPr lang="en-US"/>
              </a:p>
            </p:txBody>
          </p:sp>
          <p:sp>
            <p:nvSpPr>
              <p:cNvPr id="13360" name="Rectangle 30"/>
              <p:cNvSpPr>
                <a:spLocks noChangeArrowheads="1"/>
              </p:cNvSpPr>
              <p:nvPr/>
            </p:nvSpPr>
            <p:spPr bwMode="auto">
              <a:xfrm>
                <a:off x="4256" y="785"/>
                <a:ext cx="69" cy="236"/>
              </a:xfrm>
              <a:prstGeom prst="rect">
                <a:avLst/>
              </a:prstGeom>
              <a:solidFill>
                <a:srgbClr val="33CCCC"/>
              </a:solidFill>
              <a:ln w="9525">
                <a:noFill/>
                <a:miter lim="800000"/>
                <a:headEnd/>
                <a:tailEnd/>
              </a:ln>
            </p:spPr>
            <p:txBody>
              <a:bodyPr wrap="none" anchor="ctr"/>
              <a:lstStyle/>
              <a:p>
                <a:endParaRPr lang="en-US"/>
              </a:p>
            </p:txBody>
          </p:sp>
          <p:sp>
            <p:nvSpPr>
              <p:cNvPr id="13361" name="Rectangle 31"/>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p>
                <a:endParaRPr lang="en-US"/>
              </a:p>
            </p:txBody>
          </p:sp>
          <p:sp>
            <p:nvSpPr>
              <p:cNvPr id="13362" name="AutoShape 32"/>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p>
                <a:endParaRPr lang="en-US"/>
              </a:p>
            </p:txBody>
          </p:sp>
          <p:sp>
            <p:nvSpPr>
              <p:cNvPr id="13363" name="Line 33"/>
              <p:cNvSpPr>
                <a:spLocks noChangeShapeType="1"/>
              </p:cNvSpPr>
              <p:nvPr/>
            </p:nvSpPr>
            <p:spPr bwMode="auto">
              <a:xfrm>
                <a:off x="4330" y="788"/>
                <a:ext cx="0" cy="231"/>
              </a:xfrm>
              <a:prstGeom prst="line">
                <a:avLst/>
              </a:prstGeom>
              <a:noFill/>
              <a:ln w="9525">
                <a:solidFill>
                  <a:schemeClr val="tx1"/>
                </a:solidFill>
                <a:round/>
                <a:headEnd/>
                <a:tailEnd/>
              </a:ln>
            </p:spPr>
            <p:txBody>
              <a:bodyPr wrap="none" anchor="ctr"/>
              <a:lstStyle/>
              <a:p>
                <a:endParaRPr lang="en-US"/>
              </a:p>
            </p:txBody>
          </p:sp>
          <p:sp>
            <p:nvSpPr>
              <p:cNvPr id="13364" name="Line 34"/>
              <p:cNvSpPr>
                <a:spLocks noChangeShapeType="1"/>
              </p:cNvSpPr>
              <p:nvPr/>
            </p:nvSpPr>
            <p:spPr bwMode="auto">
              <a:xfrm flipH="1">
                <a:off x="4276" y="1019"/>
                <a:ext cx="54" cy="69"/>
              </a:xfrm>
              <a:prstGeom prst="line">
                <a:avLst/>
              </a:prstGeom>
              <a:noFill/>
              <a:ln w="9525">
                <a:solidFill>
                  <a:schemeClr val="tx1"/>
                </a:solidFill>
                <a:round/>
                <a:headEnd/>
                <a:tailEnd/>
              </a:ln>
            </p:spPr>
            <p:txBody>
              <a:bodyPr wrap="none" anchor="ctr"/>
              <a:lstStyle/>
              <a:p>
                <a:endParaRPr lang="en-US"/>
              </a:p>
            </p:txBody>
          </p:sp>
          <p:sp>
            <p:nvSpPr>
              <p:cNvPr id="13365" name="Rectangle 35"/>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p>
                <a:endParaRPr lang="en-US"/>
              </a:p>
            </p:txBody>
          </p:sp>
          <p:sp>
            <p:nvSpPr>
              <p:cNvPr id="13366" name="Rectangle 36"/>
              <p:cNvSpPr>
                <a:spLocks noChangeArrowheads="1"/>
              </p:cNvSpPr>
              <p:nvPr/>
            </p:nvSpPr>
            <p:spPr bwMode="auto">
              <a:xfrm>
                <a:off x="4202" y="924"/>
                <a:ext cx="48" cy="48"/>
              </a:xfrm>
              <a:prstGeom prst="rect">
                <a:avLst/>
              </a:prstGeom>
              <a:solidFill>
                <a:schemeClr val="bg1"/>
              </a:solidFill>
              <a:ln w="9525">
                <a:noFill/>
                <a:miter lim="800000"/>
                <a:headEnd/>
                <a:tailEnd/>
              </a:ln>
            </p:spPr>
            <p:txBody>
              <a:bodyPr wrap="none" anchor="ctr"/>
              <a:lstStyle/>
              <a:p>
                <a:endParaRPr lang="en-US"/>
              </a:p>
            </p:txBody>
          </p:sp>
        </p:grpSp>
        <p:grpSp>
          <p:nvGrpSpPr>
            <p:cNvPr id="5" name="Group 37"/>
            <p:cNvGrpSpPr>
              <a:grpSpLocks/>
            </p:cNvGrpSpPr>
            <p:nvPr/>
          </p:nvGrpSpPr>
          <p:grpSpPr bwMode="auto">
            <a:xfrm>
              <a:off x="4538" y="2819"/>
              <a:ext cx="145" cy="309"/>
              <a:chOff x="4180" y="783"/>
              <a:chExt cx="150" cy="307"/>
            </a:xfrm>
          </p:grpSpPr>
          <p:sp>
            <p:nvSpPr>
              <p:cNvPr id="13351" name="AutoShape 38"/>
              <p:cNvSpPr>
                <a:spLocks noChangeArrowheads="1"/>
              </p:cNvSpPr>
              <p:nvPr/>
            </p:nvSpPr>
            <p:spPr bwMode="auto">
              <a:xfrm>
                <a:off x="4180" y="1019"/>
                <a:ext cx="150" cy="71"/>
              </a:xfrm>
              <a:prstGeom prst="parallelogram">
                <a:avLst>
                  <a:gd name="adj" fmla="val 81387"/>
                </a:avLst>
              </a:prstGeom>
              <a:solidFill>
                <a:srgbClr val="33CCCC"/>
              </a:solidFill>
              <a:ln w="9525">
                <a:noFill/>
                <a:miter lim="800000"/>
                <a:headEnd/>
                <a:tailEnd/>
              </a:ln>
            </p:spPr>
            <p:txBody>
              <a:bodyPr wrap="none" anchor="ctr"/>
              <a:lstStyle/>
              <a:p>
                <a:endParaRPr lang="en-US"/>
              </a:p>
            </p:txBody>
          </p:sp>
          <p:sp>
            <p:nvSpPr>
              <p:cNvPr id="13352" name="Rectangle 39"/>
              <p:cNvSpPr>
                <a:spLocks noChangeArrowheads="1"/>
              </p:cNvSpPr>
              <p:nvPr/>
            </p:nvSpPr>
            <p:spPr bwMode="auto">
              <a:xfrm>
                <a:off x="4256" y="785"/>
                <a:ext cx="69" cy="236"/>
              </a:xfrm>
              <a:prstGeom prst="rect">
                <a:avLst/>
              </a:prstGeom>
              <a:solidFill>
                <a:srgbClr val="33CCCC"/>
              </a:solidFill>
              <a:ln w="9525">
                <a:noFill/>
                <a:miter lim="800000"/>
                <a:headEnd/>
                <a:tailEnd/>
              </a:ln>
            </p:spPr>
            <p:txBody>
              <a:bodyPr wrap="none" anchor="ctr"/>
              <a:lstStyle/>
              <a:p>
                <a:endParaRPr lang="en-US"/>
              </a:p>
            </p:txBody>
          </p:sp>
          <p:sp>
            <p:nvSpPr>
              <p:cNvPr id="13353" name="Rectangle 40"/>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p>
                <a:endParaRPr lang="en-US"/>
              </a:p>
            </p:txBody>
          </p:sp>
          <p:sp>
            <p:nvSpPr>
              <p:cNvPr id="13354" name="AutoShape 41"/>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p>
                <a:endParaRPr lang="en-US"/>
              </a:p>
            </p:txBody>
          </p:sp>
          <p:sp>
            <p:nvSpPr>
              <p:cNvPr id="13355" name="Line 42"/>
              <p:cNvSpPr>
                <a:spLocks noChangeShapeType="1"/>
              </p:cNvSpPr>
              <p:nvPr/>
            </p:nvSpPr>
            <p:spPr bwMode="auto">
              <a:xfrm>
                <a:off x="4330" y="788"/>
                <a:ext cx="0" cy="231"/>
              </a:xfrm>
              <a:prstGeom prst="line">
                <a:avLst/>
              </a:prstGeom>
              <a:noFill/>
              <a:ln w="9525">
                <a:solidFill>
                  <a:schemeClr val="tx1"/>
                </a:solidFill>
                <a:round/>
                <a:headEnd/>
                <a:tailEnd/>
              </a:ln>
            </p:spPr>
            <p:txBody>
              <a:bodyPr wrap="none" anchor="ctr"/>
              <a:lstStyle/>
              <a:p>
                <a:endParaRPr lang="en-US"/>
              </a:p>
            </p:txBody>
          </p:sp>
          <p:sp>
            <p:nvSpPr>
              <p:cNvPr id="13356" name="Line 43"/>
              <p:cNvSpPr>
                <a:spLocks noChangeShapeType="1"/>
              </p:cNvSpPr>
              <p:nvPr/>
            </p:nvSpPr>
            <p:spPr bwMode="auto">
              <a:xfrm flipH="1">
                <a:off x="4276" y="1019"/>
                <a:ext cx="54" cy="69"/>
              </a:xfrm>
              <a:prstGeom prst="line">
                <a:avLst/>
              </a:prstGeom>
              <a:noFill/>
              <a:ln w="9525">
                <a:solidFill>
                  <a:schemeClr val="tx1"/>
                </a:solidFill>
                <a:round/>
                <a:headEnd/>
                <a:tailEnd/>
              </a:ln>
            </p:spPr>
            <p:txBody>
              <a:bodyPr wrap="none" anchor="ctr"/>
              <a:lstStyle/>
              <a:p>
                <a:endParaRPr lang="en-US"/>
              </a:p>
            </p:txBody>
          </p:sp>
          <p:sp>
            <p:nvSpPr>
              <p:cNvPr id="13357" name="Rectangle 44"/>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p>
                <a:endParaRPr lang="en-US"/>
              </a:p>
            </p:txBody>
          </p:sp>
          <p:sp>
            <p:nvSpPr>
              <p:cNvPr id="13358" name="Rectangle 45"/>
              <p:cNvSpPr>
                <a:spLocks noChangeArrowheads="1"/>
              </p:cNvSpPr>
              <p:nvPr/>
            </p:nvSpPr>
            <p:spPr bwMode="auto">
              <a:xfrm>
                <a:off x="4202" y="924"/>
                <a:ext cx="48" cy="48"/>
              </a:xfrm>
              <a:prstGeom prst="rect">
                <a:avLst/>
              </a:prstGeom>
              <a:solidFill>
                <a:schemeClr val="bg1"/>
              </a:solidFill>
              <a:ln w="9525">
                <a:noFill/>
                <a:miter lim="800000"/>
                <a:headEnd/>
                <a:tailEnd/>
              </a:ln>
            </p:spPr>
            <p:txBody>
              <a:bodyPr wrap="none" anchor="ctr"/>
              <a:lstStyle/>
              <a:p>
                <a:endParaRPr lang="en-US"/>
              </a:p>
            </p:txBody>
          </p:sp>
        </p:grpSp>
        <p:sp>
          <p:nvSpPr>
            <p:cNvPr id="13333" name="Line 46"/>
            <p:cNvSpPr>
              <a:spLocks noChangeShapeType="1"/>
            </p:cNvSpPr>
            <p:nvPr/>
          </p:nvSpPr>
          <p:spPr bwMode="auto">
            <a:xfrm rot="-5400000">
              <a:off x="4349" y="2441"/>
              <a:ext cx="0" cy="546"/>
            </a:xfrm>
            <a:prstGeom prst="line">
              <a:avLst/>
            </a:prstGeom>
            <a:noFill/>
            <a:ln w="38100">
              <a:solidFill>
                <a:srgbClr val="FF0000"/>
              </a:solidFill>
              <a:round/>
              <a:headEnd/>
              <a:tailEnd/>
            </a:ln>
          </p:spPr>
          <p:txBody>
            <a:bodyPr wrap="none" anchor="ctr"/>
            <a:lstStyle/>
            <a:p>
              <a:endParaRPr lang="en-US"/>
            </a:p>
          </p:txBody>
        </p:sp>
        <p:sp>
          <p:nvSpPr>
            <p:cNvPr id="13334" name="Line 48"/>
            <p:cNvSpPr>
              <a:spLocks noChangeShapeType="1"/>
            </p:cNvSpPr>
            <p:nvPr/>
          </p:nvSpPr>
          <p:spPr bwMode="auto">
            <a:xfrm rot="-5400000">
              <a:off x="4385" y="2768"/>
              <a:ext cx="122" cy="0"/>
            </a:xfrm>
            <a:prstGeom prst="line">
              <a:avLst/>
            </a:prstGeom>
            <a:noFill/>
            <a:ln w="38100">
              <a:solidFill>
                <a:srgbClr val="FF0000"/>
              </a:solidFill>
              <a:round/>
              <a:headEnd/>
              <a:tailEnd/>
            </a:ln>
          </p:spPr>
          <p:txBody>
            <a:bodyPr wrap="none" anchor="ctr"/>
            <a:lstStyle/>
            <a:p>
              <a:endParaRPr lang="en-US"/>
            </a:p>
          </p:txBody>
        </p:sp>
        <p:grpSp>
          <p:nvGrpSpPr>
            <p:cNvPr id="6" name="Group 78"/>
            <p:cNvGrpSpPr>
              <a:grpSpLocks/>
            </p:cNvGrpSpPr>
            <p:nvPr/>
          </p:nvGrpSpPr>
          <p:grpSpPr bwMode="auto">
            <a:xfrm>
              <a:off x="3727" y="2621"/>
              <a:ext cx="349" cy="176"/>
              <a:chOff x="3600" y="219"/>
              <a:chExt cx="360" cy="175"/>
            </a:xfrm>
          </p:grpSpPr>
          <p:sp>
            <p:nvSpPr>
              <p:cNvPr id="13338" name="Oval 79"/>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p>
                <a:endParaRPr lang="en-US"/>
              </a:p>
            </p:txBody>
          </p:sp>
          <p:sp>
            <p:nvSpPr>
              <p:cNvPr id="13339" name="Line 80"/>
              <p:cNvSpPr>
                <a:spLocks noChangeShapeType="1"/>
              </p:cNvSpPr>
              <p:nvPr/>
            </p:nvSpPr>
            <p:spPr bwMode="auto">
              <a:xfrm>
                <a:off x="3603" y="289"/>
                <a:ext cx="0" cy="60"/>
              </a:xfrm>
              <a:prstGeom prst="line">
                <a:avLst/>
              </a:prstGeom>
              <a:noFill/>
              <a:ln w="12700">
                <a:solidFill>
                  <a:schemeClr val="tx1"/>
                </a:solidFill>
                <a:round/>
                <a:headEnd/>
                <a:tailEnd/>
              </a:ln>
            </p:spPr>
            <p:txBody>
              <a:bodyPr wrap="none" anchor="ctr"/>
              <a:lstStyle/>
              <a:p>
                <a:endParaRPr lang="en-US"/>
              </a:p>
            </p:txBody>
          </p:sp>
          <p:sp>
            <p:nvSpPr>
              <p:cNvPr id="13340" name="Line 81"/>
              <p:cNvSpPr>
                <a:spLocks noChangeShapeType="1"/>
              </p:cNvSpPr>
              <p:nvPr/>
            </p:nvSpPr>
            <p:spPr bwMode="auto">
              <a:xfrm>
                <a:off x="3960" y="289"/>
                <a:ext cx="0" cy="60"/>
              </a:xfrm>
              <a:prstGeom prst="line">
                <a:avLst/>
              </a:prstGeom>
              <a:noFill/>
              <a:ln w="12700">
                <a:solidFill>
                  <a:schemeClr val="tx1"/>
                </a:solidFill>
                <a:round/>
                <a:headEnd/>
                <a:tailEnd/>
              </a:ln>
            </p:spPr>
            <p:txBody>
              <a:bodyPr wrap="none" anchor="ctr"/>
              <a:lstStyle/>
              <a:p>
                <a:endParaRPr lang="en-US"/>
              </a:p>
            </p:txBody>
          </p:sp>
          <p:sp>
            <p:nvSpPr>
              <p:cNvPr id="13341" name="Rectangle 82"/>
              <p:cNvSpPr>
                <a:spLocks noChangeArrowheads="1"/>
              </p:cNvSpPr>
              <p:nvPr/>
            </p:nvSpPr>
            <p:spPr bwMode="auto">
              <a:xfrm>
                <a:off x="3603" y="289"/>
                <a:ext cx="354" cy="59"/>
              </a:xfrm>
              <a:prstGeom prst="rect">
                <a:avLst/>
              </a:prstGeom>
              <a:solidFill>
                <a:schemeClr val="hlink"/>
              </a:solidFill>
              <a:ln w="12700">
                <a:noFill/>
                <a:miter lim="800000"/>
                <a:headEnd/>
                <a:tailEnd/>
              </a:ln>
            </p:spPr>
            <p:txBody>
              <a:bodyPr wrap="none" anchor="ctr"/>
              <a:lstStyle/>
              <a:p>
                <a:pPr algn="ctr"/>
                <a:endParaRPr lang="en-US"/>
              </a:p>
            </p:txBody>
          </p:sp>
          <p:sp>
            <p:nvSpPr>
              <p:cNvPr id="13342" name="Oval 83"/>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p>
                <a:endParaRPr lang="en-US"/>
              </a:p>
            </p:txBody>
          </p:sp>
          <p:grpSp>
            <p:nvGrpSpPr>
              <p:cNvPr id="7" name="Group 84"/>
              <p:cNvGrpSpPr>
                <a:grpSpLocks/>
              </p:cNvGrpSpPr>
              <p:nvPr/>
            </p:nvGrpSpPr>
            <p:grpSpPr bwMode="auto">
              <a:xfrm>
                <a:off x="3686" y="244"/>
                <a:ext cx="177" cy="66"/>
                <a:chOff x="2848" y="848"/>
                <a:chExt cx="140" cy="98"/>
              </a:xfrm>
            </p:grpSpPr>
            <p:sp>
              <p:nvSpPr>
                <p:cNvPr id="13348" name="Line 85"/>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en-US"/>
                </a:p>
              </p:txBody>
            </p:sp>
            <p:sp>
              <p:nvSpPr>
                <p:cNvPr id="13349" name="Line 86"/>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en-US"/>
                </a:p>
              </p:txBody>
            </p:sp>
            <p:sp>
              <p:nvSpPr>
                <p:cNvPr id="13350" name="Line 87"/>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en-US"/>
                </a:p>
              </p:txBody>
            </p:sp>
          </p:grpSp>
          <p:grpSp>
            <p:nvGrpSpPr>
              <p:cNvPr id="8" name="Group 88"/>
              <p:cNvGrpSpPr>
                <a:grpSpLocks/>
              </p:cNvGrpSpPr>
              <p:nvPr/>
            </p:nvGrpSpPr>
            <p:grpSpPr bwMode="auto">
              <a:xfrm flipV="1">
                <a:off x="3686" y="243"/>
                <a:ext cx="177" cy="66"/>
                <a:chOff x="2848" y="848"/>
                <a:chExt cx="140" cy="98"/>
              </a:xfrm>
            </p:grpSpPr>
            <p:sp>
              <p:nvSpPr>
                <p:cNvPr id="13345" name="Line 89"/>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en-US"/>
                </a:p>
              </p:txBody>
            </p:sp>
            <p:sp>
              <p:nvSpPr>
                <p:cNvPr id="13346" name="Line 90"/>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en-US"/>
                </a:p>
              </p:txBody>
            </p:sp>
            <p:sp>
              <p:nvSpPr>
                <p:cNvPr id="13347" name="Line 91"/>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en-US"/>
                </a:p>
              </p:txBody>
            </p:sp>
          </p:grpSp>
        </p:grpSp>
        <p:sp>
          <p:nvSpPr>
            <p:cNvPr id="13336" name="Line 92"/>
            <p:cNvSpPr>
              <a:spLocks noChangeShapeType="1"/>
            </p:cNvSpPr>
            <p:nvPr/>
          </p:nvSpPr>
          <p:spPr bwMode="auto">
            <a:xfrm>
              <a:off x="3901" y="2791"/>
              <a:ext cx="1" cy="172"/>
            </a:xfrm>
            <a:prstGeom prst="line">
              <a:avLst/>
            </a:prstGeom>
            <a:noFill/>
            <a:ln w="38100">
              <a:solidFill>
                <a:srgbClr val="FF0000"/>
              </a:solidFill>
              <a:round/>
              <a:headEnd/>
              <a:tailEnd/>
            </a:ln>
          </p:spPr>
          <p:txBody>
            <a:bodyPr wrap="none" anchor="ctr"/>
            <a:lstStyle/>
            <a:p>
              <a:endParaRPr lang="en-US"/>
            </a:p>
          </p:txBody>
        </p:sp>
        <p:sp>
          <p:nvSpPr>
            <p:cNvPr id="13337" name="Line 118"/>
            <p:cNvSpPr>
              <a:spLocks noChangeShapeType="1"/>
            </p:cNvSpPr>
            <p:nvPr/>
          </p:nvSpPr>
          <p:spPr bwMode="auto">
            <a:xfrm rot="-5400000">
              <a:off x="4559" y="2768"/>
              <a:ext cx="122" cy="0"/>
            </a:xfrm>
            <a:prstGeom prst="line">
              <a:avLst/>
            </a:prstGeom>
            <a:noFill/>
            <a:ln w="38100">
              <a:solidFill>
                <a:srgbClr val="FF0000"/>
              </a:solidFill>
              <a:round/>
              <a:headEnd/>
              <a:tailEnd/>
            </a:ln>
          </p:spPr>
          <p:txBody>
            <a:bodyPr wrap="none" anchor="ctr"/>
            <a:lstStyle/>
            <a:p>
              <a:endParaRPr lang="en-US"/>
            </a:p>
          </p:txBody>
        </p:sp>
      </p:grpSp>
      <p:sp>
        <p:nvSpPr>
          <p:cNvPr id="9" name="Date Placeholder 8"/>
          <p:cNvSpPr>
            <a:spLocks noGrp="1"/>
          </p:cNvSpPr>
          <p:nvPr>
            <p:ph type="dt" sz="half" idx="10"/>
          </p:nvPr>
        </p:nvSpPr>
        <p:spPr/>
        <p:txBody>
          <a:bodyPr/>
          <a:lstStyle/>
          <a:p>
            <a:pPr>
              <a:defRPr/>
            </a:pPr>
            <a:fld id="{1D9FBD24-51AF-407C-B7D7-C4C7F04F4A59}" type="datetime1">
              <a:rPr lang="en-US" smtClean="0"/>
              <a:t>2/12/2023</a:t>
            </a:fld>
            <a:endParaRPr lang="en-US"/>
          </a:p>
        </p:txBody>
      </p:sp>
      <p:sp>
        <p:nvSpPr>
          <p:cNvPr id="10" name="Footer Placeholder 9"/>
          <p:cNvSpPr>
            <a:spLocks noGrp="1"/>
          </p:cNvSpPr>
          <p:nvPr>
            <p:ph type="ftr" sz="quarter" idx="11"/>
          </p:nvPr>
        </p:nvSpPr>
        <p:spPr/>
        <p:txBody>
          <a:bodyPr/>
          <a:lstStyle/>
          <a:p>
            <a:pPr>
              <a:defRPr/>
            </a:pPr>
            <a:r>
              <a:rPr lang="vi-VN"/>
              <a:t>Bài giảng:Mạng máy tính căn bản - Chương 1: Giới thiệu</a:t>
            </a:r>
            <a:endParaRPr lang="en-US"/>
          </a:p>
        </p:txBody>
      </p:sp>
    </p:spTree>
    <p:custDataLst>
      <p:tags r:id="rId1"/>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8" name="Slide Number Placeholder 6"/>
          <p:cNvSpPr>
            <a:spLocks noGrp="1"/>
          </p:cNvSpPr>
          <p:nvPr>
            <p:ph type="sldNum" sz="quarter" idx="12"/>
          </p:nvPr>
        </p:nvSpPr>
        <p:spPr>
          <a:noFill/>
        </p:spPr>
        <p:txBody>
          <a:bodyPr/>
          <a:lstStyle/>
          <a:p>
            <a:fld id="{5D08E5DB-E5C6-4008-89F9-679647797495}" type="slidenum">
              <a:rPr lang="en-US"/>
              <a:pPr/>
              <a:t>19</a:t>
            </a:fld>
            <a:endParaRPr lang="en-US"/>
          </a:p>
        </p:txBody>
      </p:sp>
      <p:sp>
        <p:nvSpPr>
          <p:cNvPr id="14349" name="Rectangle 2"/>
          <p:cNvSpPr>
            <a:spLocks noGrp="1" noChangeArrowheads="1"/>
          </p:cNvSpPr>
          <p:nvPr>
            <p:ph type="title"/>
          </p:nvPr>
        </p:nvSpPr>
        <p:spPr>
          <a:xfrm>
            <a:off x="304800" y="228600"/>
            <a:ext cx="8382000" cy="533400"/>
          </a:xfrm>
        </p:spPr>
        <p:txBody>
          <a:bodyPr/>
          <a:lstStyle/>
          <a:p>
            <a:r>
              <a:rPr lang="en-US" sz="3200" dirty="0" err="1"/>
              <a:t>Các</a:t>
            </a:r>
            <a:r>
              <a:rPr lang="en-US" sz="3200" dirty="0"/>
              <a:t> </a:t>
            </a:r>
            <a:r>
              <a:rPr lang="en-US" sz="3200" dirty="0" err="1"/>
              <a:t>mạng</a:t>
            </a:r>
            <a:r>
              <a:rPr lang="en-US" sz="3200" dirty="0"/>
              <a:t> </a:t>
            </a:r>
            <a:r>
              <a:rPr lang="en-US" sz="3200" dirty="0" err="1"/>
              <a:t>truy</a:t>
            </a:r>
            <a:r>
              <a:rPr lang="en-US" sz="3200" dirty="0"/>
              <a:t> </a:t>
            </a:r>
            <a:r>
              <a:rPr lang="en-US" sz="3200" dirty="0" err="1"/>
              <a:t>cập</a:t>
            </a:r>
            <a:r>
              <a:rPr lang="en-US" sz="3200" dirty="0"/>
              <a:t> </a:t>
            </a:r>
            <a:r>
              <a:rPr lang="en-US" sz="3200" dirty="0" err="1"/>
              <a:t>không</a:t>
            </a:r>
            <a:r>
              <a:rPr lang="en-US" sz="3200" dirty="0"/>
              <a:t> </a:t>
            </a:r>
            <a:r>
              <a:rPr lang="en-US" sz="3200" dirty="0" err="1"/>
              <a:t>dây</a:t>
            </a:r>
            <a:endParaRPr lang="en-US" dirty="0"/>
          </a:p>
        </p:txBody>
      </p:sp>
      <p:sp>
        <p:nvSpPr>
          <p:cNvPr id="14350" name="Rectangle 3"/>
          <p:cNvSpPr>
            <a:spLocks noGrp="1" noChangeArrowheads="1"/>
          </p:cNvSpPr>
          <p:nvPr>
            <p:ph type="body" sz="half" idx="1"/>
          </p:nvPr>
        </p:nvSpPr>
        <p:spPr>
          <a:xfrm>
            <a:off x="423863" y="1322388"/>
            <a:ext cx="4927600" cy="4876800"/>
          </a:xfrm>
          <a:ln>
            <a:solidFill>
              <a:srgbClr val="FF3300"/>
            </a:solidFill>
          </a:ln>
        </p:spPr>
        <p:txBody>
          <a:bodyPr/>
          <a:lstStyle/>
          <a:p>
            <a:r>
              <a:rPr lang="en-US" sz="2400" dirty="0" err="1"/>
              <a:t>Mạng</a:t>
            </a:r>
            <a:r>
              <a:rPr lang="en-US" sz="2400" dirty="0"/>
              <a:t> </a:t>
            </a:r>
            <a:r>
              <a:rPr lang="en-US" sz="2400" dirty="0" err="1"/>
              <a:t>truy</a:t>
            </a:r>
            <a:r>
              <a:rPr lang="en-US" sz="2400" dirty="0"/>
              <a:t> </a:t>
            </a:r>
            <a:r>
              <a:rPr lang="en-US" sz="2400" dirty="0" err="1"/>
              <a:t>cập</a:t>
            </a:r>
            <a:r>
              <a:rPr lang="en-US" sz="2400" dirty="0"/>
              <a:t> </a:t>
            </a:r>
            <a:r>
              <a:rPr lang="en-US" sz="2400" dirty="0" err="1"/>
              <a:t>không</a:t>
            </a:r>
            <a:r>
              <a:rPr lang="en-US" sz="2400" dirty="0"/>
              <a:t> </a:t>
            </a:r>
            <a:r>
              <a:rPr lang="en-US" sz="2400" dirty="0" err="1"/>
              <a:t>dây</a:t>
            </a:r>
            <a:r>
              <a:rPr lang="en-US" sz="2400" dirty="0"/>
              <a:t> chia </a:t>
            </a:r>
            <a:r>
              <a:rPr lang="en-US" sz="2400" dirty="0" err="1"/>
              <a:t>sẻ</a:t>
            </a:r>
            <a:r>
              <a:rPr lang="en-US" sz="2400" dirty="0"/>
              <a:t> </a:t>
            </a:r>
            <a:r>
              <a:rPr lang="en-US" sz="2400" dirty="0" err="1"/>
              <a:t>kết</a:t>
            </a:r>
            <a:r>
              <a:rPr lang="en-US" sz="2400" dirty="0"/>
              <a:t> </a:t>
            </a:r>
            <a:r>
              <a:rPr lang="en-US" sz="2400" dirty="0" err="1"/>
              <a:t>nối</a:t>
            </a:r>
            <a:r>
              <a:rPr lang="en-US" sz="2400" dirty="0"/>
              <a:t> </a:t>
            </a:r>
            <a:r>
              <a:rPr lang="en-US" sz="2400" dirty="0" err="1"/>
              <a:t>hệ</a:t>
            </a:r>
            <a:r>
              <a:rPr lang="en-US" sz="2400" dirty="0"/>
              <a:t> </a:t>
            </a:r>
            <a:r>
              <a:rPr lang="en-US" sz="2400" dirty="0" err="1"/>
              <a:t>thống</a:t>
            </a:r>
            <a:r>
              <a:rPr lang="en-US" sz="2400" dirty="0"/>
              <a:t> </a:t>
            </a:r>
            <a:r>
              <a:rPr lang="en-US" sz="2400" dirty="0" err="1"/>
              <a:t>đầu</a:t>
            </a:r>
            <a:r>
              <a:rPr lang="en-US" sz="2400" dirty="0"/>
              <a:t> </a:t>
            </a:r>
            <a:r>
              <a:rPr lang="en-US" sz="2400" dirty="0" err="1"/>
              <a:t>cuối</a:t>
            </a:r>
            <a:r>
              <a:rPr lang="en-US" sz="2400" dirty="0"/>
              <a:t> </a:t>
            </a:r>
            <a:r>
              <a:rPr lang="en-US" sz="2400" dirty="0" err="1"/>
              <a:t>với</a:t>
            </a:r>
            <a:r>
              <a:rPr lang="en-US" sz="2400" dirty="0"/>
              <a:t> router</a:t>
            </a:r>
          </a:p>
          <a:p>
            <a:pPr lvl="1"/>
            <a:r>
              <a:rPr lang="en-US" sz="2000" dirty="0" err="1"/>
              <a:t>Thông</a:t>
            </a:r>
            <a:r>
              <a:rPr lang="en-US" sz="2000" dirty="0"/>
              <a:t> qua </a:t>
            </a:r>
            <a:r>
              <a:rPr lang="en-US" sz="2000" dirty="0" err="1"/>
              <a:t>thiết</a:t>
            </a:r>
            <a:r>
              <a:rPr lang="en-US" sz="2000" dirty="0"/>
              <a:t> </a:t>
            </a:r>
            <a:r>
              <a:rPr lang="en-US" sz="2000" dirty="0" err="1"/>
              <a:t>bị</a:t>
            </a:r>
            <a:r>
              <a:rPr lang="en-US" sz="2000" dirty="0"/>
              <a:t> </a:t>
            </a:r>
            <a:r>
              <a:rPr lang="en-US" sz="2000" dirty="0" err="1"/>
              <a:t>cơ</a:t>
            </a:r>
            <a:r>
              <a:rPr lang="en-US" sz="2000" dirty="0"/>
              <a:t> </a:t>
            </a:r>
            <a:r>
              <a:rPr lang="en-US" sz="2000" dirty="0" err="1"/>
              <a:t>sở</a:t>
            </a:r>
            <a:r>
              <a:rPr lang="en-US" sz="2000" dirty="0"/>
              <a:t> </a:t>
            </a:r>
            <a:r>
              <a:rPr lang="en-US" sz="2000" dirty="0" err="1"/>
              <a:t>gọi</a:t>
            </a:r>
            <a:r>
              <a:rPr lang="en-US" sz="2000" dirty="0"/>
              <a:t> </a:t>
            </a:r>
            <a:r>
              <a:rPr lang="en-US" sz="2000" dirty="0" err="1"/>
              <a:t>là</a:t>
            </a:r>
            <a:r>
              <a:rPr lang="en-US" sz="2000" dirty="0"/>
              <a:t> “access point”</a:t>
            </a:r>
          </a:p>
          <a:p>
            <a:r>
              <a:rPr lang="en-US" sz="2400" dirty="0">
                <a:solidFill>
                  <a:srgbClr val="FF0000"/>
                </a:solidFill>
              </a:rPr>
              <a:t>LAN </a:t>
            </a:r>
            <a:r>
              <a:rPr lang="en-US" sz="2400" dirty="0" err="1">
                <a:solidFill>
                  <a:srgbClr val="FF0000"/>
                </a:solidFill>
              </a:rPr>
              <a:t>không</a:t>
            </a:r>
            <a:r>
              <a:rPr lang="en-US" sz="2400" dirty="0">
                <a:solidFill>
                  <a:srgbClr val="FF0000"/>
                </a:solidFill>
              </a:rPr>
              <a:t> </a:t>
            </a:r>
            <a:r>
              <a:rPr lang="en-US" sz="2400" dirty="0" err="1">
                <a:solidFill>
                  <a:srgbClr val="FF0000"/>
                </a:solidFill>
              </a:rPr>
              <a:t>dây</a:t>
            </a:r>
            <a:r>
              <a:rPr lang="en-US" sz="2400" dirty="0">
                <a:solidFill>
                  <a:srgbClr val="FF0000"/>
                </a:solidFill>
              </a:rPr>
              <a:t> (wireless):</a:t>
            </a:r>
            <a:endParaRPr lang="en-US" sz="2400" dirty="0"/>
          </a:p>
          <a:p>
            <a:pPr lvl="1"/>
            <a:r>
              <a:rPr lang="en-US" sz="2000" dirty="0"/>
              <a:t>802.11b/g (</a:t>
            </a:r>
            <a:r>
              <a:rPr lang="en-US" sz="2000" dirty="0" err="1"/>
              <a:t>WiFi</a:t>
            </a:r>
            <a:r>
              <a:rPr lang="en-US" sz="2000" dirty="0"/>
              <a:t>): 11 </a:t>
            </a:r>
            <a:r>
              <a:rPr lang="en-US" sz="2000" dirty="0" err="1"/>
              <a:t>hoặc</a:t>
            </a:r>
            <a:r>
              <a:rPr lang="en-US" sz="2000" dirty="0"/>
              <a:t> 54  Mbps</a:t>
            </a:r>
          </a:p>
          <a:p>
            <a:r>
              <a:rPr lang="en-US" sz="2400" dirty="0" err="1">
                <a:solidFill>
                  <a:srgbClr val="FF0000"/>
                </a:solidFill>
              </a:rPr>
              <a:t>Truy</a:t>
            </a:r>
            <a:r>
              <a:rPr lang="en-US" sz="2400" dirty="0">
                <a:solidFill>
                  <a:srgbClr val="FF0000"/>
                </a:solidFill>
              </a:rPr>
              <a:t> </a:t>
            </a:r>
            <a:r>
              <a:rPr lang="en-US" sz="2400" dirty="0" err="1">
                <a:solidFill>
                  <a:srgbClr val="FF0000"/>
                </a:solidFill>
              </a:rPr>
              <a:t>cập</a:t>
            </a:r>
            <a:r>
              <a:rPr lang="en-US" sz="2400" dirty="0">
                <a:solidFill>
                  <a:srgbClr val="FF0000"/>
                </a:solidFill>
              </a:rPr>
              <a:t> </a:t>
            </a:r>
            <a:r>
              <a:rPr lang="en-US" sz="2400" dirty="0" err="1">
                <a:solidFill>
                  <a:srgbClr val="FF0000"/>
                </a:solidFill>
              </a:rPr>
              <a:t>không</a:t>
            </a:r>
            <a:r>
              <a:rPr lang="en-US" sz="2400" dirty="0">
                <a:solidFill>
                  <a:srgbClr val="FF0000"/>
                </a:solidFill>
              </a:rPr>
              <a:t> </a:t>
            </a:r>
            <a:r>
              <a:rPr lang="en-US" sz="2400" dirty="0" err="1">
                <a:solidFill>
                  <a:srgbClr val="FF0000"/>
                </a:solidFill>
              </a:rPr>
              <a:t>dây</a:t>
            </a:r>
            <a:r>
              <a:rPr lang="en-US" sz="2400" dirty="0">
                <a:solidFill>
                  <a:srgbClr val="FF0000"/>
                </a:solidFill>
              </a:rPr>
              <a:t> </a:t>
            </a:r>
            <a:r>
              <a:rPr lang="en-US" sz="2400" dirty="0" err="1">
                <a:solidFill>
                  <a:srgbClr val="FF0000"/>
                </a:solidFill>
              </a:rPr>
              <a:t>diện</a:t>
            </a:r>
            <a:r>
              <a:rPr lang="en-US" sz="2400" dirty="0">
                <a:solidFill>
                  <a:srgbClr val="FF0000"/>
                </a:solidFill>
              </a:rPr>
              <a:t> </a:t>
            </a:r>
            <a:r>
              <a:rPr lang="en-US" sz="2400" dirty="0" err="1">
                <a:solidFill>
                  <a:srgbClr val="FF0000"/>
                </a:solidFill>
              </a:rPr>
              <a:t>rộng</a:t>
            </a:r>
            <a:endParaRPr lang="en-US" sz="2400" dirty="0"/>
          </a:p>
          <a:p>
            <a:pPr lvl="1"/>
            <a:r>
              <a:rPr lang="en-US" sz="2000" dirty="0" err="1"/>
              <a:t>Hỗ</a:t>
            </a:r>
            <a:r>
              <a:rPr lang="en-US" sz="2000" dirty="0"/>
              <a:t> </a:t>
            </a:r>
            <a:r>
              <a:rPr lang="en-US" sz="2000" dirty="0" err="1"/>
              <a:t>trợ</a:t>
            </a:r>
            <a:r>
              <a:rPr lang="en-US" sz="2000" dirty="0"/>
              <a:t> </a:t>
            </a:r>
            <a:r>
              <a:rPr lang="en-US" sz="2000" dirty="0" err="1"/>
              <a:t>bởi</a:t>
            </a:r>
            <a:r>
              <a:rPr lang="en-US" sz="2000" dirty="0"/>
              <a:t> </a:t>
            </a:r>
            <a:r>
              <a:rPr lang="en-US" sz="2000" dirty="0" err="1"/>
              <a:t>các</a:t>
            </a:r>
            <a:r>
              <a:rPr lang="en-US" sz="2000" dirty="0"/>
              <a:t> </a:t>
            </a:r>
            <a:r>
              <a:rPr lang="en-US" sz="2000" dirty="0" err="1"/>
              <a:t>công</a:t>
            </a:r>
            <a:r>
              <a:rPr lang="en-US" sz="2000" dirty="0"/>
              <a:t> ty </a:t>
            </a:r>
            <a:r>
              <a:rPr lang="en-US" sz="2000" dirty="0" err="1"/>
              <a:t>điện</a:t>
            </a:r>
            <a:r>
              <a:rPr lang="en-US" sz="2000" dirty="0"/>
              <a:t> </a:t>
            </a:r>
            <a:r>
              <a:rPr lang="en-US" sz="2000" dirty="0" err="1"/>
              <a:t>thoại</a:t>
            </a:r>
            <a:endParaRPr lang="en-US" sz="2000" dirty="0"/>
          </a:p>
          <a:p>
            <a:pPr lvl="1"/>
            <a:r>
              <a:rPr lang="en-US" sz="2000" dirty="0"/>
              <a:t>3G ~ 384 kbps</a:t>
            </a:r>
          </a:p>
          <a:p>
            <a:pPr lvl="1"/>
            <a:r>
              <a:rPr lang="en-US" sz="2000" dirty="0"/>
              <a:t>GPRS ở </a:t>
            </a:r>
            <a:r>
              <a:rPr lang="en-US" sz="2000" dirty="0" err="1"/>
              <a:t>châu</a:t>
            </a:r>
            <a:r>
              <a:rPr lang="en-US" sz="2000" dirty="0"/>
              <a:t> </a:t>
            </a:r>
            <a:r>
              <a:rPr lang="en-US" sz="2000" dirty="0" err="1"/>
              <a:t>Âu</a:t>
            </a:r>
            <a:r>
              <a:rPr lang="en-US" sz="2000" dirty="0"/>
              <a:t> </a:t>
            </a:r>
            <a:r>
              <a:rPr lang="en-US" sz="2000" dirty="0" err="1"/>
              <a:t>và</a:t>
            </a:r>
            <a:r>
              <a:rPr lang="en-US" sz="2000" dirty="0"/>
              <a:t> </a:t>
            </a:r>
            <a:r>
              <a:rPr lang="en-US" sz="2000" dirty="0" err="1"/>
              <a:t>Mỹ</a:t>
            </a:r>
            <a:endParaRPr lang="en-US" sz="2000" dirty="0"/>
          </a:p>
        </p:txBody>
      </p:sp>
      <p:grpSp>
        <p:nvGrpSpPr>
          <p:cNvPr id="2" name="Group 68"/>
          <p:cNvGrpSpPr>
            <a:grpSpLocks/>
          </p:cNvGrpSpPr>
          <p:nvPr/>
        </p:nvGrpSpPr>
        <p:grpSpPr bwMode="auto">
          <a:xfrm>
            <a:off x="5172075" y="1743075"/>
            <a:ext cx="3521075" cy="3586163"/>
            <a:chOff x="3283" y="1169"/>
            <a:chExt cx="2218" cy="2259"/>
          </a:xfrm>
        </p:grpSpPr>
        <p:grpSp>
          <p:nvGrpSpPr>
            <p:cNvPr id="3" name="Group 64"/>
            <p:cNvGrpSpPr>
              <a:grpSpLocks/>
            </p:cNvGrpSpPr>
            <p:nvPr/>
          </p:nvGrpSpPr>
          <p:grpSpPr bwMode="auto">
            <a:xfrm>
              <a:off x="3944" y="2621"/>
              <a:ext cx="392" cy="500"/>
              <a:chOff x="3908" y="2375"/>
              <a:chExt cx="392" cy="500"/>
            </a:xfrm>
          </p:grpSpPr>
          <p:graphicFrame>
            <p:nvGraphicFramePr>
              <p:cNvPr id="14345" name="Object 7"/>
              <p:cNvGraphicFramePr>
                <a:graphicFrameLocks noChangeAspect="1"/>
              </p:cNvGraphicFramePr>
              <p:nvPr/>
            </p:nvGraphicFramePr>
            <p:xfrm>
              <a:off x="3908" y="2375"/>
              <a:ext cx="366" cy="441"/>
            </p:xfrm>
            <a:graphic>
              <a:graphicData uri="http://schemas.openxmlformats.org/presentationml/2006/ole">
                <mc:AlternateContent xmlns:mc="http://schemas.openxmlformats.org/markup-compatibility/2006">
                  <mc:Choice xmlns:v="urn:schemas-microsoft-com:vml" Requires="v">
                    <p:oleObj name="Clip" r:id="rId4" imgW="819000" imgH="847800" progId="MS_ClipArt_Gallery.2">
                      <p:embed/>
                    </p:oleObj>
                  </mc:Choice>
                  <mc:Fallback>
                    <p:oleObj name="Clip" r:id="rId4" imgW="819000" imgH="847800" progId="MS_ClipArt_Gallery.2">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08" y="2375"/>
                            <a:ext cx="366" cy="441"/>
                          </a:xfrm>
                          <a:prstGeom prst="rect">
                            <a:avLst/>
                          </a:prstGeom>
                          <a:noFill/>
                          <a:extLst>
                            <a:ext uri="{909E8E84-426E-40dd-AFC4-6F175D3DCCD1}">
                              <a14:hiddenFill xmlns:a14="http://schemas.microsoft.com/office/drawing/2010/main" xmlns="">
                                <a:solidFill>
                                  <a:srgbClr val="FF0000"/>
                                </a:solidFill>
                              </a14:hiddenFill>
                            </a:ext>
                          </a:extLst>
                        </p:spPr>
                      </p:pic>
                    </p:oleObj>
                  </mc:Fallback>
                </mc:AlternateContent>
              </a:graphicData>
            </a:graphic>
          </p:graphicFrame>
          <p:graphicFrame>
            <p:nvGraphicFramePr>
              <p:cNvPr id="14346" name="Object 8"/>
              <p:cNvGraphicFramePr>
                <a:graphicFrameLocks noChangeAspect="1"/>
              </p:cNvGraphicFramePr>
              <p:nvPr/>
            </p:nvGraphicFramePr>
            <p:xfrm>
              <a:off x="3966" y="2506"/>
              <a:ext cx="334" cy="369"/>
            </p:xfrm>
            <a:graphic>
              <a:graphicData uri="http://schemas.openxmlformats.org/presentationml/2006/ole">
                <mc:AlternateContent xmlns:mc="http://schemas.openxmlformats.org/markup-compatibility/2006">
                  <mc:Choice xmlns:v="urn:schemas-microsoft-com:vml" Requires="v">
                    <p:oleObj name="Clip" r:id="rId6" imgW="1266840" imgH="1200240" progId="MS_ClipArt_Gallery.2">
                      <p:embed/>
                    </p:oleObj>
                  </mc:Choice>
                  <mc:Fallback>
                    <p:oleObj name="Clip" r:id="rId6" imgW="1266840" imgH="1200240" progId="MS_ClipArt_Gallery.2">
                      <p:embed/>
                      <p:pic>
                        <p:nvPicPr>
                          <p:cNvPr id="0"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66" y="2506"/>
                            <a:ext cx="334" cy="369"/>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grpSp>
        <p:grpSp>
          <p:nvGrpSpPr>
            <p:cNvPr id="4" name="Group 9"/>
            <p:cNvGrpSpPr>
              <a:grpSpLocks/>
            </p:cNvGrpSpPr>
            <p:nvPr/>
          </p:nvGrpSpPr>
          <p:grpSpPr bwMode="auto">
            <a:xfrm>
              <a:off x="4672" y="2567"/>
              <a:ext cx="392" cy="500"/>
              <a:chOff x="2870" y="1518"/>
              <a:chExt cx="292" cy="320"/>
            </a:xfrm>
          </p:grpSpPr>
          <p:graphicFrame>
            <p:nvGraphicFramePr>
              <p:cNvPr id="14343" name="Object 10"/>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name="Clip" r:id="rId8" imgW="819000" imgH="847800" progId="MS_ClipArt_Gallery.2">
                      <p:embed/>
                    </p:oleObj>
                  </mc:Choice>
                  <mc:Fallback>
                    <p:oleObj name="Clip" r:id="rId8" imgW="819000" imgH="847800" progId="MS_ClipArt_Gallery.2">
                      <p:embed/>
                      <p:pic>
                        <p:nvPicPr>
                          <p:cNvPr id="0" name="Object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graphicFrame>
            <p:nvGraphicFramePr>
              <p:cNvPr id="14344" name="Object 11"/>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name="Clip" r:id="rId9" imgW="1266840" imgH="1200240" progId="MS_ClipArt_Gallery.2">
                      <p:embed/>
                    </p:oleObj>
                  </mc:Choice>
                  <mc:Fallback>
                    <p:oleObj name="Clip" r:id="rId9" imgW="1266840" imgH="1200240" progId="MS_ClipArt_Gallery.2">
                      <p:embed/>
                      <p:pic>
                        <p:nvPicPr>
                          <p:cNvPr id="0" name="Object 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grpSp>
        <p:grpSp>
          <p:nvGrpSpPr>
            <p:cNvPr id="5" name="Group 12"/>
            <p:cNvGrpSpPr>
              <a:grpSpLocks/>
            </p:cNvGrpSpPr>
            <p:nvPr/>
          </p:nvGrpSpPr>
          <p:grpSpPr bwMode="auto">
            <a:xfrm>
              <a:off x="4092" y="1837"/>
              <a:ext cx="366" cy="442"/>
              <a:chOff x="4733" y="2082"/>
              <a:chExt cx="272" cy="282"/>
            </a:xfrm>
          </p:grpSpPr>
          <p:graphicFrame>
            <p:nvGraphicFramePr>
              <p:cNvPr id="14342" name="Object 13"/>
              <p:cNvGraphicFramePr>
                <a:graphicFrameLocks noChangeAspect="1"/>
              </p:cNvGraphicFramePr>
              <p:nvPr/>
            </p:nvGraphicFramePr>
            <p:xfrm>
              <a:off x="4733" y="2082"/>
              <a:ext cx="272" cy="282"/>
            </p:xfrm>
            <a:graphic>
              <a:graphicData uri="http://schemas.openxmlformats.org/presentationml/2006/ole">
                <mc:AlternateContent xmlns:mc="http://schemas.openxmlformats.org/markup-compatibility/2006">
                  <mc:Choice xmlns:v="urn:schemas-microsoft-com:vml" Requires="v">
                    <p:oleObj name="Clip" r:id="rId10" imgW="819000" imgH="847800" progId="MS_ClipArt_Gallery.2">
                      <p:embed/>
                    </p:oleObj>
                  </mc:Choice>
                  <mc:Fallback>
                    <p:oleObj name="Clip" r:id="rId10" imgW="819000" imgH="847800" progId="MS_ClipArt_Gallery.2">
                      <p:embed/>
                      <p:pic>
                        <p:nvPicPr>
                          <p:cNvPr id="0" name="Object 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33" y="2082"/>
                            <a:ext cx="272" cy="282"/>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14376" name="Rectangle 14"/>
              <p:cNvSpPr>
                <a:spLocks noChangeArrowheads="1"/>
              </p:cNvSpPr>
              <p:nvPr/>
            </p:nvSpPr>
            <p:spPr bwMode="auto">
              <a:xfrm>
                <a:off x="4812" y="2181"/>
                <a:ext cx="192" cy="183"/>
              </a:xfrm>
              <a:prstGeom prst="rect">
                <a:avLst/>
              </a:prstGeom>
              <a:solidFill>
                <a:srgbClr val="33CCCC"/>
              </a:solidFill>
              <a:ln w="9525">
                <a:solidFill>
                  <a:schemeClr val="tx1"/>
                </a:solidFill>
                <a:miter lim="800000"/>
                <a:headEnd/>
                <a:tailEnd/>
              </a:ln>
            </p:spPr>
            <p:txBody>
              <a:bodyPr wrap="none" anchor="ctr"/>
              <a:lstStyle/>
              <a:p>
                <a:endParaRPr lang="en-US"/>
              </a:p>
            </p:txBody>
          </p:sp>
        </p:grpSp>
        <p:grpSp>
          <p:nvGrpSpPr>
            <p:cNvPr id="6" name="Group 26"/>
            <p:cNvGrpSpPr>
              <a:grpSpLocks/>
            </p:cNvGrpSpPr>
            <p:nvPr/>
          </p:nvGrpSpPr>
          <p:grpSpPr bwMode="auto">
            <a:xfrm>
              <a:off x="4113" y="1453"/>
              <a:ext cx="483" cy="273"/>
              <a:chOff x="3600" y="219"/>
              <a:chExt cx="360" cy="175"/>
            </a:xfrm>
          </p:grpSpPr>
          <p:sp>
            <p:nvSpPr>
              <p:cNvPr id="14363" name="Oval 27"/>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p>
                <a:endParaRPr lang="en-US"/>
              </a:p>
            </p:txBody>
          </p:sp>
          <p:sp>
            <p:nvSpPr>
              <p:cNvPr id="14364" name="Line 28"/>
              <p:cNvSpPr>
                <a:spLocks noChangeShapeType="1"/>
              </p:cNvSpPr>
              <p:nvPr/>
            </p:nvSpPr>
            <p:spPr bwMode="auto">
              <a:xfrm>
                <a:off x="3603" y="289"/>
                <a:ext cx="0" cy="60"/>
              </a:xfrm>
              <a:prstGeom prst="line">
                <a:avLst/>
              </a:prstGeom>
              <a:noFill/>
              <a:ln w="12700">
                <a:solidFill>
                  <a:schemeClr val="tx1"/>
                </a:solidFill>
                <a:round/>
                <a:headEnd/>
                <a:tailEnd/>
              </a:ln>
            </p:spPr>
            <p:txBody>
              <a:bodyPr wrap="none" anchor="ctr"/>
              <a:lstStyle/>
              <a:p>
                <a:endParaRPr lang="en-US"/>
              </a:p>
            </p:txBody>
          </p:sp>
          <p:sp>
            <p:nvSpPr>
              <p:cNvPr id="14365" name="Line 29"/>
              <p:cNvSpPr>
                <a:spLocks noChangeShapeType="1"/>
              </p:cNvSpPr>
              <p:nvPr/>
            </p:nvSpPr>
            <p:spPr bwMode="auto">
              <a:xfrm>
                <a:off x="3960" y="289"/>
                <a:ext cx="0" cy="60"/>
              </a:xfrm>
              <a:prstGeom prst="line">
                <a:avLst/>
              </a:prstGeom>
              <a:noFill/>
              <a:ln w="12700">
                <a:solidFill>
                  <a:schemeClr val="tx1"/>
                </a:solidFill>
                <a:round/>
                <a:headEnd/>
                <a:tailEnd/>
              </a:ln>
            </p:spPr>
            <p:txBody>
              <a:bodyPr wrap="none" anchor="ctr"/>
              <a:lstStyle/>
              <a:p>
                <a:endParaRPr lang="en-US"/>
              </a:p>
            </p:txBody>
          </p:sp>
          <p:sp>
            <p:nvSpPr>
              <p:cNvPr id="14366" name="Rectangle 30"/>
              <p:cNvSpPr>
                <a:spLocks noChangeArrowheads="1"/>
              </p:cNvSpPr>
              <p:nvPr/>
            </p:nvSpPr>
            <p:spPr bwMode="auto">
              <a:xfrm>
                <a:off x="3603" y="289"/>
                <a:ext cx="354" cy="59"/>
              </a:xfrm>
              <a:prstGeom prst="rect">
                <a:avLst/>
              </a:prstGeom>
              <a:solidFill>
                <a:schemeClr val="hlink"/>
              </a:solidFill>
              <a:ln w="12700">
                <a:noFill/>
                <a:miter lim="800000"/>
                <a:headEnd/>
                <a:tailEnd/>
              </a:ln>
            </p:spPr>
            <p:txBody>
              <a:bodyPr wrap="none" anchor="ctr"/>
              <a:lstStyle/>
              <a:p>
                <a:pPr algn="ctr"/>
                <a:endParaRPr lang="en-US"/>
              </a:p>
            </p:txBody>
          </p:sp>
          <p:sp>
            <p:nvSpPr>
              <p:cNvPr id="14367" name="Oval 31"/>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p>
                <a:endParaRPr lang="en-US"/>
              </a:p>
            </p:txBody>
          </p:sp>
          <p:grpSp>
            <p:nvGrpSpPr>
              <p:cNvPr id="7" name="Group 32"/>
              <p:cNvGrpSpPr>
                <a:grpSpLocks/>
              </p:cNvGrpSpPr>
              <p:nvPr/>
            </p:nvGrpSpPr>
            <p:grpSpPr bwMode="auto">
              <a:xfrm>
                <a:off x="3686" y="244"/>
                <a:ext cx="177" cy="66"/>
                <a:chOff x="2848" y="848"/>
                <a:chExt cx="140" cy="98"/>
              </a:xfrm>
            </p:grpSpPr>
            <p:sp>
              <p:nvSpPr>
                <p:cNvPr id="14373" name="Line 33"/>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en-US"/>
                </a:p>
              </p:txBody>
            </p:sp>
            <p:sp>
              <p:nvSpPr>
                <p:cNvPr id="14374" name="Line 34"/>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en-US"/>
                </a:p>
              </p:txBody>
            </p:sp>
            <p:sp>
              <p:nvSpPr>
                <p:cNvPr id="14375" name="Line 35"/>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en-US"/>
                </a:p>
              </p:txBody>
            </p:sp>
          </p:grpSp>
          <p:grpSp>
            <p:nvGrpSpPr>
              <p:cNvPr id="8" name="Group 36"/>
              <p:cNvGrpSpPr>
                <a:grpSpLocks/>
              </p:cNvGrpSpPr>
              <p:nvPr/>
            </p:nvGrpSpPr>
            <p:grpSpPr bwMode="auto">
              <a:xfrm flipV="1">
                <a:off x="3686" y="243"/>
                <a:ext cx="177" cy="66"/>
                <a:chOff x="2848" y="848"/>
                <a:chExt cx="140" cy="98"/>
              </a:xfrm>
            </p:grpSpPr>
            <p:sp>
              <p:nvSpPr>
                <p:cNvPr id="14370" name="Line 37"/>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en-US"/>
                </a:p>
              </p:txBody>
            </p:sp>
            <p:sp>
              <p:nvSpPr>
                <p:cNvPr id="14371" name="Line 38"/>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en-US"/>
                </a:p>
              </p:txBody>
            </p:sp>
            <p:sp>
              <p:nvSpPr>
                <p:cNvPr id="14372" name="Line 39"/>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en-US"/>
                </a:p>
              </p:txBody>
            </p:sp>
          </p:grpSp>
        </p:grpSp>
        <p:sp>
          <p:nvSpPr>
            <p:cNvPr id="14356" name="Line 55"/>
            <p:cNvSpPr>
              <a:spLocks noChangeShapeType="1"/>
            </p:cNvSpPr>
            <p:nvPr/>
          </p:nvSpPr>
          <p:spPr bwMode="auto">
            <a:xfrm flipV="1">
              <a:off x="4363" y="1721"/>
              <a:ext cx="0" cy="270"/>
            </a:xfrm>
            <a:prstGeom prst="line">
              <a:avLst/>
            </a:prstGeom>
            <a:noFill/>
            <a:ln w="9525">
              <a:solidFill>
                <a:schemeClr val="tx1"/>
              </a:solidFill>
              <a:round/>
              <a:headEnd/>
              <a:tailEnd/>
            </a:ln>
          </p:spPr>
          <p:txBody>
            <a:bodyPr wrap="none" anchor="ctr"/>
            <a:lstStyle/>
            <a:p>
              <a:endParaRPr lang="en-US"/>
            </a:p>
          </p:txBody>
        </p:sp>
        <p:grpSp>
          <p:nvGrpSpPr>
            <p:cNvPr id="9" name="Group 56"/>
            <p:cNvGrpSpPr>
              <a:grpSpLocks/>
            </p:cNvGrpSpPr>
            <p:nvPr/>
          </p:nvGrpSpPr>
          <p:grpSpPr bwMode="auto">
            <a:xfrm>
              <a:off x="4826" y="1557"/>
              <a:ext cx="392" cy="500"/>
              <a:chOff x="2870" y="1518"/>
              <a:chExt cx="292" cy="320"/>
            </a:xfrm>
          </p:grpSpPr>
          <p:graphicFrame>
            <p:nvGraphicFramePr>
              <p:cNvPr id="14340" name="Object 57"/>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name="Clip" r:id="rId11" imgW="819000" imgH="847800" progId="MS_ClipArt_Gallery.2">
                      <p:embed/>
                    </p:oleObj>
                  </mc:Choice>
                  <mc:Fallback>
                    <p:oleObj name="Clip" r:id="rId11" imgW="819000" imgH="847800" progId="MS_ClipArt_Gallery.2">
                      <p:embed/>
                      <p:pic>
                        <p:nvPicPr>
                          <p:cNvPr id="0" name="Object 5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graphicFrame>
            <p:nvGraphicFramePr>
              <p:cNvPr id="14341" name="Object 58"/>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name="Clip" r:id="rId12" imgW="1266840" imgH="1200240" progId="MS_ClipArt_Gallery.2">
                      <p:embed/>
                    </p:oleObj>
                  </mc:Choice>
                  <mc:Fallback>
                    <p:oleObj name="Clip" r:id="rId12" imgW="1266840" imgH="1200240" progId="MS_ClipArt_Gallery.2">
                      <p:embed/>
                      <p:pic>
                        <p:nvPicPr>
                          <p:cNvPr id="0" name="Object 5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grpSp>
        <p:grpSp>
          <p:nvGrpSpPr>
            <p:cNvPr id="10" name="Group 59"/>
            <p:cNvGrpSpPr>
              <a:grpSpLocks/>
            </p:cNvGrpSpPr>
            <p:nvPr/>
          </p:nvGrpSpPr>
          <p:grpSpPr bwMode="auto">
            <a:xfrm>
              <a:off x="5109" y="2226"/>
              <a:ext cx="392" cy="500"/>
              <a:chOff x="2870" y="1518"/>
              <a:chExt cx="292" cy="320"/>
            </a:xfrm>
          </p:grpSpPr>
          <p:graphicFrame>
            <p:nvGraphicFramePr>
              <p:cNvPr id="14338" name="Object 60"/>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name="Clip" r:id="rId13" imgW="819000" imgH="847800" progId="MS_ClipArt_Gallery.2">
                      <p:embed/>
                    </p:oleObj>
                  </mc:Choice>
                  <mc:Fallback>
                    <p:oleObj name="Clip" r:id="rId13" imgW="819000" imgH="847800" progId="MS_ClipArt_Gallery.2">
                      <p:embed/>
                      <p:pic>
                        <p:nvPicPr>
                          <p:cNvPr id="0" name="Object 6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graphicFrame>
            <p:nvGraphicFramePr>
              <p:cNvPr id="14339" name="Object 61"/>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name="Clip" r:id="rId14" imgW="1266840" imgH="1200240" progId="MS_ClipArt_Gallery.2">
                      <p:embed/>
                    </p:oleObj>
                  </mc:Choice>
                  <mc:Fallback>
                    <p:oleObj name="Clip" r:id="rId14" imgW="1266840" imgH="1200240" progId="MS_ClipArt_Gallery.2">
                      <p:embed/>
                      <p:pic>
                        <p:nvPicPr>
                          <p:cNvPr id="0" name="Object 6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grpSp>
        <p:sp>
          <p:nvSpPr>
            <p:cNvPr id="14359" name="Text Box 63"/>
            <p:cNvSpPr txBox="1">
              <a:spLocks noChangeArrowheads="1"/>
            </p:cNvSpPr>
            <p:nvPr/>
          </p:nvSpPr>
          <p:spPr bwMode="auto">
            <a:xfrm>
              <a:off x="3283" y="1865"/>
              <a:ext cx="619" cy="523"/>
            </a:xfrm>
            <a:prstGeom prst="rect">
              <a:avLst/>
            </a:prstGeom>
            <a:noFill/>
            <a:ln w="9525">
              <a:noFill/>
              <a:miter lim="800000"/>
              <a:headEnd/>
              <a:tailEnd/>
            </a:ln>
          </p:spPr>
          <p:txBody>
            <a:bodyPr>
              <a:spAutoFit/>
            </a:bodyPr>
            <a:lstStyle/>
            <a:p>
              <a:pPr algn="r"/>
              <a:r>
                <a:rPr lang="en-US">
                  <a:latin typeface="Comic Sans MS" pitchFamily="66" charset="0"/>
                </a:rPr>
                <a:t>Trạm cơ sở</a:t>
              </a:r>
              <a:endParaRPr lang="en-US"/>
            </a:p>
          </p:txBody>
        </p:sp>
        <p:sp>
          <p:nvSpPr>
            <p:cNvPr id="14360" name="Text Box 65"/>
            <p:cNvSpPr txBox="1">
              <a:spLocks noChangeArrowheads="1"/>
            </p:cNvSpPr>
            <p:nvPr/>
          </p:nvSpPr>
          <p:spPr bwMode="auto">
            <a:xfrm>
              <a:off x="4147" y="3137"/>
              <a:ext cx="1254" cy="291"/>
            </a:xfrm>
            <a:prstGeom prst="rect">
              <a:avLst/>
            </a:prstGeom>
            <a:noFill/>
            <a:ln w="9525">
              <a:noFill/>
              <a:miter lim="800000"/>
              <a:headEnd/>
              <a:tailEnd/>
            </a:ln>
          </p:spPr>
          <p:txBody>
            <a:bodyPr wrap="none">
              <a:spAutoFit/>
            </a:bodyPr>
            <a:lstStyle/>
            <a:p>
              <a:pPr algn="r"/>
              <a:r>
                <a:rPr lang="en-US">
                  <a:latin typeface="Comic Sans MS" pitchFamily="66" charset="0"/>
                </a:rPr>
                <a:t>Host di động</a:t>
              </a:r>
              <a:endParaRPr lang="en-US"/>
            </a:p>
          </p:txBody>
        </p:sp>
        <p:sp>
          <p:nvSpPr>
            <p:cNvPr id="14361" name="Line 66"/>
            <p:cNvSpPr>
              <a:spLocks noChangeShapeType="1"/>
            </p:cNvSpPr>
            <p:nvPr/>
          </p:nvSpPr>
          <p:spPr bwMode="auto">
            <a:xfrm flipV="1">
              <a:off x="4327" y="1169"/>
              <a:ext cx="0" cy="270"/>
            </a:xfrm>
            <a:prstGeom prst="line">
              <a:avLst/>
            </a:prstGeom>
            <a:noFill/>
            <a:ln w="9525">
              <a:solidFill>
                <a:schemeClr val="tx1"/>
              </a:solidFill>
              <a:round/>
              <a:headEnd/>
              <a:tailEnd/>
            </a:ln>
          </p:spPr>
          <p:txBody>
            <a:bodyPr wrap="none" anchor="ctr"/>
            <a:lstStyle/>
            <a:p>
              <a:endParaRPr lang="en-US"/>
            </a:p>
          </p:txBody>
        </p:sp>
        <p:sp>
          <p:nvSpPr>
            <p:cNvPr id="14362" name="Text Box 67"/>
            <p:cNvSpPr txBox="1">
              <a:spLocks noChangeArrowheads="1"/>
            </p:cNvSpPr>
            <p:nvPr/>
          </p:nvSpPr>
          <p:spPr bwMode="auto">
            <a:xfrm>
              <a:off x="3433" y="1433"/>
              <a:ext cx="696" cy="288"/>
            </a:xfrm>
            <a:prstGeom prst="rect">
              <a:avLst/>
            </a:prstGeom>
            <a:noFill/>
            <a:ln w="9525">
              <a:noFill/>
              <a:miter lim="800000"/>
              <a:headEnd/>
              <a:tailEnd/>
            </a:ln>
          </p:spPr>
          <p:txBody>
            <a:bodyPr wrap="none">
              <a:spAutoFit/>
            </a:bodyPr>
            <a:lstStyle/>
            <a:p>
              <a:pPr algn="r"/>
              <a:r>
                <a:rPr lang="en-US">
                  <a:latin typeface="Comic Sans MS" pitchFamily="66" charset="0"/>
                </a:rPr>
                <a:t>router</a:t>
              </a:r>
              <a:endParaRPr lang="en-US"/>
            </a:p>
          </p:txBody>
        </p:sp>
      </p:grpSp>
      <p:sp>
        <p:nvSpPr>
          <p:cNvPr id="11" name="Date Placeholder 10"/>
          <p:cNvSpPr>
            <a:spLocks noGrp="1"/>
          </p:cNvSpPr>
          <p:nvPr>
            <p:ph type="dt" sz="half" idx="10"/>
          </p:nvPr>
        </p:nvSpPr>
        <p:spPr/>
        <p:txBody>
          <a:bodyPr/>
          <a:lstStyle/>
          <a:p>
            <a:pPr>
              <a:defRPr/>
            </a:pPr>
            <a:fld id="{366D4FBC-A747-4409-8A4B-0953FBE93FB4}" type="datetime1">
              <a:rPr lang="en-US" smtClean="0"/>
              <a:t>2/12/2023</a:t>
            </a:fld>
            <a:endParaRPr lang="en-US"/>
          </a:p>
        </p:txBody>
      </p:sp>
      <p:sp>
        <p:nvSpPr>
          <p:cNvPr id="12" name="Footer Placeholder 11"/>
          <p:cNvSpPr>
            <a:spLocks noGrp="1"/>
          </p:cNvSpPr>
          <p:nvPr>
            <p:ph type="ftr" sz="quarter" idx="11"/>
          </p:nvPr>
        </p:nvSpPr>
        <p:spPr/>
        <p:txBody>
          <a:bodyPr/>
          <a:lstStyle/>
          <a:p>
            <a:pPr>
              <a:defRPr/>
            </a:pPr>
            <a:r>
              <a:rPr lang="vi-VN"/>
              <a:t>Bài giảng:Mạng máy tính căn bản - Chương 1: Giới thiệu</a:t>
            </a:r>
            <a:endParaRPr lang="en-US"/>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457200" y="76200"/>
            <a:ext cx="7772400" cy="762000"/>
          </a:xfrm>
        </p:spPr>
        <p:txBody>
          <a:bodyPr/>
          <a:lstStyle/>
          <a:p>
            <a:pPr eaLnBrk="1" hangingPunct="1"/>
            <a:r>
              <a:rPr lang="en-US" sz="2000">
                <a:latin typeface="Arial" charset="0"/>
                <a:cs typeface="Arial" charset="0"/>
              </a:rPr>
              <a:t>CHƯƠNG 1: Các nguyên tắc cơ bản</a:t>
            </a:r>
            <a:br>
              <a:rPr lang="en-US" sz="2000">
                <a:latin typeface="Arial" charset="0"/>
                <a:cs typeface="Arial" charset="0"/>
              </a:rPr>
            </a:br>
            <a:r>
              <a:rPr lang="en-US" sz="2000">
                <a:latin typeface="Arial" charset="0"/>
                <a:cs typeface="Arial" charset="0"/>
              </a:rPr>
              <a:t>(Chapter 1: </a:t>
            </a:r>
            <a:r>
              <a:rPr lang="en-US" sz="2000"/>
              <a:t>Networking fundamentals</a:t>
            </a:r>
            <a:r>
              <a:rPr lang="en-US" sz="2000">
                <a:ln w="18415" cmpd="sng">
                  <a:solidFill>
                    <a:srgbClr val="FFFFFF"/>
                  </a:solidFill>
                  <a:prstDash val="solid"/>
                </a:ln>
                <a:effectLst>
                  <a:outerShdw blurRad="63500" dir="3600000" algn="tl" rotWithShape="0">
                    <a:srgbClr val="000000">
                      <a:alpha val="70000"/>
                    </a:srgbClr>
                  </a:outerShdw>
                </a:effectLst>
                <a:latin typeface="Times New Roman" pitchFamily="18" charset="0"/>
                <a:cs typeface="Times New Roman" pitchFamily="18" charset="0"/>
              </a:rPr>
              <a:t>)</a:t>
            </a:r>
            <a:endParaRPr lang="en-US" sz="2000" b="1" dirty="0">
              <a:latin typeface="Arial" charset="0"/>
              <a:cs typeface="Arial" charset="0"/>
            </a:endParaRPr>
          </a:p>
        </p:txBody>
      </p:sp>
      <p:sp>
        <p:nvSpPr>
          <p:cNvPr id="21507" name="Rectangle 3"/>
          <p:cNvSpPr>
            <a:spLocks noGrp="1" noChangeArrowheads="1"/>
          </p:cNvSpPr>
          <p:nvPr>
            <p:ph sz="quarter" idx="1"/>
          </p:nvPr>
        </p:nvSpPr>
        <p:spPr>
          <a:xfrm>
            <a:off x="489857" y="1219200"/>
            <a:ext cx="7772400" cy="4419600"/>
          </a:xfrm>
        </p:spPr>
        <p:txBody>
          <a:bodyPr/>
          <a:lstStyle/>
          <a:p>
            <a:pPr marL="514350" indent="-514350" eaLnBrk="1" hangingPunct="1">
              <a:buFont typeface="+mj-lt"/>
              <a:buAutoNum type="arabicPeriod"/>
            </a:pPr>
            <a:r>
              <a:rPr lang="en-US" b="1" dirty="0" err="1">
                <a:latin typeface="Arial" charset="0"/>
                <a:cs typeface="Arial" charset="0"/>
              </a:rPr>
              <a:t>Mục</a:t>
            </a:r>
            <a:r>
              <a:rPr lang="en-US" b="1" dirty="0">
                <a:latin typeface="Arial" charset="0"/>
                <a:cs typeface="Arial" charset="0"/>
              </a:rPr>
              <a:t> </a:t>
            </a:r>
            <a:r>
              <a:rPr lang="en-US" b="1" dirty="0" err="1">
                <a:latin typeface="Arial" charset="0"/>
                <a:cs typeface="Arial" charset="0"/>
              </a:rPr>
              <a:t>tiêu</a:t>
            </a:r>
            <a:r>
              <a:rPr lang="en-US" b="1" dirty="0">
                <a:latin typeface="Arial" charset="0"/>
                <a:cs typeface="Arial" charset="0"/>
              </a:rPr>
              <a:t> (</a:t>
            </a:r>
            <a:r>
              <a:rPr lang="en-US" dirty="0"/>
              <a:t>objectives)</a:t>
            </a:r>
            <a:endParaRPr lang="en-US" b="1" dirty="0">
              <a:latin typeface="Arial" charset="0"/>
              <a:cs typeface="Arial" charset="0"/>
            </a:endParaRPr>
          </a:p>
          <a:p>
            <a:pPr marL="514350" indent="-514350" eaLnBrk="1" hangingPunct="1">
              <a:buFont typeface="+mj-lt"/>
              <a:buAutoNum type="arabicPeriod"/>
            </a:pPr>
            <a:r>
              <a:rPr lang="en-US" b="1" dirty="0" err="1">
                <a:latin typeface="Arial" charset="0"/>
                <a:cs typeface="Arial" charset="0"/>
              </a:rPr>
              <a:t>Khái</a:t>
            </a:r>
            <a:r>
              <a:rPr lang="en-US" b="1" dirty="0">
                <a:latin typeface="Arial" charset="0"/>
                <a:cs typeface="Arial" charset="0"/>
              </a:rPr>
              <a:t> </a:t>
            </a:r>
            <a:r>
              <a:rPr lang="en-US" b="1" dirty="0" err="1">
                <a:latin typeface="Arial" charset="0"/>
                <a:cs typeface="Arial" charset="0"/>
              </a:rPr>
              <a:t>niệm</a:t>
            </a:r>
            <a:r>
              <a:rPr lang="en-US" b="1" dirty="0">
                <a:latin typeface="Arial" charset="0"/>
                <a:cs typeface="Arial" charset="0"/>
              </a:rPr>
              <a:t> </a:t>
            </a:r>
            <a:r>
              <a:rPr lang="en-US" b="1" dirty="0" err="1">
                <a:latin typeface="Arial" charset="0"/>
                <a:cs typeface="Arial" charset="0"/>
              </a:rPr>
              <a:t>về</a:t>
            </a:r>
            <a:r>
              <a:rPr lang="en-US" b="1" dirty="0">
                <a:latin typeface="Arial" charset="0"/>
                <a:cs typeface="Arial" charset="0"/>
              </a:rPr>
              <a:t> </a:t>
            </a:r>
            <a:r>
              <a:rPr lang="en-US" b="1" dirty="0" err="1">
                <a:latin typeface="Arial" charset="0"/>
                <a:cs typeface="Arial" charset="0"/>
              </a:rPr>
              <a:t>mạng</a:t>
            </a:r>
            <a:r>
              <a:rPr lang="en-US" b="1" dirty="0">
                <a:latin typeface="Arial" charset="0"/>
                <a:cs typeface="Arial" charset="0"/>
              </a:rPr>
              <a:t> </a:t>
            </a:r>
            <a:r>
              <a:rPr lang="en-US" b="1" dirty="0" err="1">
                <a:latin typeface="Arial" charset="0"/>
                <a:cs typeface="Arial" charset="0"/>
              </a:rPr>
              <a:t>máy</a:t>
            </a:r>
            <a:r>
              <a:rPr lang="en-US" b="1" dirty="0">
                <a:latin typeface="Arial" charset="0"/>
                <a:cs typeface="Arial" charset="0"/>
              </a:rPr>
              <a:t> </a:t>
            </a:r>
            <a:r>
              <a:rPr lang="en-US" b="1" dirty="0" err="1">
                <a:latin typeface="Arial" charset="0"/>
                <a:cs typeface="Arial" charset="0"/>
              </a:rPr>
              <a:t>tính</a:t>
            </a:r>
            <a:r>
              <a:rPr lang="en-US" b="1" dirty="0">
                <a:latin typeface="Arial" charset="0"/>
                <a:cs typeface="Arial" charset="0"/>
              </a:rPr>
              <a:t> (</a:t>
            </a:r>
            <a:r>
              <a:rPr lang="en-US" dirty="0"/>
              <a:t>The concept of computer network)</a:t>
            </a:r>
            <a:endParaRPr lang="en-US" b="1" dirty="0">
              <a:latin typeface="Arial" charset="0"/>
              <a:cs typeface="Arial" charset="0"/>
            </a:endParaRPr>
          </a:p>
          <a:p>
            <a:pPr marL="514350" indent="-514350" eaLnBrk="1" hangingPunct="1">
              <a:buFont typeface="+mj-lt"/>
              <a:buAutoNum type="arabicPeriod"/>
            </a:pPr>
            <a:r>
              <a:rPr lang="en-US" b="1" dirty="0" err="1">
                <a:latin typeface="Arial" charset="0"/>
                <a:cs typeface="Arial" charset="0"/>
              </a:rPr>
              <a:t>Lợi</a:t>
            </a:r>
            <a:r>
              <a:rPr lang="en-US" b="1" dirty="0">
                <a:latin typeface="Arial" charset="0"/>
                <a:cs typeface="Arial" charset="0"/>
              </a:rPr>
              <a:t> </a:t>
            </a:r>
            <a:r>
              <a:rPr lang="en-US" b="1" dirty="0" err="1">
                <a:latin typeface="Arial" charset="0"/>
                <a:cs typeface="Arial" charset="0"/>
              </a:rPr>
              <a:t>ích</a:t>
            </a:r>
            <a:r>
              <a:rPr lang="en-US" b="1" dirty="0">
                <a:latin typeface="Arial" charset="0"/>
                <a:cs typeface="Arial" charset="0"/>
              </a:rPr>
              <a:t> </a:t>
            </a:r>
            <a:r>
              <a:rPr lang="en-US" b="1" dirty="0" err="1">
                <a:latin typeface="Arial" charset="0"/>
                <a:cs typeface="Arial" charset="0"/>
              </a:rPr>
              <a:t>khi</a:t>
            </a:r>
            <a:r>
              <a:rPr lang="en-US" b="1" dirty="0">
                <a:latin typeface="Arial" charset="0"/>
                <a:cs typeface="Arial" charset="0"/>
              </a:rPr>
              <a:t> </a:t>
            </a:r>
            <a:r>
              <a:rPr lang="en-US" b="1" dirty="0" err="1">
                <a:latin typeface="Arial" charset="0"/>
                <a:cs typeface="Arial" charset="0"/>
              </a:rPr>
              <a:t>sử</a:t>
            </a:r>
            <a:r>
              <a:rPr lang="en-US" b="1" dirty="0">
                <a:latin typeface="Arial" charset="0"/>
                <a:cs typeface="Arial" charset="0"/>
              </a:rPr>
              <a:t> </a:t>
            </a:r>
            <a:r>
              <a:rPr lang="en-US" b="1" dirty="0" err="1">
                <a:latin typeface="Arial" charset="0"/>
                <a:cs typeface="Arial" charset="0"/>
              </a:rPr>
              <a:t>dụng</a:t>
            </a:r>
            <a:r>
              <a:rPr lang="en-US" b="1" dirty="0">
                <a:latin typeface="Arial" charset="0"/>
                <a:cs typeface="Arial" charset="0"/>
              </a:rPr>
              <a:t> </a:t>
            </a:r>
            <a:r>
              <a:rPr lang="en-US" b="1" dirty="0" err="1">
                <a:latin typeface="Arial" charset="0"/>
                <a:cs typeface="Arial" charset="0"/>
              </a:rPr>
              <a:t>mạng</a:t>
            </a:r>
            <a:r>
              <a:rPr lang="en-US" b="1" dirty="0">
                <a:latin typeface="Arial" charset="0"/>
                <a:cs typeface="Arial" charset="0"/>
              </a:rPr>
              <a:t> (</a:t>
            </a:r>
            <a:r>
              <a:rPr lang="en-US" dirty="0"/>
              <a:t>Benefits of using network)</a:t>
            </a:r>
            <a:endParaRPr lang="en-US" b="1" dirty="0">
              <a:latin typeface="Arial" charset="0"/>
              <a:cs typeface="Arial" charset="0"/>
            </a:endParaRPr>
          </a:p>
          <a:p>
            <a:pPr marL="514350" indent="-514350" eaLnBrk="1" hangingPunct="1">
              <a:buFont typeface="+mj-lt"/>
              <a:buAutoNum type="arabicPeriod"/>
            </a:pPr>
            <a:r>
              <a:rPr lang="en-US" b="1" dirty="0" err="1">
                <a:latin typeface="Arial" charset="0"/>
                <a:cs typeface="Arial" charset="0"/>
              </a:rPr>
              <a:t>Phân</a:t>
            </a:r>
            <a:r>
              <a:rPr lang="en-US" b="1" dirty="0">
                <a:latin typeface="Arial" charset="0"/>
                <a:cs typeface="Arial" charset="0"/>
              </a:rPr>
              <a:t> </a:t>
            </a:r>
            <a:r>
              <a:rPr lang="en-US" b="1" dirty="0" err="1">
                <a:latin typeface="Arial" charset="0"/>
                <a:cs typeface="Arial" charset="0"/>
              </a:rPr>
              <a:t>loại</a:t>
            </a:r>
            <a:r>
              <a:rPr lang="en-US" b="1" dirty="0">
                <a:latin typeface="Arial" charset="0"/>
                <a:cs typeface="Arial" charset="0"/>
              </a:rPr>
              <a:t> </a:t>
            </a:r>
            <a:r>
              <a:rPr lang="en-US" b="1" dirty="0" err="1">
                <a:latin typeface="Arial" charset="0"/>
                <a:cs typeface="Arial" charset="0"/>
              </a:rPr>
              <a:t>mạng</a:t>
            </a:r>
            <a:r>
              <a:rPr lang="en-US" b="1" dirty="0">
                <a:latin typeface="Arial" charset="0"/>
                <a:cs typeface="Arial" charset="0"/>
              </a:rPr>
              <a:t> </a:t>
            </a:r>
            <a:r>
              <a:rPr lang="en-US" b="1" dirty="0" err="1">
                <a:latin typeface="Arial" charset="0"/>
                <a:cs typeface="Arial" charset="0"/>
              </a:rPr>
              <a:t>máy</a:t>
            </a:r>
            <a:r>
              <a:rPr lang="en-US" b="1" dirty="0">
                <a:latin typeface="Arial" charset="0"/>
                <a:cs typeface="Arial" charset="0"/>
              </a:rPr>
              <a:t> </a:t>
            </a:r>
            <a:r>
              <a:rPr lang="en-US" b="1" dirty="0" err="1">
                <a:latin typeface="Arial" charset="0"/>
                <a:cs typeface="Arial" charset="0"/>
              </a:rPr>
              <a:t>tính</a:t>
            </a:r>
            <a:r>
              <a:rPr lang="en-US" b="1" dirty="0">
                <a:latin typeface="Arial" charset="0"/>
                <a:cs typeface="Arial" charset="0"/>
              </a:rPr>
              <a:t>(</a:t>
            </a:r>
            <a:r>
              <a:rPr lang="en-US" dirty="0"/>
              <a:t>Classification of computer networks)</a:t>
            </a:r>
            <a:endParaRPr lang="en-US" b="1" dirty="0">
              <a:latin typeface="Arial" charset="0"/>
              <a:cs typeface="Arial" charset="0"/>
            </a:endParaRPr>
          </a:p>
          <a:p>
            <a:pPr marL="514350" indent="-514350" eaLnBrk="1" hangingPunct="1">
              <a:buFont typeface="+mj-lt"/>
              <a:buAutoNum type="arabicPeriod"/>
            </a:pPr>
            <a:r>
              <a:rPr lang="en-US" b="1" dirty="0" err="1">
                <a:latin typeface="Arial" charset="0"/>
                <a:cs typeface="Arial" charset="0"/>
              </a:rPr>
              <a:t>Mô</a:t>
            </a:r>
            <a:r>
              <a:rPr lang="en-US" b="1" dirty="0">
                <a:latin typeface="Arial" charset="0"/>
                <a:cs typeface="Arial" charset="0"/>
              </a:rPr>
              <a:t> </a:t>
            </a:r>
            <a:r>
              <a:rPr lang="en-US" b="1" dirty="0" err="1">
                <a:latin typeface="Arial" charset="0"/>
                <a:cs typeface="Arial" charset="0"/>
              </a:rPr>
              <a:t>hình</a:t>
            </a:r>
            <a:r>
              <a:rPr lang="en-US" b="1" dirty="0">
                <a:latin typeface="Arial" charset="0"/>
                <a:cs typeface="Arial" charset="0"/>
              </a:rPr>
              <a:t> </a:t>
            </a:r>
            <a:r>
              <a:rPr lang="en-US" b="1" dirty="0" err="1">
                <a:latin typeface="Arial" charset="0"/>
                <a:cs typeface="Arial" charset="0"/>
              </a:rPr>
              <a:t>mạng</a:t>
            </a:r>
            <a:r>
              <a:rPr lang="en-US" b="1" dirty="0">
                <a:latin typeface="Arial" charset="0"/>
                <a:cs typeface="Arial" charset="0"/>
              </a:rPr>
              <a:t> LAN </a:t>
            </a:r>
            <a:r>
              <a:rPr lang="en-US" b="1" dirty="0" err="1">
                <a:latin typeface="Arial" charset="0"/>
                <a:cs typeface="Arial" charset="0"/>
              </a:rPr>
              <a:t>và</a:t>
            </a:r>
            <a:r>
              <a:rPr lang="en-US" b="1" dirty="0">
                <a:latin typeface="Arial" charset="0"/>
                <a:cs typeface="Arial" charset="0"/>
              </a:rPr>
              <a:t> </a:t>
            </a:r>
            <a:r>
              <a:rPr lang="en-US" b="1" dirty="0" err="1">
                <a:latin typeface="Arial" charset="0"/>
                <a:cs typeface="Arial" charset="0"/>
              </a:rPr>
              <a:t>các</a:t>
            </a:r>
            <a:r>
              <a:rPr lang="en-US" b="1" dirty="0">
                <a:latin typeface="Arial" charset="0"/>
                <a:cs typeface="Arial" charset="0"/>
              </a:rPr>
              <a:t> </a:t>
            </a:r>
            <a:r>
              <a:rPr lang="en-US" b="1" dirty="0" err="1">
                <a:latin typeface="Arial" charset="0"/>
                <a:cs typeface="Arial" charset="0"/>
              </a:rPr>
              <a:t>giao</a:t>
            </a:r>
            <a:r>
              <a:rPr lang="en-US" b="1" dirty="0">
                <a:latin typeface="Arial" charset="0"/>
                <a:cs typeface="Arial" charset="0"/>
              </a:rPr>
              <a:t> </a:t>
            </a:r>
            <a:r>
              <a:rPr lang="en-US" b="1" dirty="0" err="1">
                <a:latin typeface="Arial" charset="0"/>
                <a:cs typeface="Arial" charset="0"/>
              </a:rPr>
              <a:t>thức</a:t>
            </a:r>
            <a:r>
              <a:rPr lang="en-US" b="1" dirty="0">
                <a:latin typeface="Arial" charset="0"/>
                <a:cs typeface="Arial" charset="0"/>
              </a:rPr>
              <a:t> </a:t>
            </a:r>
            <a:r>
              <a:rPr lang="en-US" b="1" dirty="0" err="1">
                <a:latin typeface="Arial" charset="0"/>
                <a:cs typeface="Arial" charset="0"/>
              </a:rPr>
              <a:t>mạng</a:t>
            </a:r>
            <a:r>
              <a:rPr lang="en-US" b="1" dirty="0">
                <a:latin typeface="Arial" charset="0"/>
                <a:cs typeface="Arial" charset="0"/>
              </a:rPr>
              <a:t> (</a:t>
            </a:r>
            <a:r>
              <a:rPr lang="en-US" dirty="0"/>
              <a:t>Models LAN and networking protocols)</a:t>
            </a:r>
          </a:p>
          <a:p>
            <a:pPr marL="514350" indent="-514350" eaLnBrk="1" hangingPunct="1">
              <a:buFont typeface="+mj-lt"/>
              <a:buAutoNum type="arabicPeriod"/>
            </a:pPr>
            <a:r>
              <a:rPr lang="en-US" b="1" dirty="0" err="1">
                <a:latin typeface="Arial" charset="0"/>
                <a:cs typeface="Arial" charset="0"/>
              </a:rPr>
              <a:t>Mô</a:t>
            </a:r>
            <a:r>
              <a:rPr lang="en-US" b="1" dirty="0">
                <a:latin typeface="Arial" charset="0"/>
                <a:cs typeface="Arial" charset="0"/>
              </a:rPr>
              <a:t> </a:t>
            </a:r>
            <a:r>
              <a:rPr lang="en-US" b="1" dirty="0" err="1">
                <a:latin typeface="Arial" charset="0"/>
                <a:cs typeface="Arial" charset="0"/>
              </a:rPr>
              <a:t>hình</a:t>
            </a:r>
            <a:r>
              <a:rPr lang="en-US" b="1" dirty="0">
                <a:latin typeface="Arial" charset="0"/>
                <a:cs typeface="Arial" charset="0"/>
              </a:rPr>
              <a:t> OSI(</a:t>
            </a:r>
            <a:r>
              <a:rPr lang="en-US" dirty="0"/>
              <a:t>The OSI model )</a:t>
            </a:r>
            <a:endParaRPr lang="en-US" b="1" dirty="0">
              <a:latin typeface="Arial" charset="0"/>
              <a:cs typeface="Arial" charset="0"/>
            </a:endParaRPr>
          </a:p>
        </p:txBody>
      </p:sp>
      <p:sp>
        <p:nvSpPr>
          <p:cNvPr id="21508" name="Date Placeholder 3"/>
          <p:cNvSpPr>
            <a:spLocks noGrp="1"/>
          </p:cNvSpPr>
          <p:nvPr>
            <p:ph type="dt" sz="quarter" idx="10"/>
          </p:nvPr>
        </p:nvSpPr>
        <p:spPr bwMode="auto">
          <a:noFill/>
          <a:ln>
            <a:miter lim="800000"/>
            <a:headEnd/>
            <a:tailEnd/>
          </a:ln>
        </p:spPr>
        <p:txBody>
          <a:bodyPr vert="horz" wrap="square" lIns="91440" tIns="45720" rIns="91440" bIns="45720" numCol="1" compatLnSpc="1">
            <a:prstTxWarp prst="textNoShape">
              <a:avLst/>
            </a:prstTxWarp>
          </a:bodyPr>
          <a:lstStyle/>
          <a:p>
            <a:fld id="{CFD79BC9-845E-4AA5-8839-05772469017E}" type="datetime1">
              <a:rPr lang="en-US" smtClean="0"/>
              <a:t>2/12/2023</a:t>
            </a:fld>
            <a:endParaRPr lang="en-US"/>
          </a:p>
        </p:txBody>
      </p:sp>
      <p:sp>
        <p:nvSpPr>
          <p:cNvPr id="21509" name="Slide Number Placeholder 4"/>
          <p:cNvSpPr>
            <a:spLocks noGrp="1"/>
          </p:cNvSpPr>
          <p:nvPr>
            <p:ph type="sldNum" sz="quarter" idx="12"/>
          </p:nvPr>
        </p:nvSpPr>
        <p:spPr bwMode="auto">
          <a:ln>
            <a:round/>
            <a:headEnd/>
            <a:tailEnd/>
          </a:ln>
        </p:spPr>
        <p:txBody>
          <a:bodyPr/>
          <a:lstStyle/>
          <a:p>
            <a:fld id="{9AAF2346-2522-44A2-8F9E-02487726C488}" type="slidenum">
              <a:rPr lang="x-none" smtClean="0"/>
              <a:pPr/>
              <a:t>2</a:t>
            </a:fld>
            <a:endParaRPr lang="en-US"/>
          </a:p>
        </p:txBody>
      </p:sp>
      <p:sp>
        <p:nvSpPr>
          <p:cNvPr id="21510" name="Footer Placeholder 5"/>
          <p:cNvSpPr>
            <a:spLocks noGrp="1"/>
          </p:cNvSpPr>
          <p:nvPr>
            <p:ph type="ftr" sz="quarter" idx="11"/>
          </p:nvPr>
        </p:nvSpPr>
        <p:spPr bwMode="auto">
          <a:noFill/>
          <a:ln>
            <a:miter lim="800000"/>
            <a:headEnd/>
            <a:tailEnd/>
          </a:ln>
        </p:spPr>
        <p:txBody>
          <a:bodyPr vert="horz" wrap="square" lIns="91440" tIns="45720" rIns="91440" bIns="45720" numCol="1" compatLnSpc="1">
            <a:prstTxWarp prst="textNoShape">
              <a:avLst/>
            </a:prstTxWarp>
          </a:bodyPr>
          <a:lstStyle/>
          <a:p>
            <a:r>
              <a:rPr lang="vi-VN"/>
              <a:t>Bài giảng:Mạng máy tính căn bản - Chương 1: Giới thiệu</a:t>
            </a:r>
            <a:endParaRPr lang="en-US"/>
          </a:p>
        </p:txBody>
      </p:sp>
    </p:spTree>
    <p:custDataLst>
      <p:tags r:id="rId1"/>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70" name="Slide Number Placeholder 6"/>
          <p:cNvSpPr>
            <a:spLocks noGrp="1"/>
          </p:cNvSpPr>
          <p:nvPr>
            <p:ph type="sldNum" sz="quarter" idx="12"/>
          </p:nvPr>
        </p:nvSpPr>
        <p:spPr>
          <a:noFill/>
        </p:spPr>
        <p:txBody>
          <a:bodyPr/>
          <a:lstStyle/>
          <a:p>
            <a:fld id="{69C44339-B8B1-48A7-A8BB-DE341225FD64}" type="slidenum">
              <a:rPr lang="en-US"/>
              <a:pPr/>
              <a:t>20</a:t>
            </a:fld>
            <a:endParaRPr lang="en-US"/>
          </a:p>
        </p:txBody>
      </p:sp>
      <p:sp>
        <p:nvSpPr>
          <p:cNvPr id="15371" name="Rectangle 2"/>
          <p:cNvSpPr>
            <a:spLocks noGrp="1" noChangeArrowheads="1"/>
          </p:cNvSpPr>
          <p:nvPr>
            <p:ph type="title"/>
          </p:nvPr>
        </p:nvSpPr>
        <p:spPr>
          <a:xfrm>
            <a:off x="276225" y="187325"/>
            <a:ext cx="8382000" cy="574675"/>
          </a:xfrm>
        </p:spPr>
        <p:txBody>
          <a:bodyPr/>
          <a:lstStyle/>
          <a:p>
            <a:r>
              <a:rPr lang="en-US" sz="3200" dirty="0" err="1"/>
              <a:t>Mạng</a:t>
            </a:r>
            <a:r>
              <a:rPr lang="en-US" sz="3200" dirty="0"/>
              <a:t> </a:t>
            </a:r>
            <a:r>
              <a:rPr lang="en-US" sz="3200" dirty="0" err="1"/>
              <a:t>trong</a:t>
            </a:r>
            <a:r>
              <a:rPr lang="en-US" sz="3200" dirty="0"/>
              <a:t> </a:t>
            </a:r>
            <a:r>
              <a:rPr lang="en-US" sz="3200" dirty="0" err="1"/>
              <a:t>nhà</a:t>
            </a:r>
            <a:endParaRPr lang="en-US" dirty="0"/>
          </a:p>
        </p:txBody>
      </p:sp>
      <p:sp>
        <p:nvSpPr>
          <p:cNvPr id="15372" name="Rectangle 3"/>
          <p:cNvSpPr>
            <a:spLocks noGrp="1" noChangeArrowheads="1"/>
          </p:cNvSpPr>
          <p:nvPr>
            <p:ph type="body" sz="half" idx="1"/>
          </p:nvPr>
        </p:nvSpPr>
        <p:spPr>
          <a:xfrm>
            <a:off x="438150" y="1266825"/>
            <a:ext cx="7770813" cy="4876800"/>
          </a:xfrm>
        </p:spPr>
        <p:txBody>
          <a:bodyPr/>
          <a:lstStyle/>
          <a:p>
            <a:pPr>
              <a:buFont typeface="Wingdings" pitchFamily="2" charset="2"/>
              <a:buNone/>
            </a:pPr>
            <a:r>
              <a:rPr lang="en-US" sz="2400" dirty="0" err="1">
                <a:solidFill>
                  <a:srgbClr val="FF0000"/>
                </a:solidFill>
              </a:rPr>
              <a:t>Các</a:t>
            </a:r>
            <a:r>
              <a:rPr lang="en-US" sz="2400" dirty="0">
                <a:solidFill>
                  <a:srgbClr val="FF0000"/>
                </a:solidFill>
              </a:rPr>
              <a:t> </a:t>
            </a:r>
            <a:r>
              <a:rPr lang="en-US" sz="2400" dirty="0" err="1">
                <a:solidFill>
                  <a:srgbClr val="FF0000"/>
                </a:solidFill>
              </a:rPr>
              <a:t>thành</a:t>
            </a:r>
            <a:r>
              <a:rPr lang="en-US" sz="2400" dirty="0">
                <a:solidFill>
                  <a:srgbClr val="FF0000"/>
                </a:solidFill>
              </a:rPr>
              <a:t> </a:t>
            </a:r>
            <a:r>
              <a:rPr lang="en-US" sz="2400" dirty="0" err="1">
                <a:solidFill>
                  <a:srgbClr val="FF0000"/>
                </a:solidFill>
              </a:rPr>
              <a:t>phần</a:t>
            </a:r>
            <a:r>
              <a:rPr lang="en-US" sz="2400" dirty="0">
                <a:solidFill>
                  <a:srgbClr val="FF0000"/>
                </a:solidFill>
              </a:rPr>
              <a:t> </a:t>
            </a:r>
            <a:r>
              <a:rPr lang="en-US" sz="2400" dirty="0" err="1">
                <a:solidFill>
                  <a:srgbClr val="FF0000"/>
                </a:solidFill>
              </a:rPr>
              <a:t>tiêu</a:t>
            </a:r>
            <a:r>
              <a:rPr lang="en-US" sz="2400" dirty="0">
                <a:solidFill>
                  <a:srgbClr val="FF0000"/>
                </a:solidFill>
              </a:rPr>
              <a:t> </a:t>
            </a:r>
            <a:r>
              <a:rPr lang="en-US" sz="2400" dirty="0" err="1">
                <a:solidFill>
                  <a:srgbClr val="FF0000"/>
                </a:solidFill>
              </a:rPr>
              <a:t>biểu</a:t>
            </a:r>
            <a:r>
              <a:rPr lang="en-US" sz="2400" dirty="0">
                <a:solidFill>
                  <a:srgbClr val="FF0000"/>
                </a:solidFill>
              </a:rPr>
              <a:t> </a:t>
            </a:r>
            <a:r>
              <a:rPr lang="en-US" sz="2400" dirty="0" err="1">
                <a:solidFill>
                  <a:srgbClr val="FF0000"/>
                </a:solidFill>
              </a:rPr>
              <a:t>gồm</a:t>
            </a:r>
            <a:r>
              <a:rPr lang="en-US" sz="2400" dirty="0">
                <a:solidFill>
                  <a:srgbClr val="FF0000"/>
                </a:solidFill>
              </a:rPr>
              <a:t>: </a:t>
            </a:r>
          </a:p>
          <a:p>
            <a:r>
              <a:rPr lang="en-US" sz="2400" dirty="0"/>
              <a:t>ADSL </a:t>
            </a:r>
            <a:r>
              <a:rPr lang="en-US" sz="2400" dirty="0" err="1"/>
              <a:t>hoặc</a:t>
            </a:r>
            <a:r>
              <a:rPr lang="en-US" sz="2400" dirty="0"/>
              <a:t> cable modem</a:t>
            </a:r>
          </a:p>
          <a:p>
            <a:r>
              <a:rPr lang="en-US" sz="2400" dirty="0"/>
              <a:t>router/firewall/NAT</a:t>
            </a:r>
          </a:p>
          <a:p>
            <a:r>
              <a:rPr lang="en-US" sz="2400" dirty="0"/>
              <a:t>Ethernet</a:t>
            </a:r>
          </a:p>
          <a:p>
            <a:r>
              <a:rPr lang="en-US" sz="2400" dirty="0"/>
              <a:t>access point </a:t>
            </a:r>
            <a:r>
              <a:rPr lang="en-US" sz="2400" dirty="0" err="1"/>
              <a:t>không</a:t>
            </a:r>
            <a:r>
              <a:rPr lang="en-US" sz="2400" dirty="0"/>
              <a:t> </a:t>
            </a:r>
            <a:r>
              <a:rPr lang="en-US" sz="2400" dirty="0" err="1"/>
              <a:t>dây</a:t>
            </a:r>
            <a:endParaRPr lang="en-US" sz="2400" dirty="0"/>
          </a:p>
        </p:txBody>
      </p:sp>
      <p:grpSp>
        <p:nvGrpSpPr>
          <p:cNvPr id="2" name="Group 5"/>
          <p:cNvGrpSpPr>
            <a:grpSpLocks/>
          </p:cNvGrpSpPr>
          <p:nvPr/>
        </p:nvGrpSpPr>
        <p:grpSpPr bwMode="auto">
          <a:xfrm>
            <a:off x="6753225" y="3371850"/>
            <a:ext cx="622300" cy="793750"/>
            <a:chOff x="3908" y="2375"/>
            <a:chExt cx="392" cy="500"/>
          </a:xfrm>
        </p:grpSpPr>
        <p:graphicFrame>
          <p:nvGraphicFramePr>
            <p:cNvPr id="15367" name="Object 6"/>
            <p:cNvGraphicFramePr>
              <a:graphicFrameLocks noChangeAspect="1"/>
            </p:cNvGraphicFramePr>
            <p:nvPr/>
          </p:nvGraphicFramePr>
          <p:xfrm>
            <a:off x="3908" y="2375"/>
            <a:ext cx="366" cy="441"/>
          </p:xfrm>
          <a:graphic>
            <a:graphicData uri="http://schemas.openxmlformats.org/presentationml/2006/ole">
              <mc:AlternateContent xmlns:mc="http://schemas.openxmlformats.org/markup-compatibility/2006">
                <mc:Choice xmlns:v="urn:schemas-microsoft-com:vml" Requires="v">
                  <p:oleObj name="Clip" r:id="rId4" imgW="819000" imgH="847800" progId="MS_ClipArt_Gallery.2">
                    <p:embed/>
                  </p:oleObj>
                </mc:Choice>
                <mc:Fallback>
                  <p:oleObj name="Clip" r:id="rId4" imgW="819000" imgH="847800" progId="MS_ClipArt_Gallery.2">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08" y="2375"/>
                          <a:ext cx="366" cy="441"/>
                        </a:xfrm>
                        <a:prstGeom prst="rect">
                          <a:avLst/>
                        </a:prstGeom>
                        <a:noFill/>
                        <a:extLst>
                          <a:ext uri="{909E8E84-426E-40dd-AFC4-6F175D3DCCD1}">
                            <a14:hiddenFill xmlns:a14="http://schemas.microsoft.com/office/drawing/2010/main" xmlns="">
                              <a:solidFill>
                                <a:srgbClr val="FF0000"/>
                              </a:solidFill>
                            </a14:hiddenFill>
                          </a:ext>
                        </a:extLst>
                      </p:spPr>
                    </p:pic>
                  </p:oleObj>
                </mc:Fallback>
              </mc:AlternateContent>
            </a:graphicData>
          </a:graphic>
        </p:graphicFrame>
        <p:graphicFrame>
          <p:nvGraphicFramePr>
            <p:cNvPr id="15368" name="Object 7"/>
            <p:cNvGraphicFramePr>
              <a:graphicFrameLocks noChangeAspect="1"/>
            </p:cNvGraphicFramePr>
            <p:nvPr/>
          </p:nvGraphicFramePr>
          <p:xfrm>
            <a:off x="3966" y="2506"/>
            <a:ext cx="334" cy="369"/>
          </p:xfrm>
          <a:graphic>
            <a:graphicData uri="http://schemas.openxmlformats.org/presentationml/2006/ole">
              <mc:AlternateContent xmlns:mc="http://schemas.openxmlformats.org/markup-compatibility/2006">
                <mc:Choice xmlns:v="urn:schemas-microsoft-com:vml" Requires="v">
                  <p:oleObj name="Clip" r:id="rId6" imgW="1266840" imgH="1200240" progId="MS_ClipArt_Gallery.2">
                    <p:embed/>
                  </p:oleObj>
                </mc:Choice>
                <mc:Fallback>
                  <p:oleObj name="Clip" r:id="rId6" imgW="1266840" imgH="1200240" progId="MS_ClipArt_Gallery.2">
                    <p:embed/>
                    <p:pic>
                      <p:nvPicPr>
                        <p:cNvPr id="0"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66" y="2506"/>
                          <a:ext cx="334" cy="369"/>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grpSp>
      <p:grpSp>
        <p:nvGrpSpPr>
          <p:cNvPr id="3" name="Group 8"/>
          <p:cNvGrpSpPr>
            <a:grpSpLocks/>
          </p:cNvGrpSpPr>
          <p:nvPr/>
        </p:nvGrpSpPr>
        <p:grpSpPr bwMode="auto">
          <a:xfrm>
            <a:off x="6800850" y="4330700"/>
            <a:ext cx="622300" cy="793750"/>
            <a:chOff x="2870" y="1518"/>
            <a:chExt cx="292" cy="320"/>
          </a:xfrm>
        </p:grpSpPr>
        <p:graphicFrame>
          <p:nvGraphicFramePr>
            <p:cNvPr id="15365" name="Object 9"/>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name="Clip" r:id="rId8" imgW="819000" imgH="847800" progId="MS_ClipArt_Gallery.2">
                    <p:embed/>
                  </p:oleObj>
                </mc:Choice>
                <mc:Fallback>
                  <p:oleObj name="Clip" r:id="rId8" imgW="819000" imgH="847800" progId="MS_ClipArt_Gallery.2">
                    <p:embed/>
                    <p:pic>
                      <p:nvPicPr>
                        <p:cNvPr id="0" name="Object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graphicFrame>
          <p:nvGraphicFramePr>
            <p:cNvPr id="15366" name="Object 10"/>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name="Clip" r:id="rId9" imgW="1266840" imgH="1200240" progId="MS_ClipArt_Gallery.2">
                    <p:embed/>
                  </p:oleObj>
                </mc:Choice>
                <mc:Fallback>
                  <p:oleObj name="Clip" r:id="rId9" imgW="1266840" imgH="1200240" progId="MS_ClipArt_Gallery.2">
                    <p:embed/>
                    <p:pic>
                      <p:nvPicPr>
                        <p:cNvPr id="0" name="Object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grpSp>
      <p:grpSp>
        <p:nvGrpSpPr>
          <p:cNvPr id="4" name="Group 11"/>
          <p:cNvGrpSpPr>
            <a:grpSpLocks/>
          </p:cNvGrpSpPr>
          <p:nvPr/>
        </p:nvGrpSpPr>
        <p:grpSpPr bwMode="auto">
          <a:xfrm>
            <a:off x="6108700" y="3937000"/>
            <a:ext cx="539750" cy="633413"/>
            <a:chOff x="4733" y="2082"/>
            <a:chExt cx="272" cy="282"/>
          </a:xfrm>
        </p:grpSpPr>
        <p:graphicFrame>
          <p:nvGraphicFramePr>
            <p:cNvPr id="15364" name="Object 12"/>
            <p:cNvGraphicFramePr>
              <a:graphicFrameLocks noChangeAspect="1"/>
            </p:cNvGraphicFramePr>
            <p:nvPr/>
          </p:nvGraphicFramePr>
          <p:xfrm>
            <a:off x="4733" y="2082"/>
            <a:ext cx="272" cy="282"/>
          </p:xfrm>
          <a:graphic>
            <a:graphicData uri="http://schemas.openxmlformats.org/presentationml/2006/ole">
              <mc:AlternateContent xmlns:mc="http://schemas.openxmlformats.org/markup-compatibility/2006">
                <mc:Choice xmlns:v="urn:schemas-microsoft-com:vml" Requires="v">
                  <p:oleObj name="Clip" r:id="rId10" imgW="819000" imgH="847800" progId="MS_ClipArt_Gallery.2">
                    <p:embed/>
                  </p:oleObj>
                </mc:Choice>
                <mc:Fallback>
                  <p:oleObj name="Clip" r:id="rId10" imgW="819000" imgH="847800" progId="MS_ClipArt_Gallery.2">
                    <p:embed/>
                    <p:pic>
                      <p:nvPicPr>
                        <p:cNvPr id="0" name="Object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33" y="2082"/>
                          <a:ext cx="272" cy="282"/>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15406" name="Rectangle 13"/>
            <p:cNvSpPr>
              <a:spLocks noChangeArrowheads="1"/>
            </p:cNvSpPr>
            <p:nvPr/>
          </p:nvSpPr>
          <p:spPr bwMode="auto">
            <a:xfrm>
              <a:off x="4812" y="2181"/>
              <a:ext cx="192" cy="183"/>
            </a:xfrm>
            <a:prstGeom prst="rect">
              <a:avLst/>
            </a:prstGeom>
            <a:solidFill>
              <a:srgbClr val="33CCCC"/>
            </a:solidFill>
            <a:ln w="9525">
              <a:solidFill>
                <a:schemeClr val="tx1"/>
              </a:solidFill>
              <a:miter lim="800000"/>
              <a:headEnd/>
              <a:tailEnd/>
            </a:ln>
          </p:spPr>
          <p:txBody>
            <a:bodyPr wrap="none" anchor="ctr"/>
            <a:lstStyle/>
            <a:p>
              <a:endParaRPr lang="en-US"/>
            </a:p>
          </p:txBody>
        </p:sp>
      </p:grpSp>
      <p:sp>
        <p:nvSpPr>
          <p:cNvPr id="15376" name="Text Box 35"/>
          <p:cNvSpPr txBox="1">
            <a:spLocks noChangeArrowheads="1"/>
          </p:cNvSpPr>
          <p:nvPr/>
        </p:nvSpPr>
        <p:spPr bwMode="auto">
          <a:xfrm>
            <a:off x="6478588" y="5133975"/>
            <a:ext cx="1147762" cy="1006475"/>
          </a:xfrm>
          <a:prstGeom prst="rect">
            <a:avLst/>
          </a:prstGeom>
          <a:noFill/>
          <a:ln w="9525">
            <a:noFill/>
            <a:miter lim="800000"/>
            <a:headEnd/>
            <a:tailEnd/>
          </a:ln>
        </p:spPr>
        <p:txBody>
          <a:bodyPr wrap="none">
            <a:spAutoFit/>
          </a:bodyPr>
          <a:lstStyle/>
          <a:p>
            <a:pPr algn="ctr"/>
            <a:r>
              <a:rPr lang="en-US" sz="2000">
                <a:solidFill>
                  <a:srgbClr val="FF0000"/>
                </a:solidFill>
                <a:latin typeface="Comic Sans MS" pitchFamily="66" charset="0"/>
              </a:rPr>
              <a:t>wireless</a:t>
            </a:r>
          </a:p>
          <a:p>
            <a:pPr algn="ctr"/>
            <a:r>
              <a:rPr lang="en-US" sz="2000">
                <a:solidFill>
                  <a:srgbClr val="FF0000"/>
                </a:solidFill>
                <a:latin typeface="Comic Sans MS" pitchFamily="66" charset="0"/>
              </a:rPr>
              <a:t>access </a:t>
            </a:r>
          </a:p>
          <a:p>
            <a:pPr algn="ctr"/>
            <a:r>
              <a:rPr lang="en-US" sz="2000">
                <a:solidFill>
                  <a:srgbClr val="FF0000"/>
                </a:solidFill>
                <a:latin typeface="Comic Sans MS" pitchFamily="66" charset="0"/>
              </a:rPr>
              <a:t>point</a:t>
            </a:r>
            <a:endParaRPr lang="en-US" sz="2000">
              <a:solidFill>
                <a:srgbClr val="FF0000"/>
              </a:solidFill>
            </a:endParaRPr>
          </a:p>
        </p:txBody>
      </p:sp>
      <p:sp>
        <p:nvSpPr>
          <p:cNvPr id="15377" name="Text Box 36"/>
          <p:cNvSpPr txBox="1">
            <a:spLocks noChangeArrowheads="1"/>
          </p:cNvSpPr>
          <p:nvPr/>
        </p:nvSpPr>
        <p:spPr bwMode="auto">
          <a:xfrm>
            <a:off x="7570788" y="3981450"/>
            <a:ext cx="1147762" cy="701675"/>
          </a:xfrm>
          <a:prstGeom prst="rect">
            <a:avLst/>
          </a:prstGeom>
          <a:noFill/>
          <a:ln w="9525">
            <a:noFill/>
            <a:miter lim="800000"/>
            <a:headEnd/>
            <a:tailEnd/>
          </a:ln>
        </p:spPr>
        <p:txBody>
          <a:bodyPr wrap="none">
            <a:spAutoFit/>
          </a:bodyPr>
          <a:lstStyle/>
          <a:p>
            <a:pPr algn="ctr"/>
            <a:r>
              <a:rPr lang="en-US" sz="2000">
                <a:solidFill>
                  <a:srgbClr val="FF0000"/>
                </a:solidFill>
                <a:latin typeface="Comic Sans MS" pitchFamily="66" charset="0"/>
              </a:rPr>
              <a:t>wireless</a:t>
            </a:r>
          </a:p>
          <a:p>
            <a:pPr algn="ctr"/>
            <a:r>
              <a:rPr lang="en-US" sz="2000">
                <a:solidFill>
                  <a:srgbClr val="FF0000"/>
                </a:solidFill>
                <a:latin typeface="Comic Sans MS" pitchFamily="66" charset="0"/>
              </a:rPr>
              <a:t>laptops</a:t>
            </a:r>
            <a:endParaRPr lang="en-US" sz="2000">
              <a:solidFill>
                <a:srgbClr val="FF0000"/>
              </a:solidFill>
            </a:endParaRPr>
          </a:p>
        </p:txBody>
      </p:sp>
      <p:sp>
        <p:nvSpPr>
          <p:cNvPr id="15378" name="Text Box 38"/>
          <p:cNvSpPr txBox="1">
            <a:spLocks noChangeArrowheads="1"/>
          </p:cNvSpPr>
          <p:nvPr/>
        </p:nvSpPr>
        <p:spPr bwMode="auto">
          <a:xfrm>
            <a:off x="3613150" y="4498975"/>
            <a:ext cx="1089025" cy="701675"/>
          </a:xfrm>
          <a:prstGeom prst="rect">
            <a:avLst/>
          </a:prstGeom>
          <a:noFill/>
          <a:ln w="9525">
            <a:noFill/>
            <a:miter lim="800000"/>
            <a:headEnd/>
            <a:tailEnd/>
          </a:ln>
        </p:spPr>
        <p:txBody>
          <a:bodyPr wrap="none">
            <a:spAutoFit/>
          </a:bodyPr>
          <a:lstStyle/>
          <a:p>
            <a:pPr algn="r"/>
            <a:r>
              <a:rPr lang="en-US" sz="2000">
                <a:solidFill>
                  <a:srgbClr val="FF0000"/>
                </a:solidFill>
                <a:latin typeface="Comic Sans MS" pitchFamily="66" charset="0"/>
              </a:rPr>
              <a:t>router/</a:t>
            </a:r>
          </a:p>
          <a:p>
            <a:pPr algn="r"/>
            <a:r>
              <a:rPr lang="en-US" sz="2000">
                <a:solidFill>
                  <a:srgbClr val="FF0000"/>
                </a:solidFill>
                <a:latin typeface="Comic Sans MS" pitchFamily="66" charset="0"/>
              </a:rPr>
              <a:t>firewall</a:t>
            </a:r>
            <a:endParaRPr lang="en-US" sz="2000">
              <a:solidFill>
                <a:srgbClr val="FF0000"/>
              </a:solidFill>
            </a:endParaRPr>
          </a:p>
        </p:txBody>
      </p:sp>
      <p:sp>
        <p:nvSpPr>
          <p:cNvPr id="15379" name="Freeform 39"/>
          <p:cNvSpPr>
            <a:spLocks/>
          </p:cNvSpPr>
          <p:nvPr/>
        </p:nvSpPr>
        <p:spPr bwMode="auto">
          <a:xfrm>
            <a:off x="4821238" y="4448175"/>
            <a:ext cx="776287" cy="677863"/>
          </a:xfrm>
          <a:custGeom>
            <a:avLst/>
            <a:gdLst>
              <a:gd name="T0" fmla="*/ 2147483647 w 489"/>
              <a:gd name="T1" fmla="*/ 2147483647 h 427"/>
              <a:gd name="T2" fmla="*/ 2147483647 w 489"/>
              <a:gd name="T3" fmla="*/ 2147483647 h 427"/>
              <a:gd name="T4" fmla="*/ 0 w 489"/>
              <a:gd name="T5" fmla="*/ 0 h 427"/>
              <a:gd name="T6" fmla="*/ 0 60000 65536"/>
              <a:gd name="T7" fmla="*/ 0 60000 65536"/>
              <a:gd name="T8" fmla="*/ 0 60000 65536"/>
              <a:gd name="T9" fmla="*/ 0 w 489"/>
              <a:gd name="T10" fmla="*/ 0 h 427"/>
              <a:gd name="T11" fmla="*/ 489 w 489"/>
              <a:gd name="T12" fmla="*/ 427 h 427"/>
            </a:gdLst>
            <a:ahLst/>
            <a:cxnLst>
              <a:cxn ang="T6">
                <a:pos x="T0" y="T1"/>
              </a:cxn>
              <a:cxn ang="T7">
                <a:pos x="T2" y="T3"/>
              </a:cxn>
              <a:cxn ang="T8">
                <a:pos x="T4" y="T5"/>
              </a:cxn>
            </a:cxnLst>
            <a:rect l="T9" t="T10" r="T11" b="T12"/>
            <a:pathLst>
              <a:path w="489" h="427">
                <a:moveTo>
                  <a:pt x="489" y="427"/>
                </a:moveTo>
                <a:lnTo>
                  <a:pt x="166" y="427"/>
                </a:lnTo>
                <a:lnTo>
                  <a:pt x="0" y="0"/>
                </a:lnTo>
              </a:path>
            </a:pathLst>
          </a:custGeom>
          <a:noFill/>
          <a:ln w="9525">
            <a:solidFill>
              <a:schemeClr val="tx1"/>
            </a:solidFill>
            <a:round/>
            <a:headEnd/>
            <a:tailEnd/>
          </a:ln>
        </p:spPr>
        <p:txBody>
          <a:bodyPr wrap="none" anchor="ctr"/>
          <a:lstStyle/>
          <a:p>
            <a:endParaRPr lang="en-US"/>
          </a:p>
        </p:txBody>
      </p:sp>
      <p:graphicFrame>
        <p:nvGraphicFramePr>
          <p:cNvPr id="15362" name="Object 41"/>
          <p:cNvGraphicFramePr>
            <a:graphicFrameLocks noChangeAspect="1"/>
          </p:cNvGraphicFramePr>
          <p:nvPr/>
        </p:nvGraphicFramePr>
        <p:xfrm>
          <a:off x="5526088" y="3222625"/>
          <a:ext cx="598487" cy="579438"/>
        </p:xfrm>
        <a:graphic>
          <a:graphicData uri="http://schemas.openxmlformats.org/presentationml/2006/ole">
            <mc:AlternateContent xmlns:mc="http://schemas.openxmlformats.org/markup-compatibility/2006">
              <mc:Choice xmlns:v="urn:schemas-microsoft-com:vml" Requires="v">
                <p:oleObj name="Clip" r:id="rId11" imgW="1305000" imgH="1085760" progId="MS_ClipArt_Gallery.5">
                  <p:embed/>
                </p:oleObj>
              </mc:Choice>
              <mc:Fallback>
                <p:oleObj name="Clip" r:id="rId11" imgW="1305000" imgH="1085760" progId="MS_ClipArt_Gallery.5">
                  <p:embed/>
                  <p:pic>
                    <p:nvPicPr>
                      <p:cNvPr id="0" name="Object 4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526088" y="3222625"/>
                        <a:ext cx="598487" cy="579438"/>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15380" name="Freeform 93"/>
          <p:cNvSpPr>
            <a:spLocks/>
          </p:cNvSpPr>
          <p:nvPr/>
        </p:nvSpPr>
        <p:spPr bwMode="auto">
          <a:xfrm flipV="1">
            <a:off x="5021263" y="4238625"/>
            <a:ext cx="1244600" cy="98425"/>
          </a:xfrm>
          <a:custGeom>
            <a:avLst/>
            <a:gdLst>
              <a:gd name="T0" fmla="*/ 0 w 513"/>
              <a:gd name="T1" fmla="*/ 0 h 1"/>
              <a:gd name="T2" fmla="*/ 2147483647 w 513"/>
              <a:gd name="T3" fmla="*/ 0 h 1"/>
              <a:gd name="T4" fmla="*/ 0 60000 65536"/>
              <a:gd name="T5" fmla="*/ 0 60000 65536"/>
              <a:gd name="T6" fmla="*/ 0 w 513"/>
              <a:gd name="T7" fmla="*/ 0 h 1"/>
              <a:gd name="T8" fmla="*/ 513 w 513"/>
              <a:gd name="T9" fmla="*/ 1 h 1"/>
            </a:gdLst>
            <a:ahLst/>
            <a:cxnLst>
              <a:cxn ang="T4">
                <a:pos x="T0" y="T1"/>
              </a:cxn>
              <a:cxn ang="T5">
                <a:pos x="T2" y="T3"/>
              </a:cxn>
            </a:cxnLst>
            <a:rect l="T6" t="T7" r="T8" b="T9"/>
            <a:pathLst>
              <a:path w="513" h="1">
                <a:moveTo>
                  <a:pt x="0" y="0"/>
                </a:moveTo>
                <a:lnTo>
                  <a:pt x="513" y="0"/>
                </a:lnTo>
              </a:path>
            </a:pathLst>
          </a:custGeom>
          <a:noFill/>
          <a:ln w="9525">
            <a:solidFill>
              <a:schemeClr val="tx1"/>
            </a:solidFill>
            <a:round/>
            <a:headEnd/>
            <a:tailEnd/>
          </a:ln>
        </p:spPr>
        <p:txBody>
          <a:bodyPr wrap="none" anchor="ctr"/>
          <a:lstStyle/>
          <a:p>
            <a:endParaRPr lang="en-US"/>
          </a:p>
        </p:txBody>
      </p:sp>
      <p:graphicFrame>
        <p:nvGraphicFramePr>
          <p:cNvPr id="15363" name="Object 94"/>
          <p:cNvGraphicFramePr>
            <a:graphicFrameLocks noChangeAspect="1"/>
          </p:cNvGraphicFramePr>
          <p:nvPr/>
        </p:nvGraphicFramePr>
        <p:xfrm>
          <a:off x="5553075" y="4951413"/>
          <a:ext cx="598488" cy="579437"/>
        </p:xfrm>
        <a:graphic>
          <a:graphicData uri="http://schemas.openxmlformats.org/presentationml/2006/ole">
            <mc:AlternateContent xmlns:mc="http://schemas.openxmlformats.org/markup-compatibility/2006">
              <mc:Choice xmlns:v="urn:schemas-microsoft-com:vml" Requires="v">
                <p:oleObj name="Clip" r:id="rId13" imgW="1305000" imgH="1085760" progId="MS_ClipArt_Gallery.5">
                  <p:embed/>
                </p:oleObj>
              </mc:Choice>
              <mc:Fallback>
                <p:oleObj name="Clip" r:id="rId13" imgW="1305000" imgH="1085760" progId="MS_ClipArt_Gallery.5">
                  <p:embed/>
                  <p:pic>
                    <p:nvPicPr>
                      <p:cNvPr id="0" name="Object 9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553075" y="4951413"/>
                        <a:ext cx="598488" cy="579437"/>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15381" name="modem"/>
          <p:cNvSpPr>
            <a:spLocks noEditPoints="1" noChangeArrowheads="1"/>
          </p:cNvSpPr>
          <p:nvPr/>
        </p:nvSpPr>
        <p:spPr bwMode="auto">
          <a:xfrm>
            <a:off x="2435225" y="4232275"/>
            <a:ext cx="1033463" cy="207963"/>
          </a:xfrm>
          <a:custGeom>
            <a:avLst/>
            <a:gdLst>
              <a:gd name="T0" fmla="*/ 0 w 21600"/>
              <a:gd name="T1" fmla="*/ 426223403 h 21600"/>
              <a:gd name="T2" fmla="*/ 2147483647 w 21600"/>
              <a:gd name="T3" fmla="*/ 0 h 21600"/>
              <a:gd name="T4" fmla="*/ 2147483647 w 21600"/>
              <a:gd name="T5" fmla="*/ 0 h 21600"/>
              <a:gd name="T6" fmla="*/ 2147483647 w 21600"/>
              <a:gd name="T7" fmla="*/ 426223403 h 21600"/>
              <a:gd name="T8" fmla="*/ 2147483647 w 21600"/>
              <a:gd name="T9" fmla="*/ 1786961021 h 21600"/>
              <a:gd name="T10" fmla="*/ 0 w 21600"/>
              <a:gd name="T11" fmla="*/ 1786961021 h 21600"/>
              <a:gd name="T12" fmla="*/ 2147483647 w 21600"/>
              <a:gd name="T13" fmla="*/ 0 h 21600"/>
              <a:gd name="T14" fmla="*/ 2147483647 w 21600"/>
              <a:gd name="T15" fmla="*/ 1786961021 h 21600"/>
              <a:gd name="T16" fmla="*/ 0 w 21600"/>
              <a:gd name="T17" fmla="*/ 1106592289 h 21600"/>
              <a:gd name="T18" fmla="*/ 2147483647 w 21600"/>
              <a:gd name="T19" fmla="*/ 1106592289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400 w 21600"/>
              <a:gd name="T31" fmla="*/ 22400 h 21600"/>
              <a:gd name="T32" fmla="*/ 21200 w 21600"/>
              <a:gd name="T33" fmla="*/ 30000 h 2160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600" h="21600" extrusionOk="0">
                <a:moveTo>
                  <a:pt x="0" y="5152"/>
                </a:moveTo>
                <a:lnTo>
                  <a:pt x="2941" y="0"/>
                </a:lnTo>
                <a:lnTo>
                  <a:pt x="18625" y="0"/>
                </a:lnTo>
                <a:lnTo>
                  <a:pt x="21600" y="5152"/>
                </a:lnTo>
                <a:lnTo>
                  <a:pt x="21600" y="21600"/>
                </a:lnTo>
                <a:lnTo>
                  <a:pt x="0" y="21600"/>
                </a:lnTo>
                <a:lnTo>
                  <a:pt x="0" y="5152"/>
                </a:lnTo>
                <a:close/>
              </a:path>
              <a:path w="21600" h="21600" extrusionOk="0">
                <a:moveTo>
                  <a:pt x="0" y="5251"/>
                </a:moveTo>
                <a:lnTo>
                  <a:pt x="21600" y="5251"/>
                </a:lnTo>
                <a:moveTo>
                  <a:pt x="1961" y="11791"/>
                </a:moveTo>
                <a:lnTo>
                  <a:pt x="1961" y="14268"/>
                </a:lnTo>
                <a:lnTo>
                  <a:pt x="2806" y="14268"/>
                </a:lnTo>
                <a:lnTo>
                  <a:pt x="2806" y="11791"/>
                </a:lnTo>
                <a:lnTo>
                  <a:pt x="1961" y="11791"/>
                </a:lnTo>
                <a:close/>
              </a:path>
              <a:path w="21600" h="21600" extrusionOk="0">
                <a:moveTo>
                  <a:pt x="3685" y="11791"/>
                </a:moveTo>
                <a:lnTo>
                  <a:pt x="3685" y="14268"/>
                </a:lnTo>
                <a:lnTo>
                  <a:pt x="4530" y="14268"/>
                </a:lnTo>
                <a:lnTo>
                  <a:pt x="4530" y="11791"/>
                </a:lnTo>
                <a:lnTo>
                  <a:pt x="3685" y="11791"/>
                </a:lnTo>
                <a:close/>
              </a:path>
              <a:path w="21600" h="21600" extrusionOk="0">
                <a:moveTo>
                  <a:pt x="5408" y="11791"/>
                </a:moveTo>
                <a:lnTo>
                  <a:pt x="5408" y="14268"/>
                </a:lnTo>
                <a:lnTo>
                  <a:pt x="6254" y="14268"/>
                </a:lnTo>
                <a:lnTo>
                  <a:pt x="6254" y="11791"/>
                </a:lnTo>
                <a:lnTo>
                  <a:pt x="5408" y="11791"/>
                </a:lnTo>
                <a:close/>
              </a:path>
              <a:path w="21600" h="21600" extrusionOk="0">
                <a:moveTo>
                  <a:pt x="7132" y="11791"/>
                </a:moveTo>
                <a:lnTo>
                  <a:pt x="7132" y="14268"/>
                </a:lnTo>
                <a:lnTo>
                  <a:pt x="7977" y="14268"/>
                </a:lnTo>
                <a:lnTo>
                  <a:pt x="7977" y="11791"/>
                </a:lnTo>
                <a:lnTo>
                  <a:pt x="7132" y="11791"/>
                </a:lnTo>
                <a:close/>
              </a:path>
            </a:pathLst>
          </a:custGeom>
          <a:solidFill>
            <a:srgbClr val="C0C0C0"/>
          </a:solidFill>
          <a:ln w="9525">
            <a:solidFill>
              <a:srgbClr val="000000"/>
            </a:solidFill>
            <a:miter lim="800000"/>
            <a:headEnd/>
            <a:tailEnd/>
          </a:ln>
        </p:spPr>
        <p:txBody>
          <a:bodyPr/>
          <a:lstStyle/>
          <a:p>
            <a:endParaRPr lang="en-US"/>
          </a:p>
        </p:txBody>
      </p:sp>
      <p:sp>
        <p:nvSpPr>
          <p:cNvPr id="15382" name="Freeform 165"/>
          <p:cNvSpPr>
            <a:spLocks/>
          </p:cNvSpPr>
          <p:nvPr/>
        </p:nvSpPr>
        <p:spPr bwMode="auto">
          <a:xfrm>
            <a:off x="3470275" y="4368800"/>
            <a:ext cx="814388" cy="1588"/>
          </a:xfrm>
          <a:custGeom>
            <a:avLst/>
            <a:gdLst>
              <a:gd name="T0" fmla="*/ 0 w 513"/>
              <a:gd name="T1" fmla="*/ 0 h 1"/>
              <a:gd name="T2" fmla="*/ 2147483647 w 513"/>
              <a:gd name="T3" fmla="*/ 0 h 1"/>
              <a:gd name="T4" fmla="*/ 0 60000 65536"/>
              <a:gd name="T5" fmla="*/ 0 60000 65536"/>
              <a:gd name="T6" fmla="*/ 0 w 513"/>
              <a:gd name="T7" fmla="*/ 0 h 1"/>
              <a:gd name="T8" fmla="*/ 513 w 513"/>
              <a:gd name="T9" fmla="*/ 1 h 1"/>
            </a:gdLst>
            <a:ahLst/>
            <a:cxnLst>
              <a:cxn ang="T4">
                <a:pos x="T0" y="T1"/>
              </a:cxn>
              <a:cxn ang="T5">
                <a:pos x="T2" y="T3"/>
              </a:cxn>
            </a:cxnLst>
            <a:rect l="T6" t="T7" r="T8" b="T9"/>
            <a:pathLst>
              <a:path w="513" h="1">
                <a:moveTo>
                  <a:pt x="0" y="0"/>
                </a:moveTo>
                <a:lnTo>
                  <a:pt x="513" y="0"/>
                </a:lnTo>
              </a:path>
            </a:pathLst>
          </a:custGeom>
          <a:noFill/>
          <a:ln w="9525">
            <a:solidFill>
              <a:schemeClr val="tx1"/>
            </a:solidFill>
            <a:round/>
            <a:headEnd/>
            <a:tailEnd/>
          </a:ln>
        </p:spPr>
        <p:txBody>
          <a:bodyPr wrap="none" anchor="ctr"/>
          <a:lstStyle/>
          <a:p>
            <a:endParaRPr lang="en-US"/>
          </a:p>
        </p:txBody>
      </p:sp>
      <p:sp>
        <p:nvSpPr>
          <p:cNvPr id="15383" name="Freeform 166"/>
          <p:cNvSpPr>
            <a:spLocks/>
          </p:cNvSpPr>
          <p:nvPr/>
        </p:nvSpPr>
        <p:spPr bwMode="auto">
          <a:xfrm flipV="1">
            <a:off x="4765675" y="3592513"/>
            <a:ext cx="776288" cy="677862"/>
          </a:xfrm>
          <a:custGeom>
            <a:avLst/>
            <a:gdLst>
              <a:gd name="T0" fmla="*/ 2147483647 w 489"/>
              <a:gd name="T1" fmla="*/ 2147483647 h 427"/>
              <a:gd name="T2" fmla="*/ 2147483647 w 489"/>
              <a:gd name="T3" fmla="*/ 2147483647 h 427"/>
              <a:gd name="T4" fmla="*/ 0 w 489"/>
              <a:gd name="T5" fmla="*/ 0 h 427"/>
              <a:gd name="T6" fmla="*/ 0 60000 65536"/>
              <a:gd name="T7" fmla="*/ 0 60000 65536"/>
              <a:gd name="T8" fmla="*/ 0 60000 65536"/>
              <a:gd name="T9" fmla="*/ 0 w 489"/>
              <a:gd name="T10" fmla="*/ 0 h 427"/>
              <a:gd name="T11" fmla="*/ 489 w 489"/>
              <a:gd name="T12" fmla="*/ 427 h 427"/>
            </a:gdLst>
            <a:ahLst/>
            <a:cxnLst>
              <a:cxn ang="T6">
                <a:pos x="T0" y="T1"/>
              </a:cxn>
              <a:cxn ang="T7">
                <a:pos x="T2" y="T3"/>
              </a:cxn>
              <a:cxn ang="T8">
                <a:pos x="T4" y="T5"/>
              </a:cxn>
            </a:cxnLst>
            <a:rect l="T9" t="T10" r="T11" b="T12"/>
            <a:pathLst>
              <a:path w="489" h="427">
                <a:moveTo>
                  <a:pt x="489" y="427"/>
                </a:moveTo>
                <a:lnTo>
                  <a:pt x="166" y="427"/>
                </a:lnTo>
                <a:lnTo>
                  <a:pt x="0" y="0"/>
                </a:lnTo>
              </a:path>
            </a:pathLst>
          </a:custGeom>
          <a:noFill/>
          <a:ln w="9525">
            <a:solidFill>
              <a:schemeClr val="tx1"/>
            </a:solidFill>
            <a:round/>
            <a:headEnd/>
            <a:tailEnd/>
          </a:ln>
        </p:spPr>
        <p:txBody>
          <a:bodyPr wrap="none" anchor="ctr"/>
          <a:lstStyle/>
          <a:p>
            <a:endParaRPr lang="en-US"/>
          </a:p>
        </p:txBody>
      </p:sp>
      <p:sp>
        <p:nvSpPr>
          <p:cNvPr id="15384" name="Line 167"/>
          <p:cNvSpPr>
            <a:spLocks noChangeShapeType="1"/>
          </p:cNvSpPr>
          <p:nvPr/>
        </p:nvSpPr>
        <p:spPr bwMode="auto">
          <a:xfrm flipH="1" flipV="1">
            <a:off x="6511925" y="4613275"/>
            <a:ext cx="123825" cy="582613"/>
          </a:xfrm>
          <a:prstGeom prst="line">
            <a:avLst/>
          </a:prstGeom>
          <a:noFill/>
          <a:ln w="9525">
            <a:solidFill>
              <a:srgbClr val="FF0000"/>
            </a:solidFill>
            <a:round/>
            <a:headEnd/>
            <a:tailEnd type="triangle" w="med" len="med"/>
          </a:ln>
        </p:spPr>
        <p:txBody>
          <a:bodyPr/>
          <a:lstStyle/>
          <a:p>
            <a:endParaRPr lang="en-US"/>
          </a:p>
        </p:txBody>
      </p:sp>
      <p:sp>
        <p:nvSpPr>
          <p:cNvPr id="15385" name="Text Box 168"/>
          <p:cNvSpPr txBox="1">
            <a:spLocks noChangeArrowheads="1"/>
          </p:cNvSpPr>
          <p:nvPr/>
        </p:nvSpPr>
        <p:spPr bwMode="auto">
          <a:xfrm>
            <a:off x="2428875" y="4484688"/>
            <a:ext cx="1000125" cy="701675"/>
          </a:xfrm>
          <a:prstGeom prst="rect">
            <a:avLst/>
          </a:prstGeom>
          <a:noFill/>
          <a:ln w="9525">
            <a:noFill/>
            <a:miter lim="800000"/>
            <a:headEnd/>
            <a:tailEnd/>
          </a:ln>
        </p:spPr>
        <p:txBody>
          <a:bodyPr wrap="none">
            <a:spAutoFit/>
          </a:bodyPr>
          <a:lstStyle/>
          <a:p>
            <a:pPr algn="ctr"/>
            <a:r>
              <a:rPr lang="en-US" sz="2000">
                <a:solidFill>
                  <a:srgbClr val="FF0000"/>
                </a:solidFill>
                <a:latin typeface="Comic Sans MS" pitchFamily="66" charset="0"/>
              </a:rPr>
              <a:t>cable</a:t>
            </a:r>
          </a:p>
          <a:p>
            <a:pPr algn="ctr"/>
            <a:r>
              <a:rPr lang="en-US" sz="2000">
                <a:solidFill>
                  <a:srgbClr val="FF0000"/>
                </a:solidFill>
                <a:latin typeface="Comic Sans MS" pitchFamily="66" charset="0"/>
              </a:rPr>
              <a:t>modem</a:t>
            </a:r>
            <a:endParaRPr lang="en-US" sz="2000">
              <a:solidFill>
                <a:srgbClr val="FF0000"/>
              </a:solidFill>
            </a:endParaRPr>
          </a:p>
        </p:txBody>
      </p:sp>
      <p:sp>
        <p:nvSpPr>
          <p:cNvPr id="15386" name="Line 172"/>
          <p:cNvSpPr>
            <a:spLocks noChangeShapeType="1"/>
          </p:cNvSpPr>
          <p:nvPr/>
        </p:nvSpPr>
        <p:spPr bwMode="auto">
          <a:xfrm>
            <a:off x="1870075" y="4351338"/>
            <a:ext cx="566738" cy="0"/>
          </a:xfrm>
          <a:prstGeom prst="line">
            <a:avLst/>
          </a:prstGeom>
          <a:noFill/>
          <a:ln w="9525">
            <a:solidFill>
              <a:schemeClr val="tx1"/>
            </a:solidFill>
            <a:round/>
            <a:headEnd/>
            <a:tailEnd/>
          </a:ln>
        </p:spPr>
        <p:txBody>
          <a:bodyPr/>
          <a:lstStyle/>
          <a:p>
            <a:endParaRPr lang="en-US"/>
          </a:p>
        </p:txBody>
      </p:sp>
      <p:sp>
        <p:nvSpPr>
          <p:cNvPr id="15387" name="Text Box 173"/>
          <p:cNvSpPr txBox="1">
            <a:spLocks noChangeArrowheads="1"/>
          </p:cNvSpPr>
          <p:nvPr/>
        </p:nvSpPr>
        <p:spPr bwMode="auto">
          <a:xfrm>
            <a:off x="1108075" y="4348163"/>
            <a:ext cx="1116013" cy="1016000"/>
          </a:xfrm>
          <a:prstGeom prst="rect">
            <a:avLst/>
          </a:prstGeom>
          <a:noFill/>
          <a:ln w="9525">
            <a:noFill/>
            <a:miter lim="800000"/>
            <a:headEnd/>
            <a:tailEnd/>
          </a:ln>
        </p:spPr>
        <p:txBody>
          <a:bodyPr>
            <a:spAutoFit/>
          </a:bodyPr>
          <a:lstStyle/>
          <a:p>
            <a:pPr algn="ctr"/>
            <a:r>
              <a:rPr lang="en-US" sz="2000">
                <a:latin typeface="Comic Sans MS" pitchFamily="66" charset="0"/>
              </a:rPr>
              <a:t>Đến/từ trung tâm</a:t>
            </a:r>
            <a:endParaRPr lang="en-US" sz="2000"/>
          </a:p>
        </p:txBody>
      </p:sp>
      <p:grpSp>
        <p:nvGrpSpPr>
          <p:cNvPr id="5" name="Group 14"/>
          <p:cNvGrpSpPr>
            <a:grpSpLocks/>
          </p:cNvGrpSpPr>
          <p:nvPr/>
        </p:nvGrpSpPr>
        <p:grpSpPr bwMode="auto">
          <a:xfrm>
            <a:off x="4246563" y="4146550"/>
            <a:ext cx="766762" cy="433388"/>
            <a:chOff x="3600" y="219"/>
            <a:chExt cx="360" cy="175"/>
          </a:xfrm>
        </p:grpSpPr>
        <p:sp>
          <p:nvSpPr>
            <p:cNvPr id="15393" name="Oval 15"/>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p>
              <a:endParaRPr lang="en-US"/>
            </a:p>
          </p:txBody>
        </p:sp>
        <p:sp>
          <p:nvSpPr>
            <p:cNvPr id="15394" name="Line 16"/>
            <p:cNvSpPr>
              <a:spLocks noChangeShapeType="1"/>
            </p:cNvSpPr>
            <p:nvPr/>
          </p:nvSpPr>
          <p:spPr bwMode="auto">
            <a:xfrm>
              <a:off x="3603" y="289"/>
              <a:ext cx="0" cy="60"/>
            </a:xfrm>
            <a:prstGeom prst="line">
              <a:avLst/>
            </a:prstGeom>
            <a:noFill/>
            <a:ln w="12700">
              <a:solidFill>
                <a:schemeClr val="tx1"/>
              </a:solidFill>
              <a:round/>
              <a:headEnd/>
              <a:tailEnd/>
            </a:ln>
          </p:spPr>
          <p:txBody>
            <a:bodyPr wrap="none" anchor="ctr"/>
            <a:lstStyle/>
            <a:p>
              <a:endParaRPr lang="en-US"/>
            </a:p>
          </p:txBody>
        </p:sp>
        <p:sp>
          <p:nvSpPr>
            <p:cNvPr id="15395" name="Line 17"/>
            <p:cNvSpPr>
              <a:spLocks noChangeShapeType="1"/>
            </p:cNvSpPr>
            <p:nvPr/>
          </p:nvSpPr>
          <p:spPr bwMode="auto">
            <a:xfrm>
              <a:off x="3960" y="289"/>
              <a:ext cx="0" cy="60"/>
            </a:xfrm>
            <a:prstGeom prst="line">
              <a:avLst/>
            </a:prstGeom>
            <a:noFill/>
            <a:ln w="12700">
              <a:solidFill>
                <a:schemeClr val="tx1"/>
              </a:solidFill>
              <a:round/>
              <a:headEnd/>
              <a:tailEnd/>
            </a:ln>
          </p:spPr>
          <p:txBody>
            <a:bodyPr wrap="none" anchor="ctr"/>
            <a:lstStyle/>
            <a:p>
              <a:endParaRPr lang="en-US"/>
            </a:p>
          </p:txBody>
        </p:sp>
        <p:sp>
          <p:nvSpPr>
            <p:cNvPr id="15396" name="Rectangle 18"/>
            <p:cNvSpPr>
              <a:spLocks noChangeArrowheads="1"/>
            </p:cNvSpPr>
            <p:nvPr/>
          </p:nvSpPr>
          <p:spPr bwMode="auto">
            <a:xfrm>
              <a:off x="3603" y="289"/>
              <a:ext cx="354" cy="59"/>
            </a:xfrm>
            <a:prstGeom prst="rect">
              <a:avLst/>
            </a:prstGeom>
            <a:solidFill>
              <a:schemeClr val="hlink"/>
            </a:solidFill>
            <a:ln w="12700">
              <a:noFill/>
              <a:miter lim="800000"/>
              <a:headEnd/>
              <a:tailEnd/>
            </a:ln>
          </p:spPr>
          <p:txBody>
            <a:bodyPr wrap="none" anchor="ctr"/>
            <a:lstStyle/>
            <a:p>
              <a:pPr algn="ctr"/>
              <a:endParaRPr lang="en-US"/>
            </a:p>
          </p:txBody>
        </p:sp>
        <p:sp>
          <p:nvSpPr>
            <p:cNvPr id="15397" name="Oval 19"/>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p>
              <a:endParaRPr lang="en-US"/>
            </a:p>
          </p:txBody>
        </p:sp>
        <p:grpSp>
          <p:nvGrpSpPr>
            <p:cNvPr id="6" name="Group 20"/>
            <p:cNvGrpSpPr>
              <a:grpSpLocks/>
            </p:cNvGrpSpPr>
            <p:nvPr/>
          </p:nvGrpSpPr>
          <p:grpSpPr bwMode="auto">
            <a:xfrm>
              <a:off x="3686" y="244"/>
              <a:ext cx="177" cy="66"/>
              <a:chOff x="2848" y="848"/>
              <a:chExt cx="140" cy="98"/>
            </a:xfrm>
          </p:grpSpPr>
          <p:sp>
            <p:nvSpPr>
              <p:cNvPr id="15403" name="Line 21"/>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en-US"/>
              </a:p>
            </p:txBody>
          </p:sp>
          <p:sp>
            <p:nvSpPr>
              <p:cNvPr id="15404" name="Line 22"/>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en-US"/>
              </a:p>
            </p:txBody>
          </p:sp>
          <p:sp>
            <p:nvSpPr>
              <p:cNvPr id="15405" name="Line 23"/>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en-US"/>
              </a:p>
            </p:txBody>
          </p:sp>
        </p:grpSp>
        <p:grpSp>
          <p:nvGrpSpPr>
            <p:cNvPr id="7" name="Group 24"/>
            <p:cNvGrpSpPr>
              <a:grpSpLocks/>
            </p:cNvGrpSpPr>
            <p:nvPr/>
          </p:nvGrpSpPr>
          <p:grpSpPr bwMode="auto">
            <a:xfrm flipV="1">
              <a:off x="3686" y="243"/>
              <a:ext cx="177" cy="66"/>
              <a:chOff x="2848" y="848"/>
              <a:chExt cx="140" cy="98"/>
            </a:xfrm>
          </p:grpSpPr>
          <p:sp>
            <p:nvSpPr>
              <p:cNvPr id="15400" name="Line 25"/>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en-US"/>
              </a:p>
            </p:txBody>
          </p:sp>
          <p:sp>
            <p:nvSpPr>
              <p:cNvPr id="15401" name="Line 26"/>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en-US"/>
              </a:p>
            </p:txBody>
          </p:sp>
          <p:sp>
            <p:nvSpPr>
              <p:cNvPr id="15402" name="Line 27"/>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en-US"/>
              </a:p>
            </p:txBody>
          </p:sp>
        </p:grpSp>
      </p:grpSp>
      <p:sp>
        <p:nvSpPr>
          <p:cNvPr id="15389" name="Text Box 174"/>
          <p:cNvSpPr txBox="1">
            <a:spLocks noChangeArrowheads="1"/>
          </p:cNvSpPr>
          <p:nvPr/>
        </p:nvSpPr>
        <p:spPr bwMode="auto">
          <a:xfrm>
            <a:off x="4206875" y="5632450"/>
            <a:ext cx="1262063" cy="701675"/>
          </a:xfrm>
          <a:prstGeom prst="rect">
            <a:avLst/>
          </a:prstGeom>
          <a:noFill/>
          <a:ln w="9525">
            <a:noFill/>
            <a:miter lim="800000"/>
            <a:headEnd/>
            <a:tailEnd/>
          </a:ln>
        </p:spPr>
        <p:txBody>
          <a:bodyPr wrap="none">
            <a:spAutoFit/>
          </a:bodyPr>
          <a:lstStyle/>
          <a:p>
            <a:pPr algn="ctr"/>
            <a:r>
              <a:rPr lang="en-US" sz="2000">
                <a:solidFill>
                  <a:srgbClr val="FF0000"/>
                </a:solidFill>
                <a:latin typeface="Comic Sans MS" pitchFamily="66" charset="0"/>
              </a:rPr>
              <a:t>Ethernet</a:t>
            </a:r>
          </a:p>
          <a:p>
            <a:pPr algn="ctr"/>
            <a:endParaRPr lang="en-US" sz="2000">
              <a:solidFill>
                <a:srgbClr val="FF0000"/>
              </a:solidFill>
            </a:endParaRPr>
          </a:p>
        </p:txBody>
      </p:sp>
      <p:sp>
        <p:nvSpPr>
          <p:cNvPr id="15390" name="Line 175"/>
          <p:cNvSpPr>
            <a:spLocks noChangeShapeType="1"/>
          </p:cNvSpPr>
          <p:nvPr/>
        </p:nvSpPr>
        <p:spPr bwMode="auto">
          <a:xfrm flipV="1">
            <a:off x="4862513" y="4875213"/>
            <a:ext cx="69850" cy="819150"/>
          </a:xfrm>
          <a:prstGeom prst="line">
            <a:avLst/>
          </a:prstGeom>
          <a:noFill/>
          <a:ln w="9525">
            <a:solidFill>
              <a:srgbClr val="FF0000"/>
            </a:solidFill>
            <a:round/>
            <a:headEnd/>
            <a:tailEnd type="triangle" w="med" len="med"/>
          </a:ln>
        </p:spPr>
        <p:txBody>
          <a:bodyPr/>
          <a:lstStyle/>
          <a:p>
            <a:endParaRPr lang="en-US"/>
          </a:p>
        </p:txBody>
      </p:sp>
      <p:sp>
        <p:nvSpPr>
          <p:cNvPr id="15391" name="Line 176"/>
          <p:cNvSpPr>
            <a:spLocks noChangeShapeType="1"/>
          </p:cNvSpPr>
          <p:nvPr/>
        </p:nvSpPr>
        <p:spPr bwMode="auto">
          <a:xfrm flipV="1">
            <a:off x="4875213" y="3586163"/>
            <a:ext cx="444500" cy="2093912"/>
          </a:xfrm>
          <a:prstGeom prst="line">
            <a:avLst/>
          </a:prstGeom>
          <a:noFill/>
          <a:ln w="9525">
            <a:solidFill>
              <a:srgbClr val="FF0000"/>
            </a:solidFill>
            <a:round/>
            <a:headEnd/>
            <a:tailEnd type="triangle" w="med" len="med"/>
          </a:ln>
        </p:spPr>
        <p:txBody>
          <a:bodyPr/>
          <a:lstStyle/>
          <a:p>
            <a:endParaRPr lang="en-US"/>
          </a:p>
        </p:txBody>
      </p:sp>
      <p:sp>
        <p:nvSpPr>
          <p:cNvPr id="15392" name="Line 177"/>
          <p:cNvSpPr>
            <a:spLocks noChangeShapeType="1"/>
          </p:cNvSpPr>
          <p:nvPr/>
        </p:nvSpPr>
        <p:spPr bwMode="auto">
          <a:xfrm flipV="1">
            <a:off x="4860925" y="5124450"/>
            <a:ext cx="347663" cy="528638"/>
          </a:xfrm>
          <a:prstGeom prst="line">
            <a:avLst/>
          </a:prstGeom>
          <a:noFill/>
          <a:ln w="9525">
            <a:solidFill>
              <a:srgbClr val="FF0000"/>
            </a:solidFill>
            <a:round/>
            <a:headEnd/>
            <a:tailEnd type="triangle" w="med" len="med"/>
          </a:ln>
        </p:spPr>
        <p:txBody>
          <a:bodyPr/>
          <a:lstStyle/>
          <a:p>
            <a:endParaRPr lang="en-US"/>
          </a:p>
        </p:txBody>
      </p:sp>
      <p:sp>
        <p:nvSpPr>
          <p:cNvPr id="8" name="Date Placeholder 7"/>
          <p:cNvSpPr>
            <a:spLocks noGrp="1"/>
          </p:cNvSpPr>
          <p:nvPr>
            <p:ph type="dt" sz="half" idx="10"/>
          </p:nvPr>
        </p:nvSpPr>
        <p:spPr/>
        <p:txBody>
          <a:bodyPr/>
          <a:lstStyle/>
          <a:p>
            <a:pPr>
              <a:defRPr/>
            </a:pPr>
            <a:fld id="{5E7D1467-E22B-4FFA-ADBE-67115BA0136C}" type="datetime1">
              <a:rPr lang="en-US" smtClean="0"/>
              <a:t>2/12/2023</a:t>
            </a:fld>
            <a:endParaRPr lang="en-US"/>
          </a:p>
        </p:txBody>
      </p:sp>
      <p:sp>
        <p:nvSpPr>
          <p:cNvPr id="9" name="Footer Placeholder 8"/>
          <p:cNvSpPr>
            <a:spLocks noGrp="1"/>
          </p:cNvSpPr>
          <p:nvPr>
            <p:ph type="ftr" sz="quarter" idx="11"/>
          </p:nvPr>
        </p:nvSpPr>
        <p:spPr/>
        <p:txBody>
          <a:bodyPr/>
          <a:lstStyle/>
          <a:p>
            <a:pPr>
              <a:defRPr/>
            </a:pPr>
            <a:r>
              <a:rPr lang="vi-VN"/>
              <a:t>Bài giảng:Mạng máy tính căn bản - Chương 1: Giới thiệu</a:t>
            </a:r>
            <a:endParaRPr lang="en-US"/>
          </a:p>
        </p:txBody>
      </p:sp>
    </p:spTree>
    <p:custDataLst>
      <p:tags r:id="rId1"/>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Slide Number Placeholder 6"/>
          <p:cNvSpPr>
            <a:spLocks noGrp="1"/>
          </p:cNvSpPr>
          <p:nvPr>
            <p:ph type="sldNum" sz="quarter" idx="12"/>
          </p:nvPr>
        </p:nvSpPr>
        <p:spPr>
          <a:noFill/>
        </p:spPr>
        <p:txBody>
          <a:bodyPr/>
          <a:lstStyle/>
          <a:p>
            <a:fld id="{E18ED7DB-7E1A-42A9-A15C-AF71297B4F96}" type="slidenum">
              <a:rPr lang="en-US"/>
              <a:pPr/>
              <a:t>21</a:t>
            </a:fld>
            <a:endParaRPr lang="en-US"/>
          </a:p>
        </p:txBody>
      </p:sp>
      <p:sp>
        <p:nvSpPr>
          <p:cNvPr id="56324" name="Rectangle 2"/>
          <p:cNvSpPr>
            <a:spLocks noGrp="1" noChangeArrowheads="1"/>
          </p:cNvSpPr>
          <p:nvPr>
            <p:ph type="title"/>
          </p:nvPr>
        </p:nvSpPr>
        <p:spPr/>
        <p:txBody>
          <a:bodyPr/>
          <a:lstStyle/>
          <a:p>
            <a:r>
              <a:rPr lang="en-US" sz="3600"/>
              <a:t>Đường truyền vật lý</a:t>
            </a:r>
            <a:endParaRPr lang="en-US"/>
          </a:p>
        </p:txBody>
      </p:sp>
      <p:sp>
        <p:nvSpPr>
          <p:cNvPr id="56326" name="Rectangle 4"/>
          <p:cNvSpPr>
            <a:spLocks noGrp="1" noChangeArrowheads="1"/>
          </p:cNvSpPr>
          <p:nvPr>
            <p:ph type="body" sz="half" idx="2"/>
          </p:nvPr>
        </p:nvSpPr>
        <p:spPr>
          <a:xfrm>
            <a:off x="917944" y="1295400"/>
            <a:ext cx="3810000" cy="4648200"/>
          </a:xfrm>
          <a:ln>
            <a:solidFill>
              <a:srgbClr val="FF3300"/>
            </a:solidFill>
          </a:ln>
        </p:spPr>
        <p:txBody>
          <a:bodyPr/>
          <a:lstStyle/>
          <a:p>
            <a:pPr>
              <a:buFont typeface="Wingdings" pitchFamily="2" charset="2"/>
              <a:buNone/>
            </a:pPr>
            <a:r>
              <a:rPr lang="en-US" sz="2400" u="sng" dirty="0" err="1">
                <a:solidFill>
                  <a:srgbClr val="FF0000"/>
                </a:solidFill>
              </a:rPr>
              <a:t>Cặp</a:t>
            </a:r>
            <a:r>
              <a:rPr lang="en-US" sz="2400" u="sng" dirty="0">
                <a:solidFill>
                  <a:srgbClr val="FF0000"/>
                </a:solidFill>
              </a:rPr>
              <a:t> </a:t>
            </a:r>
            <a:r>
              <a:rPr lang="en-US" sz="2400" u="sng" dirty="0" err="1">
                <a:solidFill>
                  <a:srgbClr val="FF0000"/>
                </a:solidFill>
              </a:rPr>
              <a:t>xoắn</a:t>
            </a:r>
            <a:r>
              <a:rPr lang="en-US" sz="2400" u="sng" dirty="0">
                <a:solidFill>
                  <a:srgbClr val="FF0000"/>
                </a:solidFill>
              </a:rPr>
              <a:t> (</a:t>
            </a:r>
            <a:r>
              <a:rPr lang="en-US" sz="2400" u="sng">
                <a:solidFill>
                  <a:srgbClr val="FF0000"/>
                </a:solidFill>
              </a:rPr>
              <a:t>TP)</a:t>
            </a:r>
          </a:p>
          <a:p>
            <a:pPr>
              <a:buFont typeface="Wingdings" pitchFamily="2" charset="2"/>
              <a:buNone/>
            </a:pPr>
            <a:r>
              <a:rPr lang="en-US" sz="2400" u="sng">
                <a:solidFill>
                  <a:srgbClr val="FF0000"/>
                </a:solidFill>
              </a:rPr>
              <a:t>Gồm UTP và STP ( có chóng nhiễu)</a:t>
            </a:r>
            <a:endParaRPr lang="en-US" sz="2400" dirty="0"/>
          </a:p>
          <a:p>
            <a:r>
              <a:rPr lang="en-US" sz="2400" dirty="0"/>
              <a:t>2 </a:t>
            </a:r>
            <a:r>
              <a:rPr lang="en-US" sz="2400" dirty="0" err="1"/>
              <a:t>dây</a:t>
            </a:r>
            <a:r>
              <a:rPr lang="en-US" sz="2400" dirty="0"/>
              <a:t> </a:t>
            </a:r>
            <a:r>
              <a:rPr lang="en-US" sz="2400" dirty="0" err="1"/>
              <a:t>đồng</a:t>
            </a:r>
            <a:r>
              <a:rPr lang="en-US" sz="2400" dirty="0"/>
              <a:t> </a:t>
            </a:r>
            <a:r>
              <a:rPr lang="en-US" sz="2400" dirty="0" err="1"/>
              <a:t>độc</a:t>
            </a:r>
            <a:r>
              <a:rPr lang="en-US" sz="2400" dirty="0"/>
              <a:t> </a:t>
            </a:r>
            <a:r>
              <a:rPr lang="en-US" sz="2400" dirty="0" err="1"/>
              <a:t>lập</a:t>
            </a:r>
            <a:endParaRPr lang="en-US" sz="2400" dirty="0"/>
          </a:p>
          <a:p>
            <a:pPr lvl="1"/>
            <a:r>
              <a:rPr lang="en-US" sz="2000" dirty="0" err="1"/>
              <a:t>Loại</a:t>
            </a:r>
            <a:r>
              <a:rPr lang="en-US" sz="2000" dirty="0"/>
              <a:t> 3: </a:t>
            </a:r>
            <a:r>
              <a:rPr lang="en-US" sz="2000" dirty="0" err="1"/>
              <a:t>dây</a:t>
            </a:r>
            <a:r>
              <a:rPr lang="en-US" sz="2000" dirty="0"/>
              <a:t> </a:t>
            </a:r>
            <a:r>
              <a:rPr lang="en-US" sz="2000" dirty="0" err="1"/>
              <a:t>điện</a:t>
            </a:r>
            <a:r>
              <a:rPr lang="en-US" sz="2000" dirty="0"/>
              <a:t> </a:t>
            </a:r>
            <a:r>
              <a:rPr lang="en-US" sz="2000" dirty="0" err="1"/>
              <a:t>thoại</a:t>
            </a:r>
            <a:r>
              <a:rPr lang="en-US" sz="2000" dirty="0"/>
              <a:t>, 10 Mbps Ethernet</a:t>
            </a:r>
          </a:p>
          <a:p>
            <a:pPr lvl="1"/>
            <a:r>
              <a:rPr lang="en-US" sz="2000" dirty="0" err="1"/>
              <a:t>Loại</a:t>
            </a:r>
            <a:r>
              <a:rPr lang="en-US" sz="2000" dirty="0"/>
              <a:t> CAT5: </a:t>
            </a:r>
            <a:br>
              <a:rPr lang="en-US" sz="2000" dirty="0"/>
            </a:br>
            <a:r>
              <a:rPr lang="en-US" sz="2000" dirty="0"/>
              <a:t>	100Mbps Ethernet</a:t>
            </a:r>
          </a:p>
          <a:p>
            <a:pPr lvl="1"/>
            <a:r>
              <a:rPr lang="en-US" sz="2000" dirty="0" err="1"/>
              <a:t>Loại</a:t>
            </a:r>
            <a:r>
              <a:rPr lang="en-US" sz="2000" dirty="0"/>
              <a:t> CAT5e,CAT6: </a:t>
            </a:r>
          </a:p>
          <a:p>
            <a:pPr marL="319088" lvl="1" indent="0">
              <a:buNone/>
            </a:pPr>
            <a:r>
              <a:rPr lang="en-US" sz="2000" dirty="0"/>
              <a:t>	1000Mbps Ethernet</a:t>
            </a:r>
          </a:p>
        </p:txBody>
      </p:sp>
      <p:pic>
        <p:nvPicPr>
          <p:cNvPr id="56327" name="Picture 6" descr="grentwist"/>
          <p:cNvPicPr>
            <a:picLocks noChangeAspect="1" noChangeArrowheads="1"/>
          </p:cNvPicPr>
          <p:nvPr/>
        </p:nvPicPr>
        <p:blipFill>
          <a:blip r:embed="rId4" cstate="print"/>
          <a:srcRect/>
          <a:stretch>
            <a:fillRect/>
          </a:stretch>
        </p:blipFill>
        <p:spPr bwMode="auto">
          <a:xfrm>
            <a:off x="4918075" y="1828800"/>
            <a:ext cx="4111625" cy="447675"/>
          </a:xfrm>
          <a:prstGeom prst="rect">
            <a:avLst/>
          </a:prstGeom>
          <a:noFill/>
          <a:ln w="9525">
            <a:noFill/>
            <a:miter lim="800000"/>
            <a:headEnd/>
            <a:tailEnd/>
          </a:ln>
        </p:spPr>
      </p:pic>
      <p:sp>
        <p:nvSpPr>
          <p:cNvPr id="2" name="Date Placeholder 1"/>
          <p:cNvSpPr>
            <a:spLocks noGrp="1"/>
          </p:cNvSpPr>
          <p:nvPr>
            <p:ph type="dt" sz="half" idx="10"/>
          </p:nvPr>
        </p:nvSpPr>
        <p:spPr/>
        <p:txBody>
          <a:bodyPr/>
          <a:lstStyle/>
          <a:p>
            <a:pPr>
              <a:defRPr/>
            </a:pPr>
            <a:fld id="{A1F55CF6-9989-4F47-B2C4-9EC7F5556FF6}" type="datetime1">
              <a:rPr lang="en-US" smtClean="0"/>
              <a:t>2/12/2023</a:t>
            </a:fld>
            <a:endParaRPr lang="en-US"/>
          </a:p>
        </p:txBody>
      </p:sp>
      <p:sp>
        <p:nvSpPr>
          <p:cNvPr id="3" name="Footer Placeholder 2"/>
          <p:cNvSpPr>
            <a:spLocks noGrp="1"/>
          </p:cNvSpPr>
          <p:nvPr>
            <p:ph type="ftr" sz="quarter" idx="11"/>
          </p:nvPr>
        </p:nvSpPr>
        <p:spPr/>
        <p:txBody>
          <a:bodyPr/>
          <a:lstStyle/>
          <a:p>
            <a:pPr>
              <a:defRPr/>
            </a:pPr>
            <a:r>
              <a:rPr lang="vi-VN"/>
              <a:t>Bài giảng:Mạng máy tính căn bản - Chương 1: Giới thiệu</a:t>
            </a:r>
            <a:endParaRPr lang="en-US"/>
          </a:p>
        </p:txBody>
      </p:sp>
    </p:spTree>
    <p:custDataLst>
      <p:tags r:id="rId1"/>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Slide Number Placeholder 6"/>
          <p:cNvSpPr>
            <a:spLocks noGrp="1"/>
          </p:cNvSpPr>
          <p:nvPr>
            <p:ph type="sldNum" sz="quarter" idx="12"/>
          </p:nvPr>
        </p:nvSpPr>
        <p:spPr>
          <a:noFill/>
        </p:spPr>
        <p:txBody>
          <a:bodyPr/>
          <a:lstStyle/>
          <a:p>
            <a:fld id="{152E361B-6037-4919-87D7-ADF5ECCD8AD9}" type="slidenum">
              <a:rPr lang="en-US"/>
              <a:pPr/>
              <a:t>22</a:t>
            </a:fld>
            <a:endParaRPr lang="en-US"/>
          </a:p>
        </p:txBody>
      </p:sp>
      <p:sp>
        <p:nvSpPr>
          <p:cNvPr id="63492" name="Rectangle 2"/>
          <p:cNvSpPr>
            <a:spLocks noGrp="1" noChangeArrowheads="1"/>
          </p:cNvSpPr>
          <p:nvPr>
            <p:ph type="title"/>
          </p:nvPr>
        </p:nvSpPr>
        <p:spPr>
          <a:xfrm>
            <a:off x="317500" y="241300"/>
            <a:ext cx="8382000" cy="444500"/>
          </a:xfrm>
        </p:spPr>
        <p:txBody>
          <a:bodyPr/>
          <a:lstStyle/>
          <a:p>
            <a:r>
              <a:rPr lang="en-US" sz="2800" dirty="0" err="1"/>
              <a:t>Đường</a:t>
            </a:r>
            <a:r>
              <a:rPr lang="en-US" sz="2800" dirty="0"/>
              <a:t> </a:t>
            </a:r>
            <a:r>
              <a:rPr lang="en-US" sz="2800" dirty="0" err="1"/>
              <a:t>truyền</a:t>
            </a:r>
            <a:r>
              <a:rPr lang="en-US" sz="2800" dirty="0"/>
              <a:t> </a:t>
            </a:r>
            <a:r>
              <a:rPr lang="en-US" sz="2800" dirty="0" err="1"/>
              <a:t>vật</a:t>
            </a:r>
            <a:r>
              <a:rPr lang="en-US" sz="2800" dirty="0"/>
              <a:t> </a:t>
            </a:r>
            <a:r>
              <a:rPr lang="en-US" sz="2800" dirty="0" err="1"/>
              <a:t>lý</a:t>
            </a:r>
            <a:r>
              <a:rPr lang="en-US" sz="2800" dirty="0"/>
              <a:t>: </a:t>
            </a:r>
            <a:r>
              <a:rPr lang="en-US" sz="2800" dirty="0" err="1"/>
              <a:t>cáp</a:t>
            </a:r>
            <a:r>
              <a:rPr lang="en-US" sz="2800" dirty="0"/>
              <a:t> </a:t>
            </a:r>
            <a:r>
              <a:rPr lang="en-US" sz="2800" dirty="0" err="1"/>
              <a:t>đồng</a:t>
            </a:r>
            <a:r>
              <a:rPr lang="en-US" sz="2800" dirty="0"/>
              <a:t> </a:t>
            </a:r>
            <a:r>
              <a:rPr lang="en-US" sz="2800" dirty="0" err="1"/>
              <a:t>trục</a:t>
            </a:r>
            <a:r>
              <a:rPr lang="en-US" sz="2800" dirty="0"/>
              <a:t>, </a:t>
            </a:r>
            <a:r>
              <a:rPr lang="en-US" sz="2800" dirty="0" err="1"/>
              <a:t>cáp</a:t>
            </a:r>
            <a:r>
              <a:rPr lang="en-US" sz="2800" dirty="0"/>
              <a:t> </a:t>
            </a:r>
            <a:r>
              <a:rPr lang="en-US" sz="2800" dirty="0" err="1"/>
              <a:t>quang</a:t>
            </a:r>
            <a:endParaRPr lang="en-US" sz="3200" dirty="0"/>
          </a:p>
        </p:txBody>
      </p:sp>
      <p:sp>
        <p:nvSpPr>
          <p:cNvPr id="63493" name="Rectangle 3"/>
          <p:cNvSpPr>
            <a:spLocks noGrp="1" noChangeArrowheads="1"/>
          </p:cNvSpPr>
          <p:nvPr>
            <p:ph type="body" sz="half" idx="1"/>
          </p:nvPr>
        </p:nvSpPr>
        <p:spPr>
          <a:xfrm>
            <a:off x="533400" y="1219200"/>
            <a:ext cx="3962400" cy="4327525"/>
          </a:xfrm>
          <a:ln>
            <a:solidFill>
              <a:srgbClr val="FF3300"/>
            </a:solidFill>
          </a:ln>
        </p:spPr>
        <p:txBody>
          <a:bodyPr/>
          <a:lstStyle/>
          <a:p>
            <a:pPr algn="just">
              <a:lnSpc>
                <a:spcPct val="90000"/>
              </a:lnSpc>
              <a:buFont typeface="Wingdings" pitchFamily="2" charset="2"/>
              <a:buNone/>
            </a:pPr>
            <a:r>
              <a:rPr lang="en-US" dirty="0" err="1">
                <a:solidFill>
                  <a:srgbClr val="FF0000"/>
                </a:solidFill>
              </a:rPr>
              <a:t>Cáp</a:t>
            </a:r>
            <a:r>
              <a:rPr lang="en-US" dirty="0">
                <a:solidFill>
                  <a:srgbClr val="FF0000"/>
                </a:solidFill>
              </a:rPr>
              <a:t> </a:t>
            </a:r>
            <a:r>
              <a:rPr lang="en-US" dirty="0" err="1">
                <a:solidFill>
                  <a:srgbClr val="FF0000"/>
                </a:solidFill>
              </a:rPr>
              <a:t>đồng</a:t>
            </a:r>
            <a:r>
              <a:rPr lang="en-US" dirty="0">
                <a:solidFill>
                  <a:srgbClr val="FF0000"/>
                </a:solidFill>
              </a:rPr>
              <a:t> </a:t>
            </a:r>
            <a:r>
              <a:rPr lang="en-US" dirty="0" err="1">
                <a:solidFill>
                  <a:srgbClr val="FF0000"/>
                </a:solidFill>
              </a:rPr>
              <a:t>trục</a:t>
            </a:r>
            <a:r>
              <a:rPr lang="en-US" dirty="0">
                <a:solidFill>
                  <a:srgbClr val="FF0000"/>
                </a:solidFill>
              </a:rPr>
              <a:t>:</a:t>
            </a:r>
            <a:endParaRPr lang="en-US" sz="2400" dirty="0"/>
          </a:p>
          <a:p>
            <a:pPr algn="just">
              <a:lnSpc>
                <a:spcPct val="90000"/>
              </a:lnSpc>
            </a:pPr>
            <a:r>
              <a:rPr lang="en-US" sz="2400" dirty="0"/>
              <a:t>2 </a:t>
            </a:r>
            <a:r>
              <a:rPr lang="en-US" sz="2400" dirty="0" err="1"/>
              <a:t>dây</a:t>
            </a:r>
            <a:r>
              <a:rPr lang="en-US" sz="2400" dirty="0"/>
              <a:t> </a:t>
            </a:r>
            <a:r>
              <a:rPr lang="en-US" sz="2400" dirty="0" err="1"/>
              <a:t>dẫn</a:t>
            </a:r>
            <a:r>
              <a:rPr lang="en-US" sz="2400" dirty="0"/>
              <a:t> </a:t>
            </a:r>
            <a:r>
              <a:rPr lang="en-US" sz="2400" dirty="0" err="1"/>
              <a:t>bằng</a:t>
            </a:r>
            <a:r>
              <a:rPr lang="en-US" sz="2400" dirty="0"/>
              <a:t> </a:t>
            </a:r>
            <a:r>
              <a:rPr lang="en-US" sz="2400" dirty="0" err="1"/>
              <a:t>đồng</a:t>
            </a:r>
            <a:r>
              <a:rPr lang="en-US" sz="2400" dirty="0"/>
              <a:t> </a:t>
            </a:r>
            <a:r>
              <a:rPr lang="en-US" sz="2400" dirty="0" err="1"/>
              <a:t>cùng</a:t>
            </a:r>
            <a:r>
              <a:rPr lang="en-US" sz="2400" dirty="0"/>
              <a:t> </a:t>
            </a:r>
            <a:r>
              <a:rPr lang="en-US" sz="2400" dirty="0" err="1"/>
              <a:t>tâm</a:t>
            </a:r>
            <a:endParaRPr lang="en-US" sz="2400" dirty="0"/>
          </a:p>
          <a:p>
            <a:pPr algn="just">
              <a:lnSpc>
                <a:spcPct val="90000"/>
              </a:lnSpc>
            </a:pPr>
            <a:r>
              <a:rPr lang="en-US" sz="2400" dirty="0" err="1"/>
              <a:t>tín</a:t>
            </a:r>
            <a:r>
              <a:rPr lang="en-US" sz="2400" dirty="0"/>
              <a:t> </a:t>
            </a:r>
            <a:r>
              <a:rPr lang="en-US" sz="2400" dirty="0" err="1"/>
              <a:t>hiệu</a:t>
            </a:r>
            <a:r>
              <a:rPr lang="en-US" sz="2400" dirty="0"/>
              <a:t> </a:t>
            </a:r>
            <a:r>
              <a:rPr lang="en-US" sz="2400" dirty="0" err="1"/>
              <a:t>truyền</a:t>
            </a:r>
            <a:r>
              <a:rPr lang="en-US" sz="2400" dirty="0"/>
              <a:t> 2 </a:t>
            </a:r>
            <a:r>
              <a:rPr lang="en-US" sz="2400" dirty="0" err="1"/>
              <a:t>chiều</a:t>
            </a:r>
            <a:endParaRPr lang="en-US" sz="2400" dirty="0"/>
          </a:p>
          <a:p>
            <a:pPr algn="just">
              <a:lnSpc>
                <a:spcPct val="90000"/>
              </a:lnSpc>
            </a:pPr>
            <a:r>
              <a:rPr lang="en-US" sz="2400" dirty="0" err="1"/>
              <a:t>Băng</a:t>
            </a:r>
            <a:r>
              <a:rPr lang="en-US" sz="2400" dirty="0"/>
              <a:t> </a:t>
            </a:r>
            <a:r>
              <a:rPr lang="en-US" sz="2400" dirty="0" err="1"/>
              <a:t>tần</a:t>
            </a:r>
            <a:r>
              <a:rPr lang="en-US" sz="2400" dirty="0"/>
              <a:t> </a:t>
            </a:r>
            <a:r>
              <a:rPr lang="en-US" sz="2400" dirty="0" err="1"/>
              <a:t>cơ</a:t>
            </a:r>
            <a:r>
              <a:rPr lang="en-US" sz="2400" dirty="0"/>
              <a:t> </a:t>
            </a:r>
            <a:r>
              <a:rPr lang="en-US" sz="2400" dirty="0" err="1"/>
              <a:t>sở</a:t>
            </a:r>
            <a:r>
              <a:rPr lang="en-US" sz="2400" dirty="0"/>
              <a:t>:</a:t>
            </a:r>
          </a:p>
          <a:p>
            <a:pPr lvl="1" algn="just">
              <a:lnSpc>
                <a:spcPct val="90000"/>
              </a:lnSpc>
            </a:pPr>
            <a:r>
              <a:rPr lang="en-US" sz="2000" dirty="0" err="1"/>
              <a:t>Kênh</a:t>
            </a:r>
            <a:r>
              <a:rPr lang="en-US" sz="2000" dirty="0"/>
              <a:t> </a:t>
            </a:r>
            <a:r>
              <a:rPr lang="en-US" sz="2000" dirty="0" err="1"/>
              <a:t>đơn</a:t>
            </a:r>
            <a:r>
              <a:rPr lang="en-US" sz="2000" dirty="0"/>
              <a:t> </a:t>
            </a:r>
            <a:r>
              <a:rPr lang="en-US" sz="2000" dirty="0" err="1"/>
              <a:t>trên</a:t>
            </a:r>
            <a:r>
              <a:rPr lang="en-US" sz="2000" dirty="0"/>
              <a:t> </a:t>
            </a:r>
            <a:r>
              <a:rPr lang="en-US" sz="2000" dirty="0" err="1"/>
              <a:t>cáp</a:t>
            </a:r>
            <a:endParaRPr lang="en-US" sz="2000" dirty="0"/>
          </a:p>
          <a:p>
            <a:pPr algn="just">
              <a:lnSpc>
                <a:spcPct val="90000"/>
              </a:lnSpc>
            </a:pPr>
            <a:r>
              <a:rPr lang="en-US" sz="2400" dirty="0" err="1"/>
              <a:t>Băng</a:t>
            </a:r>
            <a:r>
              <a:rPr lang="en-US" sz="2400" dirty="0"/>
              <a:t> </a:t>
            </a:r>
            <a:r>
              <a:rPr lang="en-US" sz="2400" dirty="0" err="1"/>
              <a:t>tần</a:t>
            </a:r>
            <a:r>
              <a:rPr lang="en-US" sz="2400" dirty="0"/>
              <a:t> </a:t>
            </a:r>
            <a:r>
              <a:rPr lang="en-US" sz="2400" dirty="0" err="1"/>
              <a:t>rộng</a:t>
            </a:r>
            <a:r>
              <a:rPr lang="en-US" sz="2400" dirty="0"/>
              <a:t>:</a:t>
            </a:r>
          </a:p>
          <a:p>
            <a:pPr lvl="1" algn="just">
              <a:lnSpc>
                <a:spcPct val="90000"/>
              </a:lnSpc>
            </a:pPr>
            <a:r>
              <a:rPr lang="en-US" sz="2000" dirty="0" err="1"/>
              <a:t>Đa</a:t>
            </a:r>
            <a:r>
              <a:rPr lang="en-US" sz="2000" dirty="0"/>
              <a:t> </a:t>
            </a:r>
            <a:r>
              <a:rPr lang="en-US" sz="2000" dirty="0" err="1"/>
              <a:t>kênh</a:t>
            </a:r>
            <a:r>
              <a:rPr lang="en-US" sz="2000" dirty="0"/>
              <a:t> </a:t>
            </a:r>
            <a:r>
              <a:rPr lang="en-US" sz="2000" dirty="0" err="1"/>
              <a:t>trên</a:t>
            </a:r>
            <a:r>
              <a:rPr lang="en-US" sz="2000" dirty="0"/>
              <a:t> </a:t>
            </a:r>
            <a:r>
              <a:rPr lang="en-US" sz="2000" dirty="0" err="1"/>
              <a:t>cáp</a:t>
            </a:r>
            <a:endParaRPr lang="en-US" sz="2000" dirty="0"/>
          </a:p>
        </p:txBody>
      </p:sp>
      <p:pic>
        <p:nvPicPr>
          <p:cNvPr id="63494" name="Picture 5" descr="coax"/>
          <p:cNvPicPr>
            <a:picLocks noChangeAspect="1" noChangeArrowheads="1"/>
          </p:cNvPicPr>
          <p:nvPr/>
        </p:nvPicPr>
        <p:blipFill>
          <a:blip r:embed="rId4" cstate="print"/>
          <a:srcRect/>
          <a:stretch>
            <a:fillRect/>
          </a:stretch>
        </p:blipFill>
        <p:spPr bwMode="auto">
          <a:xfrm>
            <a:off x="1295400" y="4572000"/>
            <a:ext cx="2501900" cy="784225"/>
          </a:xfrm>
          <a:prstGeom prst="rect">
            <a:avLst/>
          </a:prstGeom>
          <a:noFill/>
          <a:ln w="9525">
            <a:noFill/>
            <a:miter lim="800000"/>
            <a:headEnd/>
            <a:tailEnd/>
          </a:ln>
        </p:spPr>
      </p:pic>
      <p:sp>
        <p:nvSpPr>
          <p:cNvPr id="63495" name="Rectangle 6"/>
          <p:cNvSpPr>
            <a:spLocks noChangeArrowheads="1"/>
          </p:cNvSpPr>
          <p:nvPr/>
        </p:nvSpPr>
        <p:spPr bwMode="auto">
          <a:xfrm>
            <a:off x="4691313" y="1044575"/>
            <a:ext cx="4230688" cy="4365625"/>
          </a:xfrm>
          <a:prstGeom prst="rect">
            <a:avLst/>
          </a:prstGeom>
          <a:noFill/>
          <a:ln w="9525">
            <a:solidFill>
              <a:srgbClr val="FF3300"/>
            </a:solidFill>
            <a:miter lim="800000"/>
            <a:headEnd/>
            <a:tailEnd/>
          </a:ln>
        </p:spPr>
        <p:txBody>
          <a:bodyPr/>
          <a:lstStyle/>
          <a:p>
            <a:pPr marL="342900" indent="-342900" algn="just">
              <a:spcBef>
                <a:spcPct val="20000"/>
              </a:spcBef>
              <a:buClr>
                <a:schemeClr val="accent2"/>
              </a:buClr>
              <a:buSzPct val="85000"/>
              <a:buFont typeface="Wingdings" pitchFamily="2" charset="2"/>
              <a:buNone/>
            </a:pPr>
            <a:r>
              <a:rPr lang="en-US" sz="2800" dirty="0" err="1">
                <a:solidFill>
                  <a:srgbClr val="FF0000"/>
                </a:solidFill>
                <a:latin typeface="Comic Sans MS" pitchFamily="66" charset="0"/>
              </a:rPr>
              <a:t>Cáp</a:t>
            </a:r>
            <a:r>
              <a:rPr lang="en-US" sz="2800" dirty="0">
                <a:solidFill>
                  <a:srgbClr val="FF0000"/>
                </a:solidFill>
                <a:latin typeface="Comic Sans MS" pitchFamily="66" charset="0"/>
              </a:rPr>
              <a:t> </a:t>
            </a:r>
            <a:r>
              <a:rPr lang="en-US" sz="2800" dirty="0" err="1">
                <a:solidFill>
                  <a:srgbClr val="FF0000"/>
                </a:solidFill>
                <a:latin typeface="Comic Sans MS" pitchFamily="66" charset="0"/>
              </a:rPr>
              <a:t>quang</a:t>
            </a:r>
            <a:r>
              <a:rPr lang="en-US" sz="2800" dirty="0">
                <a:solidFill>
                  <a:srgbClr val="FF0000"/>
                </a:solidFill>
                <a:latin typeface="Comic Sans MS" pitchFamily="66" charset="0"/>
              </a:rPr>
              <a:t>:</a:t>
            </a:r>
            <a:endParaRPr lang="en-US" dirty="0">
              <a:latin typeface="Comic Sans MS" pitchFamily="66" charset="0"/>
            </a:endParaRPr>
          </a:p>
          <a:p>
            <a:pPr marL="342900" indent="-342900" algn="just">
              <a:spcBef>
                <a:spcPct val="20000"/>
              </a:spcBef>
              <a:buClr>
                <a:schemeClr val="accent2"/>
              </a:buClr>
              <a:buSzPct val="85000"/>
              <a:buFont typeface="Wingdings" pitchFamily="2" charset="2"/>
              <a:buChar char="q"/>
            </a:pPr>
            <a:r>
              <a:rPr lang="en-US" dirty="0" err="1">
                <a:latin typeface="Comic Sans MS" pitchFamily="66" charset="0"/>
              </a:rPr>
              <a:t>sợi</a:t>
            </a:r>
            <a:r>
              <a:rPr lang="en-US" dirty="0">
                <a:latin typeface="Comic Sans MS" pitchFamily="66" charset="0"/>
              </a:rPr>
              <a:t> </a:t>
            </a:r>
            <a:r>
              <a:rPr lang="en-US" dirty="0" err="1">
                <a:latin typeface="Comic Sans MS" pitchFamily="66" charset="0"/>
              </a:rPr>
              <a:t>thủy</a:t>
            </a:r>
            <a:r>
              <a:rPr lang="en-US" dirty="0">
                <a:latin typeface="Comic Sans MS" pitchFamily="66" charset="0"/>
              </a:rPr>
              <a:t> </a:t>
            </a:r>
            <a:r>
              <a:rPr lang="en-US" dirty="0" err="1">
                <a:latin typeface="Comic Sans MS" pitchFamily="66" charset="0"/>
              </a:rPr>
              <a:t>tinh</a:t>
            </a:r>
            <a:r>
              <a:rPr lang="en-US" dirty="0">
                <a:latin typeface="Comic Sans MS" pitchFamily="66" charset="0"/>
              </a:rPr>
              <a:t> </a:t>
            </a:r>
            <a:r>
              <a:rPr lang="en-US" dirty="0" err="1">
                <a:latin typeface="Comic Sans MS" pitchFamily="66" charset="0"/>
              </a:rPr>
              <a:t>mang</a:t>
            </a:r>
            <a:r>
              <a:rPr lang="en-US" dirty="0">
                <a:latin typeface="Comic Sans MS" pitchFamily="66" charset="0"/>
              </a:rPr>
              <a:t> </a:t>
            </a:r>
            <a:r>
              <a:rPr lang="en-US" dirty="0" err="1">
                <a:latin typeface="Comic Sans MS" pitchFamily="66" charset="0"/>
              </a:rPr>
              <a:t>giao</a:t>
            </a:r>
            <a:r>
              <a:rPr lang="en-US" dirty="0">
                <a:latin typeface="Comic Sans MS" pitchFamily="66" charset="0"/>
              </a:rPr>
              <a:t> </a:t>
            </a:r>
            <a:r>
              <a:rPr lang="en-US" dirty="0" err="1">
                <a:latin typeface="Comic Sans MS" pitchFamily="66" charset="0"/>
              </a:rPr>
              <a:t>động</a:t>
            </a:r>
            <a:r>
              <a:rPr lang="en-US" dirty="0">
                <a:latin typeface="Comic Sans MS" pitchFamily="66" charset="0"/>
              </a:rPr>
              <a:t> </a:t>
            </a:r>
            <a:r>
              <a:rPr lang="en-US" dirty="0" err="1">
                <a:latin typeface="Comic Sans MS" pitchFamily="66" charset="0"/>
              </a:rPr>
              <a:t>ánh</a:t>
            </a:r>
            <a:r>
              <a:rPr lang="en-US" dirty="0">
                <a:latin typeface="Comic Sans MS" pitchFamily="66" charset="0"/>
              </a:rPr>
              <a:t> </a:t>
            </a:r>
            <a:r>
              <a:rPr lang="en-US" dirty="0" err="1">
                <a:latin typeface="Comic Sans MS" pitchFamily="66" charset="0"/>
              </a:rPr>
              <a:t>sáng</a:t>
            </a:r>
            <a:r>
              <a:rPr lang="en-US" dirty="0">
                <a:latin typeface="Comic Sans MS" pitchFamily="66" charset="0"/>
              </a:rPr>
              <a:t>, </a:t>
            </a:r>
            <a:r>
              <a:rPr lang="en-US" dirty="0" err="1">
                <a:latin typeface="Comic Sans MS" pitchFamily="66" charset="0"/>
              </a:rPr>
              <a:t>mỗi</a:t>
            </a:r>
            <a:r>
              <a:rPr lang="en-US" dirty="0">
                <a:latin typeface="Comic Sans MS" pitchFamily="66" charset="0"/>
              </a:rPr>
              <a:t> </a:t>
            </a:r>
            <a:r>
              <a:rPr lang="en-US" dirty="0" err="1">
                <a:latin typeface="Comic Sans MS" pitchFamily="66" charset="0"/>
              </a:rPr>
              <a:t>giao</a:t>
            </a:r>
            <a:r>
              <a:rPr lang="en-US" dirty="0">
                <a:latin typeface="Comic Sans MS" pitchFamily="66" charset="0"/>
              </a:rPr>
              <a:t> </a:t>
            </a:r>
            <a:r>
              <a:rPr lang="en-US" dirty="0" err="1">
                <a:latin typeface="Comic Sans MS" pitchFamily="66" charset="0"/>
              </a:rPr>
              <a:t>động</a:t>
            </a:r>
            <a:r>
              <a:rPr lang="en-US" dirty="0">
                <a:latin typeface="Comic Sans MS" pitchFamily="66" charset="0"/>
              </a:rPr>
              <a:t> </a:t>
            </a:r>
            <a:r>
              <a:rPr lang="en-US" dirty="0" err="1">
                <a:latin typeface="Comic Sans MS" pitchFamily="66" charset="0"/>
              </a:rPr>
              <a:t>là</a:t>
            </a:r>
            <a:r>
              <a:rPr lang="en-US" dirty="0">
                <a:latin typeface="Comic Sans MS" pitchFamily="66" charset="0"/>
              </a:rPr>
              <a:t> 1 bit</a:t>
            </a:r>
          </a:p>
          <a:p>
            <a:pPr marL="342900" indent="-342900" algn="just">
              <a:spcBef>
                <a:spcPct val="20000"/>
              </a:spcBef>
              <a:buClr>
                <a:schemeClr val="accent2"/>
              </a:buClr>
              <a:buSzPct val="85000"/>
              <a:buFont typeface="Wingdings" pitchFamily="2" charset="2"/>
              <a:buChar char="q"/>
            </a:pPr>
            <a:r>
              <a:rPr lang="en-US" dirty="0" err="1">
                <a:latin typeface="Comic Sans MS" pitchFamily="66" charset="0"/>
              </a:rPr>
              <a:t>Hoạt</a:t>
            </a:r>
            <a:r>
              <a:rPr lang="en-US" dirty="0">
                <a:latin typeface="Comic Sans MS" pitchFamily="66" charset="0"/>
              </a:rPr>
              <a:t> </a:t>
            </a:r>
            <a:r>
              <a:rPr lang="en-US" dirty="0" err="1">
                <a:latin typeface="Comic Sans MS" pitchFamily="66" charset="0"/>
              </a:rPr>
              <a:t>động</a:t>
            </a:r>
            <a:r>
              <a:rPr lang="en-US" dirty="0">
                <a:latin typeface="Comic Sans MS" pitchFamily="66" charset="0"/>
              </a:rPr>
              <a:t> ở </a:t>
            </a:r>
            <a:r>
              <a:rPr lang="en-US" dirty="0" err="1">
                <a:latin typeface="Comic Sans MS" pitchFamily="66" charset="0"/>
              </a:rPr>
              <a:t>tốc</a:t>
            </a:r>
            <a:r>
              <a:rPr lang="en-US" dirty="0">
                <a:latin typeface="Comic Sans MS" pitchFamily="66" charset="0"/>
              </a:rPr>
              <a:t> </a:t>
            </a:r>
            <a:r>
              <a:rPr lang="en-US" dirty="0" err="1">
                <a:latin typeface="Comic Sans MS" pitchFamily="66" charset="0"/>
              </a:rPr>
              <a:t>độ</a:t>
            </a:r>
            <a:r>
              <a:rPr lang="en-US" dirty="0">
                <a:latin typeface="Comic Sans MS" pitchFamily="66" charset="0"/>
              </a:rPr>
              <a:t> </a:t>
            </a:r>
            <a:r>
              <a:rPr lang="en-US" dirty="0" err="1">
                <a:latin typeface="Comic Sans MS" pitchFamily="66" charset="0"/>
              </a:rPr>
              <a:t>cao</a:t>
            </a:r>
            <a:r>
              <a:rPr lang="en-US" dirty="0">
                <a:latin typeface="Comic Sans MS" pitchFamily="66" charset="0"/>
              </a:rPr>
              <a:t>:</a:t>
            </a:r>
          </a:p>
          <a:p>
            <a:pPr marL="742950" lvl="1" indent="-285750" algn="just">
              <a:spcBef>
                <a:spcPct val="20000"/>
              </a:spcBef>
              <a:buClr>
                <a:schemeClr val="accent2"/>
              </a:buClr>
              <a:buSzPct val="75000"/>
              <a:buFont typeface="Wingdings" pitchFamily="2" charset="2"/>
              <a:buChar char="v"/>
            </a:pPr>
            <a:r>
              <a:rPr lang="en-US" sz="2000" dirty="0" err="1">
                <a:latin typeface="Comic Sans MS" pitchFamily="66" charset="0"/>
              </a:rPr>
              <a:t>Truyền</a:t>
            </a:r>
            <a:r>
              <a:rPr lang="en-US" sz="2000" dirty="0">
                <a:latin typeface="Comic Sans MS" pitchFamily="66" charset="0"/>
              </a:rPr>
              <a:t> point-to-point </a:t>
            </a:r>
            <a:r>
              <a:rPr lang="en-US" sz="2000" dirty="0" err="1">
                <a:latin typeface="Comic Sans MS" pitchFamily="66" charset="0"/>
              </a:rPr>
              <a:t>tốc</a:t>
            </a:r>
            <a:r>
              <a:rPr lang="en-US" sz="2000" dirty="0">
                <a:latin typeface="Comic Sans MS" pitchFamily="66" charset="0"/>
              </a:rPr>
              <a:t> </a:t>
            </a:r>
            <a:r>
              <a:rPr lang="en-US" sz="2000" dirty="0" err="1">
                <a:latin typeface="Comic Sans MS" pitchFamily="66" charset="0"/>
              </a:rPr>
              <a:t>độ</a:t>
            </a:r>
            <a:r>
              <a:rPr lang="en-US" sz="2000" dirty="0">
                <a:latin typeface="Comic Sans MS" pitchFamily="66" charset="0"/>
              </a:rPr>
              <a:t> </a:t>
            </a:r>
            <a:r>
              <a:rPr lang="en-US" sz="2000" dirty="0" err="1">
                <a:latin typeface="Comic Sans MS" pitchFamily="66" charset="0"/>
              </a:rPr>
              <a:t>cao</a:t>
            </a:r>
            <a:r>
              <a:rPr lang="en-US" sz="2000" dirty="0">
                <a:latin typeface="Comic Sans MS" pitchFamily="66" charset="0"/>
              </a:rPr>
              <a:t> (10-100 </a:t>
            </a:r>
            <a:r>
              <a:rPr lang="en-US" sz="2000" dirty="0" err="1">
                <a:latin typeface="Comic Sans MS" pitchFamily="66" charset="0"/>
              </a:rPr>
              <a:t>Gps</a:t>
            </a:r>
            <a:r>
              <a:rPr lang="en-US" sz="2000" dirty="0">
                <a:latin typeface="Comic Sans MS" pitchFamily="66" charset="0"/>
              </a:rPr>
              <a:t>)</a:t>
            </a:r>
          </a:p>
          <a:p>
            <a:pPr marL="342900" indent="-342900" algn="just">
              <a:spcBef>
                <a:spcPct val="20000"/>
              </a:spcBef>
              <a:buClr>
                <a:schemeClr val="accent2"/>
              </a:buClr>
              <a:buSzPct val="85000"/>
              <a:buFont typeface="Wingdings" pitchFamily="2" charset="2"/>
              <a:buChar char="q"/>
            </a:pPr>
            <a:r>
              <a:rPr lang="en-US" dirty="0" err="1">
                <a:latin typeface="Comic Sans MS" pitchFamily="66" charset="0"/>
              </a:rPr>
              <a:t>Tỷ</a:t>
            </a:r>
            <a:r>
              <a:rPr lang="en-US" dirty="0">
                <a:latin typeface="Comic Sans MS" pitchFamily="66" charset="0"/>
              </a:rPr>
              <a:t> </a:t>
            </a:r>
            <a:r>
              <a:rPr lang="en-US" dirty="0" err="1">
                <a:latin typeface="Comic Sans MS" pitchFamily="66" charset="0"/>
              </a:rPr>
              <a:t>lệ</a:t>
            </a:r>
            <a:r>
              <a:rPr lang="en-US" dirty="0">
                <a:latin typeface="Comic Sans MS" pitchFamily="66" charset="0"/>
              </a:rPr>
              <a:t> </a:t>
            </a:r>
            <a:r>
              <a:rPr lang="en-US" dirty="0" err="1">
                <a:latin typeface="Comic Sans MS" pitchFamily="66" charset="0"/>
              </a:rPr>
              <a:t>lỗi</a:t>
            </a:r>
            <a:r>
              <a:rPr lang="en-US" dirty="0">
                <a:latin typeface="Comic Sans MS" pitchFamily="66" charset="0"/>
              </a:rPr>
              <a:t> </a:t>
            </a:r>
            <a:r>
              <a:rPr lang="en-US" dirty="0" err="1">
                <a:latin typeface="Comic Sans MS" pitchFamily="66" charset="0"/>
              </a:rPr>
              <a:t>thấp</a:t>
            </a:r>
            <a:r>
              <a:rPr lang="en-US" dirty="0">
                <a:latin typeface="Comic Sans MS" pitchFamily="66" charset="0"/>
              </a:rPr>
              <a:t>: </a:t>
            </a:r>
            <a:r>
              <a:rPr lang="en-US" dirty="0" err="1">
                <a:latin typeface="Comic Sans MS" pitchFamily="66" charset="0"/>
              </a:rPr>
              <a:t>truyền</a:t>
            </a:r>
            <a:r>
              <a:rPr lang="en-US" dirty="0">
                <a:latin typeface="Comic Sans MS" pitchFamily="66" charset="0"/>
              </a:rPr>
              <a:t> </a:t>
            </a:r>
            <a:r>
              <a:rPr lang="en-US" dirty="0" err="1">
                <a:latin typeface="Comic Sans MS" pitchFamily="66" charset="0"/>
              </a:rPr>
              <a:t>được</a:t>
            </a:r>
            <a:r>
              <a:rPr lang="en-US" dirty="0">
                <a:latin typeface="Comic Sans MS" pitchFamily="66" charset="0"/>
              </a:rPr>
              <a:t> </a:t>
            </a:r>
            <a:r>
              <a:rPr lang="en-US" dirty="0" err="1">
                <a:latin typeface="Comic Sans MS" pitchFamily="66" charset="0"/>
              </a:rPr>
              <a:t>những</a:t>
            </a:r>
            <a:r>
              <a:rPr lang="en-US" dirty="0">
                <a:latin typeface="Comic Sans MS" pitchFamily="66" charset="0"/>
              </a:rPr>
              <a:t> </a:t>
            </a:r>
            <a:r>
              <a:rPr lang="en-US" dirty="0" err="1">
                <a:latin typeface="Comic Sans MS" pitchFamily="66" charset="0"/>
              </a:rPr>
              <a:t>khoảng</a:t>
            </a:r>
            <a:r>
              <a:rPr lang="en-US" dirty="0">
                <a:latin typeface="Comic Sans MS" pitchFamily="66" charset="0"/>
              </a:rPr>
              <a:t> </a:t>
            </a:r>
            <a:r>
              <a:rPr lang="en-US" dirty="0" err="1">
                <a:latin typeface="Comic Sans MS" pitchFamily="66" charset="0"/>
              </a:rPr>
              <a:t>cách</a:t>
            </a:r>
            <a:r>
              <a:rPr lang="en-US" dirty="0">
                <a:latin typeface="Comic Sans MS" pitchFamily="66" charset="0"/>
              </a:rPr>
              <a:t> </a:t>
            </a:r>
            <a:r>
              <a:rPr lang="en-US" dirty="0" err="1">
                <a:latin typeface="Comic Sans MS" pitchFamily="66" charset="0"/>
              </a:rPr>
              <a:t>rất</a:t>
            </a:r>
            <a:r>
              <a:rPr lang="en-US" dirty="0">
                <a:latin typeface="Comic Sans MS" pitchFamily="66" charset="0"/>
              </a:rPr>
              <a:t> </a:t>
            </a:r>
            <a:r>
              <a:rPr lang="en-US" dirty="0" err="1">
                <a:latin typeface="Comic Sans MS" pitchFamily="66" charset="0"/>
              </a:rPr>
              <a:t>xa</a:t>
            </a:r>
            <a:r>
              <a:rPr lang="en-US" dirty="0">
                <a:latin typeface="Comic Sans MS" pitchFamily="66" charset="0"/>
              </a:rPr>
              <a:t>; </a:t>
            </a:r>
            <a:r>
              <a:rPr lang="en-US" dirty="0" err="1">
                <a:latin typeface="Comic Sans MS" pitchFamily="66" charset="0"/>
              </a:rPr>
              <a:t>không</a:t>
            </a:r>
            <a:r>
              <a:rPr lang="en-US" dirty="0">
                <a:latin typeface="Comic Sans MS" pitchFamily="66" charset="0"/>
              </a:rPr>
              <a:t> </a:t>
            </a:r>
            <a:r>
              <a:rPr lang="en-US" dirty="0" err="1">
                <a:latin typeface="Comic Sans MS" pitchFamily="66" charset="0"/>
              </a:rPr>
              <a:t>bị</a:t>
            </a:r>
            <a:r>
              <a:rPr lang="en-US" dirty="0">
                <a:latin typeface="Comic Sans MS" pitchFamily="66" charset="0"/>
              </a:rPr>
              <a:t> </a:t>
            </a:r>
            <a:r>
              <a:rPr lang="en-US" dirty="0" err="1">
                <a:latin typeface="Comic Sans MS" pitchFamily="66" charset="0"/>
              </a:rPr>
              <a:t>nhiễu</a:t>
            </a:r>
            <a:r>
              <a:rPr lang="en-US" dirty="0">
                <a:latin typeface="Comic Sans MS" pitchFamily="66" charset="0"/>
              </a:rPr>
              <a:t> </a:t>
            </a:r>
            <a:r>
              <a:rPr lang="en-US" dirty="0" err="1">
                <a:latin typeface="Comic Sans MS" pitchFamily="66" charset="0"/>
              </a:rPr>
              <a:t>điện</a:t>
            </a:r>
            <a:r>
              <a:rPr lang="en-US" dirty="0">
                <a:latin typeface="Comic Sans MS" pitchFamily="66" charset="0"/>
              </a:rPr>
              <a:t> </a:t>
            </a:r>
            <a:r>
              <a:rPr lang="en-US" dirty="0" err="1">
                <a:latin typeface="Comic Sans MS" pitchFamily="66" charset="0"/>
              </a:rPr>
              <a:t>từ</a:t>
            </a:r>
            <a:endParaRPr lang="en-US" dirty="0">
              <a:latin typeface="Comic Sans MS" pitchFamily="66" charset="0"/>
            </a:endParaRPr>
          </a:p>
        </p:txBody>
      </p:sp>
      <p:pic>
        <p:nvPicPr>
          <p:cNvPr id="63496" name="Picture 7" descr="f-pict"/>
          <p:cNvPicPr>
            <a:picLocks noChangeAspect="1" noChangeArrowheads="1"/>
          </p:cNvPicPr>
          <p:nvPr/>
        </p:nvPicPr>
        <p:blipFill>
          <a:blip r:embed="rId5" cstate="print"/>
          <a:srcRect/>
          <a:stretch>
            <a:fillRect/>
          </a:stretch>
        </p:blipFill>
        <p:spPr bwMode="auto">
          <a:xfrm>
            <a:off x="5616783" y="5181600"/>
            <a:ext cx="2371725" cy="1284288"/>
          </a:xfrm>
          <a:prstGeom prst="rect">
            <a:avLst/>
          </a:prstGeom>
          <a:noFill/>
          <a:ln w="9525">
            <a:noFill/>
            <a:miter lim="800000"/>
            <a:headEnd/>
            <a:tailEnd/>
          </a:ln>
        </p:spPr>
      </p:pic>
      <p:sp>
        <p:nvSpPr>
          <p:cNvPr id="2" name="Date Placeholder 1"/>
          <p:cNvSpPr>
            <a:spLocks noGrp="1"/>
          </p:cNvSpPr>
          <p:nvPr>
            <p:ph type="dt" sz="half" idx="10"/>
          </p:nvPr>
        </p:nvSpPr>
        <p:spPr/>
        <p:txBody>
          <a:bodyPr/>
          <a:lstStyle/>
          <a:p>
            <a:pPr>
              <a:defRPr/>
            </a:pPr>
            <a:fld id="{5D0A47BF-7DC8-4B44-9C7A-E38C8BD26E35}" type="datetime1">
              <a:rPr lang="en-US" smtClean="0"/>
              <a:t>2/12/2023</a:t>
            </a:fld>
            <a:endParaRPr lang="en-US"/>
          </a:p>
        </p:txBody>
      </p:sp>
      <p:sp>
        <p:nvSpPr>
          <p:cNvPr id="3" name="Footer Placeholder 2"/>
          <p:cNvSpPr>
            <a:spLocks noGrp="1"/>
          </p:cNvSpPr>
          <p:nvPr>
            <p:ph type="ftr" sz="quarter" idx="11"/>
          </p:nvPr>
        </p:nvSpPr>
        <p:spPr/>
        <p:txBody>
          <a:bodyPr/>
          <a:lstStyle/>
          <a:p>
            <a:pPr>
              <a:defRPr/>
            </a:pPr>
            <a:r>
              <a:rPr lang="vi-VN"/>
              <a:t>Bài giảng:Mạng máy tính căn bản - Chương 1: Giới thiệu</a:t>
            </a:r>
            <a:endParaRPr lang="en-US"/>
          </a:p>
        </p:txBody>
      </p:sp>
    </p:spTree>
    <p:custDataLst>
      <p:tags r:id="rId1"/>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Slide Number Placeholder 6"/>
          <p:cNvSpPr>
            <a:spLocks noGrp="1"/>
          </p:cNvSpPr>
          <p:nvPr>
            <p:ph type="sldNum" sz="quarter" idx="12"/>
          </p:nvPr>
        </p:nvSpPr>
        <p:spPr>
          <a:noFill/>
        </p:spPr>
        <p:txBody>
          <a:bodyPr/>
          <a:lstStyle/>
          <a:p>
            <a:fld id="{2F4BEE9A-3D2E-49D8-B329-FB8761AD7245}" type="slidenum">
              <a:rPr lang="en-US"/>
              <a:pPr/>
              <a:t>23</a:t>
            </a:fld>
            <a:endParaRPr lang="en-US"/>
          </a:p>
        </p:txBody>
      </p:sp>
      <p:sp>
        <p:nvSpPr>
          <p:cNvPr id="64516" name="Rectangle 2"/>
          <p:cNvSpPr>
            <a:spLocks noGrp="1" noChangeArrowheads="1"/>
          </p:cNvSpPr>
          <p:nvPr>
            <p:ph type="title"/>
          </p:nvPr>
        </p:nvSpPr>
        <p:spPr>
          <a:xfrm>
            <a:off x="304800" y="228600"/>
            <a:ext cx="8382000" cy="609600"/>
          </a:xfrm>
        </p:spPr>
        <p:txBody>
          <a:bodyPr/>
          <a:lstStyle/>
          <a:p>
            <a:r>
              <a:rPr lang="en-US" sz="3200" dirty="0" err="1"/>
              <a:t>Đường</a:t>
            </a:r>
            <a:r>
              <a:rPr lang="en-US" sz="3200" dirty="0"/>
              <a:t> </a:t>
            </a:r>
            <a:r>
              <a:rPr lang="en-US" sz="3200" dirty="0" err="1"/>
              <a:t>truyền</a:t>
            </a:r>
            <a:r>
              <a:rPr lang="en-US" sz="3200" dirty="0"/>
              <a:t> </a:t>
            </a:r>
            <a:r>
              <a:rPr lang="en-US" sz="3200" dirty="0" err="1"/>
              <a:t>vật</a:t>
            </a:r>
            <a:r>
              <a:rPr lang="en-US" sz="3200" dirty="0"/>
              <a:t> </a:t>
            </a:r>
            <a:r>
              <a:rPr lang="en-US" sz="3200" dirty="0" err="1"/>
              <a:t>lý</a:t>
            </a:r>
            <a:r>
              <a:rPr lang="en-US" sz="3200" dirty="0"/>
              <a:t>: </a:t>
            </a:r>
            <a:r>
              <a:rPr lang="en-US" sz="3200" dirty="0" err="1"/>
              <a:t>sóng</a:t>
            </a:r>
            <a:r>
              <a:rPr lang="en-US" sz="3200" dirty="0"/>
              <a:t> radio</a:t>
            </a:r>
            <a:endParaRPr lang="en-US" dirty="0"/>
          </a:p>
        </p:txBody>
      </p:sp>
      <p:sp>
        <p:nvSpPr>
          <p:cNvPr id="64517" name="Rectangle 3"/>
          <p:cNvSpPr>
            <a:spLocks noGrp="1" noChangeArrowheads="1"/>
          </p:cNvSpPr>
          <p:nvPr>
            <p:ph type="body" sz="half" idx="1"/>
          </p:nvPr>
        </p:nvSpPr>
        <p:spPr>
          <a:xfrm>
            <a:off x="493295" y="990600"/>
            <a:ext cx="3962400" cy="4876800"/>
          </a:xfrm>
          <a:ln>
            <a:solidFill>
              <a:srgbClr val="FF3300"/>
            </a:solidFill>
          </a:ln>
        </p:spPr>
        <p:txBody>
          <a:bodyPr/>
          <a:lstStyle/>
          <a:p>
            <a:pPr algn="just"/>
            <a:r>
              <a:rPr lang="en-US" sz="2400"/>
              <a:t>Tín hiệu mạng dưới dạng sóng điện từ</a:t>
            </a:r>
          </a:p>
          <a:p>
            <a:pPr algn="just"/>
            <a:r>
              <a:rPr lang="en-US" sz="2400"/>
              <a:t>Không có dây dẫn vật lý</a:t>
            </a:r>
          </a:p>
          <a:p>
            <a:pPr algn="just"/>
            <a:r>
              <a:rPr lang="en-US" sz="2400"/>
              <a:t>Truyền hai chiều</a:t>
            </a:r>
          </a:p>
          <a:p>
            <a:pPr algn="just"/>
            <a:r>
              <a:rPr lang="en-US" sz="2400"/>
              <a:t>Các tác động môi trường lan truyền:</a:t>
            </a:r>
          </a:p>
          <a:p>
            <a:pPr lvl="1" algn="just"/>
            <a:r>
              <a:rPr lang="en-US" sz="2000"/>
              <a:t>bị phản xạ</a:t>
            </a:r>
          </a:p>
          <a:p>
            <a:pPr lvl="1" algn="just"/>
            <a:r>
              <a:rPr lang="en-US" sz="2000"/>
              <a:t>bị các chướng ngại vật cản trở</a:t>
            </a:r>
          </a:p>
          <a:p>
            <a:pPr lvl="1" algn="just"/>
            <a:r>
              <a:rPr lang="en-US" sz="2000"/>
              <a:t>bị nhiễu</a:t>
            </a:r>
          </a:p>
        </p:txBody>
      </p:sp>
      <p:sp>
        <p:nvSpPr>
          <p:cNvPr id="64518" name="Rectangle 5"/>
          <p:cNvSpPr>
            <a:spLocks noChangeArrowheads="1"/>
          </p:cNvSpPr>
          <p:nvPr/>
        </p:nvSpPr>
        <p:spPr bwMode="auto">
          <a:xfrm>
            <a:off x="4600074" y="1066800"/>
            <a:ext cx="4572000" cy="5326063"/>
          </a:xfrm>
          <a:prstGeom prst="rect">
            <a:avLst/>
          </a:prstGeom>
          <a:noFill/>
          <a:ln w="9525">
            <a:solidFill>
              <a:srgbClr val="FF3300"/>
            </a:solidFill>
            <a:miter lim="800000"/>
            <a:headEnd/>
            <a:tailEnd/>
          </a:ln>
        </p:spPr>
        <p:txBody>
          <a:bodyPr/>
          <a:lstStyle/>
          <a:p>
            <a:pPr marL="342900" indent="-342900">
              <a:spcBef>
                <a:spcPct val="20000"/>
              </a:spcBef>
              <a:buClr>
                <a:schemeClr val="accent2"/>
              </a:buClr>
              <a:buSzPct val="85000"/>
              <a:buFont typeface="Wingdings" pitchFamily="2" charset="2"/>
              <a:buNone/>
            </a:pPr>
            <a:r>
              <a:rPr lang="en-US" sz="2800">
                <a:solidFill>
                  <a:srgbClr val="FF0000"/>
                </a:solidFill>
                <a:latin typeface="Comic Sans MS" pitchFamily="66" charset="0"/>
              </a:rPr>
              <a:t>Các kiểu liên kết radio:</a:t>
            </a:r>
            <a:endParaRPr lang="en-US">
              <a:latin typeface="Comic Sans MS" pitchFamily="66" charset="0"/>
            </a:endParaRPr>
          </a:p>
          <a:p>
            <a:pPr marL="342900" indent="-342900">
              <a:spcBef>
                <a:spcPct val="20000"/>
              </a:spcBef>
              <a:buClr>
                <a:schemeClr val="accent2"/>
              </a:buClr>
              <a:buSzPct val="85000"/>
              <a:buFont typeface="Wingdings" pitchFamily="2" charset="2"/>
              <a:buChar char="q"/>
            </a:pPr>
            <a:r>
              <a:rPr lang="en-US">
                <a:solidFill>
                  <a:srgbClr val="FF0000"/>
                </a:solidFill>
                <a:latin typeface="Comic Sans MS" pitchFamily="66" charset="0"/>
              </a:rPr>
              <a:t>vi sóng mặt đất</a:t>
            </a:r>
            <a:endParaRPr lang="en-US">
              <a:latin typeface="Comic Sans MS" pitchFamily="66" charset="0"/>
            </a:endParaRPr>
          </a:p>
          <a:p>
            <a:pPr marL="742950" lvl="1" indent="-285750">
              <a:spcBef>
                <a:spcPct val="20000"/>
              </a:spcBef>
              <a:buClr>
                <a:schemeClr val="accent2"/>
              </a:buClr>
              <a:buSzPct val="75000"/>
              <a:buFont typeface="Wingdings" pitchFamily="2" charset="2"/>
              <a:buChar char="v"/>
            </a:pPr>
            <a:r>
              <a:rPr lang="en-US" sz="2000">
                <a:latin typeface="Comic Sans MS" pitchFamily="66" charset="0"/>
              </a:rPr>
              <a:t>Các kênh tốc độ đến 45 Mbps</a:t>
            </a:r>
          </a:p>
          <a:p>
            <a:pPr marL="342900" indent="-342900">
              <a:spcBef>
                <a:spcPct val="20000"/>
              </a:spcBef>
              <a:buClr>
                <a:schemeClr val="accent2"/>
              </a:buClr>
              <a:buSzPct val="85000"/>
              <a:buFont typeface="Wingdings" pitchFamily="2" charset="2"/>
              <a:buChar char="q"/>
            </a:pPr>
            <a:r>
              <a:rPr lang="en-US">
                <a:solidFill>
                  <a:srgbClr val="FF0000"/>
                </a:solidFill>
                <a:latin typeface="Comic Sans MS" pitchFamily="66" charset="0"/>
              </a:rPr>
              <a:t>LAN</a:t>
            </a:r>
            <a:r>
              <a:rPr lang="en-US">
                <a:latin typeface="Comic Sans MS" pitchFamily="66" charset="0"/>
              </a:rPr>
              <a:t> (như Wifi)</a:t>
            </a:r>
          </a:p>
          <a:p>
            <a:pPr marL="742950" lvl="1" indent="-285750">
              <a:spcBef>
                <a:spcPct val="20000"/>
              </a:spcBef>
              <a:buClr>
                <a:schemeClr val="accent2"/>
              </a:buClr>
              <a:buSzPct val="75000"/>
              <a:buFont typeface="Wingdings" pitchFamily="2" charset="2"/>
              <a:buChar char="v"/>
            </a:pPr>
            <a:r>
              <a:rPr lang="en-US" sz="2000">
                <a:latin typeface="Comic Sans MS" pitchFamily="66" charset="0"/>
              </a:rPr>
              <a:t>11Mbps, 54 Mbps</a:t>
            </a:r>
          </a:p>
          <a:p>
            <a:pPr marL="342900" indent="-342900">
              <a:spcBef>
                <a:spcPct val="20000"/>
              </a:spcBef>
              <a:buClr>
                <a:schemeClr val="accent2"/>
              </a:buClr>
              <a:buSzPct val="85000"/>
              <a:buFont typeface="Wingdings" pitchFamily="2" charset="2"/>
              <a:buChar char="q"/>
            </a:pPr>
            <a:r>
              <a:rPr lang="en-US">
                <a:solidFill>
                  <a:srgbClr val="FF0000"/>
                </a:solidFill>
                <a:latin typeface="Comic Sans MS" pitchFamily="66" charset="0"/>
              </a:rPr>
              <a:t>Diện rộng</a:t>
            </a:r>
            <a:r>
              <a:rPr lang="en-US">
                <a:latin typeface="Comic Sans MS" pitchFamily="66" charset="0"/>
              </a:rPr>
              <a:t> (cellular)</a:t>
            </a:r>
          </a:p>
          <a:p>
            <a:pPr marL="742950" lvl="1" indent="-285750">
              <a:spcBef>
                <a:spcPct val="20000"/>
              </a:spcBef>
              <a:buClr>
                <a:schemeClr val="accent2"/>
              </a:buClr>
              <a:buSzPct val="75000"/>
              <a:buFont typeface="Wingdings" pitchFamily="2" charset="2"/>
              <a:buChar char="v"/>
            </a:pPr>
            <a:r>
              <a:rPr lang="en-US" sz="2000">
                <a:latin typeface="Comic Sans MS" pitchFamily="66" charset="0"/>
              </a:rPr>
              <a:t>Ví dụ 3G: hàng trăm kbps</a:t>
            </a:r>
          </a:p>
          <a:p>
            <a:pPr marL="342900" indent="-342900">
              <a:spcBef>
                <a:spcPct val="20000"/>
              </a:spcBef>
              <a:buClr>
                <a:schemeClr val="accent2"/>
              </a:buClr>
              <a:buSzPct val="85000"/>
              <a:buFont typeface="Wingdings" pitchFamily="2" charset="2"/>
              <a:buChar char="q"/>
            </a:pPr>
            <a:r>
              <a:rPr lang="en-US">
                <a:solidFill>
                  <a:srgbClr val="FF0000"/>
                </a:solidFill>
                <a:latin typeface="Comic Sans MS" pitchFamily="66" charset="0"/>
              </a:rPr>
              <a:t>Vệ tinh</a:t>
            </a:r>
            <a:endParaRPr lang="en-US">
              <a:latin typeface="Comic Sans MS" pitchFamily="66" charset="0"/>
            </a:endParaRPr>
          </a:p>
          <a:p>
            <a:pPr marL="742950" lvl="1" indent="-285750">
              <a:spcBef>
                <a:spcPct val="20000"/>
              </a:spcBef>
              <a:buClr>
                <a:schemeClr val="accent2"/>
              </a:buClr>
              <a:buSzPct val="75000"/>
              <a:buFont typeface="Wingdings" pitchFamily="2" charset="2"/>
              <a:buChar char="v"/>
            </a:pPr>
            <a:r>
              <a:rPr lang="en-US" sz="2000">
                <a:latin typeface="Comic Sans MS" pitchFamily="66" charset="0"/>
              </a:rPr>
              <a:t>Kênh từ Kbps đến 45Mbps (hoặc chia nhiều kênh nhỏ)</a:t>
            </a:r>
          </a:p>
          <a:p>
            <a:pPr marL="742950" lvl="1" indent="-285750">
              <a:spcBef>
                <a:spcPct val="20000"/>
              </a:spcBef>
              <a:buClr>
                <a:schemeClr val="accent2"/>
              </a:buClr>
              <a:buSzPct val="75000"/>
              <a:buFont typeface="Wingdings" pitchFamily="2" charset="2"/>
              <a:buChar char="v"/>
            </a:pPr>
            <a:r>
              <a:rPr lang="en-US" sz="2000">
                <a:latin typeface="Comic Sans MS" pitchFamily="66" charset="0"/>
              </a:rPr>
              <a:t>Độ trễ 270 msec giữa 2 thiết bị đầu cuối</a:t>
            </a:r>
          </a:p>
          <a:p>
            <a:pPr marL="742950" lvl="1" indent="-285750">
              <a:spcBef>
                <a:spcPct val="20000"/>
              </a:spcBef>
              <a:buClr>
                <a:schemeClr val="accent2"/>
              </a:buClr>
              <a:buSzPct val="75000"/>
              <a:buFont typeface="Wingdings" pitchFamily="2" charset="2"/>
              <a:buChar char="v"/>
            </a:pPr>
            <a:r>
              <a:rPr lang="en-US" sz="2000">
                <a:latin typeface="Comic Sans MS" pitchFamily="66" charset="0"/>
              </a:rPr>
              <a:t>giữ khoảng cách cố định với mặt đất, độ cao thấp</a:t>
            </a:r>
          </a:p>
        </p:txBody>
      </p:sp>
      <p:sp>
        <p:nvSpPr>
          <p:cNvPr id="2" name="Date Placeholder 1"/>
          <p:cNvSpPr>
            <a:spLocks noGrp="1"/>
          </p:cNvSpPr>
          <p:nvPr>
            <p:ph type="dt" sz="half" idx="10"/>
          </p:nvPr>
        </p:nvSpPr>
        <p:spPr/>
        <p:txBody>
          <a:bodyPr/>
          <a:lstStyle/>
          <a:p>
            <a:pPr>
              <a:defRPr/>
            </a:pPr>
            <a:fld id="{30A23900-11F1-4CE0-AD6E-DDD258F8CEF6}" type="datetime1">
              <a:rPr lang="en-US" smtClean="0"/>
              <a:t>2/12/2023</a:t>
            </a:fld>
            <a:endParaRPr lang="en-US"/>
          </a:p>
        </p:txBody>
      </p:sp>
      <p:sp>
        <p:nvSpPr>
          <p:cNvPr id="3" name="Footer Placeholder 2"/>
          <p:cNvSpPr>
            <a:spLocks noGrp="1"/>
          </p:cNvSpPr>
          <p:nvPr>
            <p:ph type="ftr" sz="quarter" idx="11"/>
          </p:nvPr>
        </p:nvSpPr>
        <p:spPr/>
        <p:txBody>
          <a:bodyPr/>
          <a:lstStyle/>
          <a:p>
            <a:pPr>
              <a:defRPr/>
            </a:pPr>
            <a:r>
              <a:rPr lang="vi-VN"/>
              <a:t>Bài giảng:Mạng máy tính căn bản - Chương 1: Giới thiệu</a:t>
            </a:r>
            <a:endParaRPr lang="en-US"/>
          </a:p>
        </p:txBody>
      </p:sp>
    </p:spTree>
    <p:custDataLst>
      <p:tags r:id="rId1"/>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 15 </a:t>
            </a:r>
            <a:r>
              <a:rPr lang="en-US" dirty="0" err="1"/>
              <a:t>phút</a:t>
            </a:r>
            <a:endParaRPr lang="en-US" dirty="0"/>
          </a:p>
        </p:txBody>
      </p:sp>
      <p:sp>
        <p:nvSpPr>
          <p:cNvPr id="3" name="Content Placeholder 2"/>
          <p:cNvSpPr>
            <a:spLocks noGrp="1"/>
          </p:cNvSpPr>
          <p:nvPr>
            <p:ph sz="quarter" idx="1"/>
          </p:nvPr>
        </p:nvSpPr>
        <p:spPr>
          <a:xfrm>
            <a:off x="533400" y="1066800"/>
            <a:ext cx="8382000" cy="4191000"/>
          </a:xfrm>
        </p:spPr>
        <p:txBody>
          <a:bodyPr/>
          <a:lstStyle/>
          <a:p>
            <a:r>
              <a:rPr lang="en-US" dirty="0" err="1"/>
              <a:t>Lợi</a:t>
            </a:r>
            <a:r>
              <a:rPr lang="en-US" dirty="0"/>
              <a:t> </a:t>
            </a:r>
            <a:r>
              <a:rPr lang="en-US" dirty="0" err="1"/>
              <a:t>ích</a:t>
            </a:r>
            <a:r>
              <a:rPr lang="en-US" dirty="0"/>
              <a:t> </a:t>
            </a:r>
            <a:r>
              <a:rPr lang="en-US" dirty="0" err="1"/>
              <a:t>khi</a:t>
            </a:r>
            <a:r>
              <a:rPr lang="en-US" dirty="0"/>
              <a:t> </a:t>
            </a:r>
            <a:r>
              <a:rPr lang="en-US" dirty="0" err="1"/>
              <a:t>dùng</a:t>
            </a:r>
            <a:r>
              <a:rPr lang="en-US" dirty="0"/>
              <a:t> </a:t>
            </a:r>
            <a:r>
              <a:rPr lang="en-US" dirty="0" err="1"/>
              <a:t>mạng</a:t>
            </a:r>
            <a:r>
              <a:rPr lang="en-US" dirty="0"/>
              <a:t> </a:t>
            </a:r>
            <a:r>
              <a:rPr lang="en-US" dirty="0" err="1"/>
              <a:t>là</a:t>
            </a:r>
            <a:r>
              <a:rPr lang="en-US" dirty="0"/>
              <a:t> </a:t>
            </a:r>
            <a:r>
              <a:rPr lang="en-US" dirty="0" err="1"/>
              <a:t>gì</a:t>
            </a:r>
            <a:r>
              <a:rPr lang="en-US" dirty="0"/>
              <a:t>?</a:t>
            </a:r>
          </a:p>
          <a:p>
            <a:r>
              <a:rPr lang="en-US" dirty="0" err="1"/>
              <a:t>Đặc</a:t>
            </a:r>
            <a:r>
              <a:rPr lang="en-US" dirty="0"/>
              <a:t> </a:t>
            </a:r>
            <a:r>
              <a:rPr lang="en-US" dirty="0" err="1"/>
              <a:t>điểm</a:t>
            </a:r>
            <a:r>
              <a:rPr lang="en-US" dirty="0"/>
              <a:t> </a:t>
            </a:r>
            <a:r>
              <a:rPr lang="en-US" dirty="0" err="1"/>
              <a:t>của</a:t>
            </a:r>
            <a:r>
              <a:rPr lang="en-US" dirty="0"/>
              <a:t> </a:t>
            </a:r>
            <a:r>
              <a:rPr lang="en-US" dirty="0" err="1"/>
              <a:t>mạng</a:t>
            </a:r>
            <a:r>
              <a:rPr lang="en-US" dirty="0"/>
              <a:t>?</a:t>
            </a:r>
          </a:p>
          <a:p>
            <a:pPr algn="just"/>
            <a:r>
              <a:rPr lang="en-US" dirty="0" err="1"/>
              <a:t>Hãy</a:t>
            </a:r>
            <a:r>
              <a:rPr lang="en-US" dirty="0"/>
              <a:t> </a:t>
            </a:r>
            <a:r>
              <a:rPr lang="en-US" dirty="0" err="1"/>
              <a:t>phân</a:t>
            </a:r>
            <a:r>
              <a:rPr lang="en-US" dirty="0"/>
              <a:t> </a:t>
            </a:r>
            <a:r>
              <a:rPr lang="en-US" dirty="0" err="1"/>
              <a:t>biệt</a:t>
            </a:r>
            <a:r>
              <a:rPr lang="en-US" dirty="0"/>
              <a:t> </a:t>
            </a:r>
            <a:r>
              <a:rPr lang="en-US" dirty="0" err="1"/>
              <a:t>Mạng</a:t>
            </a:r>
            <a:r>
              <a:rPr lang="en-US" dirty="0"/>
              <a:t> </a:t>
            </a:r>
            <a:r>
              <a:rPr lang="en-US" dirty="0" err="1"/>
              <a:t>cục</a:t>
            </a:r>
            <a:r>
              <a:rPr lang="en-US" dirty="0"/>
              <a:t> </a:t>
            </a:r>
            <a:r>
              <a:rPr lang="en-US" dirty="0" err="1"/>
              <a:t>bộ</a:t>
            </a:r>
            <a:r>
              <a:rPr lang="en-US" dirty="0"/>
              <a:t> (LAN) </a:t>
            </a:r>
            <a:r>
              <a:rPr lang="en-US" dirty="0" err="1"/>
              <a:t>và</a:t>
            </a:r>
            <a:r>
              <a:rPr lang="en-US" dirty="0"/>
              <a:t> </a:t>
            </a:r>
            <a:r>
              <a:rPr lang="en-US" dirty="0" err="1"/>
              <a:t>mạng</a:t>
            </a:r>
            <a:r>
              <a:rPr lang="en-US" dirty="0"/>
              <a:t> </a:t>
            </a:r>
            <a:r>
              <a:rPr lang="en-US" dirty="0" err="1"/>
              <a:t>diện</a:t>
            </a:r>
            <a:r>
              <a:rPr lang="en-US" dirty="0"/>
              <a:t> </a:t>
            </a:r>
            <a:r>
              <a:rPr lang="en-US" dirty="0" err="1"/>
              <a:t>rộng</a:t>
            </a:r>
            <a:r>
              <a:rPr lang="en-US" dirty="0"/>
              <a:t> (WAN) </a:t>
            </a:r>
            <a:r>
              <a:rPr lang="en-US" dirty="0" err="1"/>
              <a:t>theo</a:t>
            </a:r>
            <a:r>
              <a:rPr lang="en-US" dirty="0"/>
              <a:t> </a:t>
            </a:r>
            <a:r>
              <a:rPr lang="en-US" dirty="0" err="1"/>
              <a:t>các</a:t>
            </a:r>
            <a:r>
              <a:rPr lang="en-US" dirty="0"/>
              <a:t> </a:t>
            </a:r>
            <a:r>
              <a:rPr lang="en-US" dirty="0" err="1"/>
              <a:t>tiêu</a:t>
            </a:r>
            <a:r>
              <a:rPr lang="en-US" dirty="0"/>
              <a:t> </a:t>
            </a:r>
            <a:r>
              <a:rPr lang="en-US" dirty="0" err="1"/>
              <a:t>chí</a:t>
            </a:r>
            <a:r>
              <a:rPr lang="en-US" dirty="0"/>
              <a:t> </a:t>
            </a:r>
            <a:r>
              <a:rPr lang="en-US" dirty="0" err="1"/>
              <a:t>sau</a:t>
            </a:r>
            <a:r>
              <a:rPr lang="en-US" dirty="0"/>
              <a:t>: </a:t>
            </a:r>
          </a:p>
          <a:p>
            <a:pPr lvl="1" algn="just"/>
            <a:r>
              <a:rPr lang="en-US" dirty="0" err="1"/>
              <a:t>Địa</a:t>
            </a:r>
            <a:r>
              <a:rPr lang="en-US" dirty="0"/>
              <a:t> </a:t>
            </a:r>
            <a:r>
              <a:rPr lang="en-US" dirty="0" err="1"/>
              <a:t>phương</a:t>
            </a:r>
            <a:r>
              <a:rPr lang="en-US" dirty="0"/>
              <a:t> </a:t>
            </a:r>
            <a:r>
              <a:rPr lang="en-US" dirty="0" err="1"/>
              <a:t>hoạt</a:t>
            </a:r>
            <a:r>
              <a:rPr lang="en-US" dirty="0"/>
              <a:t> </a:t>
            </a:r>
            <a:r>
              <a:rPr lang="en-US" dirty="0" err="1"/>
              <a:t>động</a:t>
            </a:r>
            <a:endParaRPr lang="en-US" dirty="0"/>
          </a:p>
          <a:p>
            <a:pPr lvl="1" algn="just"/>
            <a:r>
              <a:rPr lang="en-US" dirty="0" err="1"/>
              <a:t>Tốc</a:t>
            </a:r>
            <a:r>
              <a:rPr lang="en-US" dirty="0"/>
              <a:t> </a:t>
            </a:r>
            <a:r>
              <a:rPr lang="en-US" dirty="0" err="1"/>
              <a:t>độ</a:t>
            </a:r>
            <a:r>
              <a:rPr lang="en-US" dirty="0"/>
              <a:t> </a:t>
            </a:r>
            <a:r>
              <a:rPr lang="en-US" dirty="0" err="1"/>
              <a:t>đuờng</a:t>
            </a:r>
            <a:r>
              <a:rPr lang="en-US" dirty="0"/>
              <a:t> </a:t>
            </a:r>
            <a:r>
              <a:rPr lang="en-US" dirty="0" err="1"/>
              <a:t>truyền</a:t>
            </a:r>
            <a:r>
              <a:rPr lang="en-US" dirty="0"/>
              <a:t> </a:t>
            </a:r>
            <a:r>
              <a:rPr lang="en-US" dirty="0" err="1"/>
              <a:t>và</a:t>
            </a:r>
            <a:r>
              <a:rPr lang="en-US" dirty="0"/>
              <a:t> </a:t>
            </a:r>
            <a:r>
              <a:rPr lang="en-US" dirty="0" err="1"/>
              <a:t>tỷ</a:t>
            </a:r>
            <a:r>
              <a:rPr lang="en-US" dirty="0"/>
              <a:t> </a:t>
            </a:r>
            <a:r>
              <a:rPr lang="en-US" dirty="0" err="1"/>
              <a:t>lệ</a:t>
            </a:r>
            <a:r>
              <a:rPr lang="en-US" dirty="0"/>
              <a:t> </a:t>
            </a:r>
            <a:r>
              <a:rPr lang="en-US" dirty="0" err="1"/>
              <a:t>lỗi</a:t>
            </a:r>
            <a:r>
              <a:rPr lang="en-US" dirty="0"/>
              <a:t> </a:t>
            </a:r>
            <a:r>
              <a:rPr lang="en-US" dirty="0" err="1"/>
              <a:t>trên</a:t>
            </a:r>
            <a:r>
              <a:rPr lang="en-US" dirty="0"/>
              <a:t> </a:t>
            </a:r>
            <a:r>
              <a:rPr lang="en-US" dirty="0" err="1"/>
              <a:t>đuờng</a:t>
            </a:r>
            <a:r>
              <a:rPr lang="en-US" dirty="0"/>
              <a:t> </a:t>
            </a:r>
            <a:r>
              <a:rPr lang="en-US" dirty="0" err="1"/>
              <a:t>truyền</a:t>
            </a:r>
            <a:r>
              <a:rPr lang="en-US" dirty="0"/>
              <a:t>,</a:t>
            </a:r>
          </a:p>
          <a:p>
            <a:pPr lvl="1" algn="just"/>
            <a:r>
              <a:rPr lang="en-US" dirty="0" err="1"/>
              <a:t>Chủ</a:t>
            </a:r>
            <a:r>
              <a:rPr lang="en-US" dirty="0"/>
              <a:t> </a:t>
            </a:r>
            <a:r>
              <a:rPr lang="en-US" dirty="0" err="1"/>
              <a:t>quản</a:t>
            </a:r>
            <a:r>
              <a:rPr lang="en-US" dirty="0"/>
              <a:t> </a:t>
            </a:r>
            <a:r>
              <a:rPr lang="en-US" dirty="0" err="1"/>
              <a:t>của</a:t>
            </a:r>
            <a:r>
              <a:rPr lang="en-US" dirty="0"/>
              <a:t> </a:t>
            </a:r>
            <a:r>
              <a:rPr lang="en-US" dirty="0" err="1"/>
              <a:t>mạng</a:t>
            </a:r>
            <a:r>
              <a:rPr lang="en-US" dirty="0"/>
              <a:t>, </a:t>
            </a:r>
          </a:p>
          <a:p>
            <a:pPr lvl="1" algn="just"/>
            <a:r>
              <a:rPr lang="en-US" dirty="0" err="1"/>
              <a:t>Đuờng</a:t>
            </a:r>
            <a:r>
              <a:rPr lang="en-US" dirty="0"/>
              <a:t> </a:t>
            </a:r>
            <a:r>
              <a:rPr lang="en-US" dirty="0" err="1"/>
              <a:t>đi</a:t>
            </a:r>
            <a:r>
              <a:rPr lang="en-US" dirty="0"/>
              <a:t> </a:t>
            </a:r>
            <a:r>
              <a:rPr lang="en-US" dirty="0" err="1"/>
              <a:t>của</a:t>
            </a:r>
            <a:r>
              <a:rPr lang="en-US" dirty="0"/>
              <a:t> </a:t>
            </a:r>
            <a:r>
              <a:rPr lang="en-US" dirty="0" err="1"/>
              <a:t>thông</a:t>
            </a:r>
            <a:r>
              <a:rPr lang="en-US" dirty="0"/>
              <a:t> tin </a:t>
            </a:r>
            <a:r>
              <a:rPr lang="en-US" dirty="0" err="1"/>
              <a:t>trên</a:t>
            </a:r>
            <a:r>
              <a:rPr lang="en-US" dirty="0"/>
              <a:t> </a:t>
            </a:r>
            <a:r>
              <a:rPr lang="en-US" dirty="0" err="1"/>
              <a:t>mạng</a:t>
            </a:r>
            <a:r>
              <a:rPr lang="en-US" dirty="0"/>
              <a:t>, </a:t>
            </a:r>
            <a:r>
              <a:rPr lang="en-US" dirty="0" err="1"/>
              <a:t>dạng</a:t>
            </a:r>
            <a:r>
              <a:rPr lang="en-US" dirty="0"/>
              <a:t> </a:t>
            </a:r>
            <a:r>
              <a:rPr lang="en-US" dirty="0" err="1"/>
              <a:t>chuyển</a:t>
            </a:r>
            <a:r>
              <a:rPr lang="en-US" dirty="0"/>
              <a:t> </a:t>
            </a:r>
            <a:r>
              <a:rPr lang="en-US" dirty="0" err="1"/>
              <a:t>giao</a:t>
            </a:r>
            <a:r>
              <a:rPr lang="en-US" dirty="0"/>
              <a:t> </a:t>
            </a:r>
            <a:r>
              <a:rPr lang="en-US" dirty="0" err="1"/>
              <a:t>thông</a:t>
            </a:r>
            <a:r>
              <a:rPr lang="en-US" dirty="0"/>
              <a:t> tin.</a:t>
            </a:r>
          </a:p>
        </p:txBody>
      </p:sp>
      <p:sp>
        <p:nvSpPr>
          <p:cNvPr id="4" name="Date Placeholder 3"/>
          <p:cNvSpPr>
            <a:spLocks noGrp="1"/>
          </p:cNvSpPr>
          <p:nvPr>
            <p:ph type="dt" sz="half" idx="10"/>
          </p:nvPr>
        </p:nvSpPr>
        <p:spPr/>
        <p:txBody>
          <a:bodyPr/>
          <a:lstStyle/>
          <a:p>
            <a:pPr>
              <a:defRPr/>
            </a:pPr>
            <a:fld id="{80829ACB-AA43-42E8-ADA7-D86AD347A0E1}" type="datetime1">
              <a:rPr lang="en-US" smtClean="0"/>
              <a:t>2/12/2023</a:t>
            </a:fld>
            <a:endParaRPr lang="en-US"/>
          </a:p>
        </p:txBody>
      </p:sp>
      <p:sp>
        <p:nvSpPr>
          <p:cNvPr id="5" name="Footer Placeholder 4"/>
          <p:cNvSpPr>
            <a:spLocks noGrp="1"/>
          </p:cNvSpPr>
          <p:nvPr>
            <p:ph type="ftr" sz="quarter" idx="11"/>
          </p:nvPr>
        </p:nvSpPr>
        <p:spPr/>
        <p:txBody>
          <a:bodyPr/>
          <a:lstStyle/>
          <a:p>
            <a:pPr>
              <a:defRPr/>
            </a:pPr>
            <a:r>
              <a:rPr lang="vi-VN"/>
              <a:t>Bài giảng:Mạng máy tính căn bản - Chương 1: Giới thiệu</a:t>
            </a:r>
            <a:endParaRPr lang="en-US"/>
          </a:p>
        </p:txBody>
      </p:sp>
      <p:sp>
        <p:nvSpPr>
          <p:cNvPr id="6" name="Slide Number Placeholder 5"/>
          <p:cNvSpPr>
            <a:spLocks noGrp="1"/>
          </p:cNvSpPr>
          <p:nvPr>
            <p:ph type="sldNum" sz="quarter" idx="12"/>
          </p:nvPr>
        </p:nvSpPr>
        <p:spPr/>
        <p:txBody>
          <a:bodyPr/>
          <a:lstStyle/>
          <a:p>
            <a:pPr>
              <a:defRPr/>
            </a:pPr>
            <a:fld id="{F9E92A4F-77D4-4DE9-9AA2-EC9D2C47B068}" type="slidenum">
              <a:rPr lang="x-none" smtClean="0"/>
              <a:pPr>
                <a:defRPr/>
              </a:pPr>
              <a:t>24</a:t>
            </a:fld>
            <a:r>
              <a:rPr lang="en-US"/>
              <a:t>/</a:t>
            </a:r>
          </a:p>
          <a:p>
            <a:pPr>
              <a:defRPr/>
            </a:pPr>
            <a:r>
              <a:rPr lang="en-US"/>
              <a:t>151</a:t>
            </a:r>
          </a:p>
        </p:txBody>
      </p:sp>
    </p:spTree>
    <p:custDataLst>
      <p:tags r:id="rId1"/>
    </p:custDataLst>
    <p:extLst>
      <p:ext uri="{BB962C8B-B14F-4D97-AF65-F5344CB8AC3E}">
        <p14:creationId xmlns:p14="http://schemas.microsoft.com/office/powerpoint/2010/main" val="27722783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533400" y="533400"/>
            <a:ext cx="7772400" cy="1143000"/>
          </a:xfrm>
        </p:spPr>
        <p:txBody>
          <a:bodyPr/>
          <a:lstStyle/>
          <a:p>
            <a:pPr eaLnBrk="1" hangingPunct="1"/>
            <a:r>
              <a:rPr lang="en-US" b="1" dirty="0" err="1">
                <a:solidFill>
                  <a:schemeClr val="accent1">
                    <a:lumMod val="50000"/>
                  </a:schemeClr>
                </a:solidFill>
                <a:latin typeface="Arial" charset="0"/>
                <a:cs typeface="Arial" charset="0"/>
              </a:rPr>
              <a:t>Các</a:t>
            </a:r>
            <a:r>
              <a:rPr lang="en-US" b="1" dirty="0">
                <a:solidFill>
                  <a:schemeClr val="accent1">
                    <a:lumMod val="50000"/>
                  </a:schemeClr>
                </a:solidFill>
                <a:latin typeface="Arial" charset="0"/>
                <a:cs typeface="Arial" charset="0"/>
              </a:rPr>
              <a:t> </a:t>
            </a:r>
            <a:r>
              <a:rPr lang="en-US" b="1" dirty="0" err="1">
                <a:solidFill>
                  <a:schemeClr val="accent1">
                    <a:lumMod val="50000"/>
                  </a:schemeClr>
                </a:solidFill>
                <a:latin typeface="Arial" charset="0"/>
                <a:cs typeface="Arial" charset="0"/>
              </a:rPr>
              <a:t>cấu</a:t>
            </a:r>
            <a:r>
              <a:rPr lang="en-US" b="1" dirty="0">
                <a:solidFill>
                  <a:schemeClr val="accent1">
                    <a:lumMod val="50000"/>
                  </a:schemeClr>
                </a:solidFill>
                <a:latin typeface="Arial" charset="0"/>
                <a:cs typeface="Arial" charset="0"/>
              </a:rPr>
              <a:t> </a:t>
            </a:r>
            <a:r>
              <a:rPr lang="en-US" b="1" dirty="0" err="1">
                <a:solidFill>
                  <a:schemeClr val="accent1">
                    <a:lumMod val="50000"/>
                  </a:schemeClr>
                </a:solidFill>
                <a:latin typeface="Arial" charset="0"/>
                <a:cs typeface="Arial" charset="0"/>
              </a:rPr>
              <a:t>trúc</a:t>
            </a:r>
            <a:r>
              <a:rPr lang="en-US" b="1" dirty="0">
                <a:solidFill>
                  <a:schemeClr val="accent1">
                    <a:lumMod val="50000"/>
                  </a:schemeClr>
                </a:solidFill>
                <a:latin typeface="Arial" charset="0"/>
                <a:cs typeface="Arial" charset="0"/>
              </a:rPr>
              <a:t> </a:t>
            </a:r>
            <a:r>
              <a:rPr lang="en-US" b="1" dirty="0" err="1">
                <a:solidFill>
                  <a:schemeClr val="accent1">
                    <a:lumMod val="50000"/>
                  </a:schemeClr>
                </a:solidFill>
                <a:latin typeface="Arial" charset="0"/>
                <a:cs typeface="Arial" charset="0"/>
              </a:rPr>
              <a:t>của</a:t>
            </a:r>
            <a:r>
              <a:rPr lang="en-US" b="1" dirty="0">
                <a:solidFill>
                  <a:schemeClr val="accent1">
                    <a:lumMod val="50000"/>
                  </a:schemeClr>
                </a:solidFill>
                <a:latin typeface="Arial" charset="0"/>
                <a:cs typeface="Arial" charset="0"/>
              </a:rPr>
              <a:t> </a:t>
            </a:r>
            <a:r>
              <a:rPr lang="en-US" b="1" dirty="0" err="1">
                <a:solidFill>
                  <a:schemeClr val="accent1">
                    <a:lumMod val="50000"/>
                  </a:schemeClr>
                </a:solidFill>
                <a:latin typeface="Arial" charset="0"/>
                <a:cs typeface="Arial" charset="0"/>
              </a:rPr>
              <a:t>mạng</a:t>
            </a:r>
            <a:endParaRPr lang="en-US" b="1" dirty="0">
              <a:solidFill>
                <a:schemeClr val="accent1">
                  <a:lumMod val="50000"/>
                </a:schemeClr>
              </a:solidFill>
              <a:latin typeface="Arial" charset="0"/>
              <a:cs typeface="Arial" charset="0"/>
            </a:endParaRPr>
          </a:p>
        </p:txBody>
      </p:sp>
      <p:sp>
        <p:nvSpPr>
          <p:cNvPr id="40963" name="Rectangle 3"/>
          <p:cNvSpPr>
            <a:spLocks noGrp="1" noChangeArrowheads="1"/>
          </p:cNvSpPr>
          <p:nvPr>
            <p:ph sz="quarter" idx="1"/>
          </p:nvPr>
        </p:nvSpPr>
        <p:spPr>
          <a:xfrm>
            <a:off x="533400" y="1752600"/>
            <a:ext cx="4876800" cy="3352800"/>
          </a:xfrm>
        </p:spPr>
        <p:txBody>
          <a:bodyPr/>
          <a:lstStyle/>
          <a:p>
            <a:pPr eaLnBrk="1" hangingPunct="1">
              <a:buFontTx/>
              <a:buNone/>
            </a:pPr>
            <a:r>
              <a:rPr lang="en-US" sz="3500" dirty="0" err="1">
                <a:latin typeface="Arial" charset="0"/>
                <a:cs typeface="Arial" charset="0"/>
              </a:rPr>
              <a:t>Có</a:t>
            </a:r>
            <a:r>
              <a:rPr lang="en-US" sz="3500" dirty="0">
                <a:latin typeface="Arial" charset="0"/>
                <a:cs typeface="Arial" charset="0"/>
              </a:rPr>
              <a:t> 2 </a:t>
            </a:r>
            <a:r>
              <a:rPr lang="en-US" sz="3500" dirty="0" err="1">
                <a:latin typeface="Arial" charset="0"/>
                <a:cs typeface="Arial" charset="0"/>
              </a:rPr>
              <a:t>cấu</a:t>
            </a:r>
            <a:r>
              <a:rPr lang="en-US" sz="3500" dirty="0">
                <a:latin typeface="Arial" charset="0"/>
                <a:cs typeface="Arial" charset="0"/>
              </a:rPr>
              <a:t> </a:t>
            </a:r>
            <a:r>
              <a:rPr lang="en-US" sz="3500" dirty="0" err="1">
                <a:latin typeface="Arial" charset="0"/>
                <a:cs typeface="Arial" charset="0"/>
              </a:rPr>
              <a:t>trúc</a:t>
            </a:r>
            <a:r>
              <a:rPr lang="en-US" sz="3500" dirty="0">
                <a:latin typeface="Arial" charset="0"/>
                <a:cs typeface="Arial" charset="0"/>
              </a:rPr>
              <a:t> </a:t>
            </a:r>
            <a:r>
              <a:rPr lang="en-US" sz="3500" dirty="0" err="1">
                <a:latin typeface="Arial" charset="0"/>
                <a:cs typeface="Arial" charset="0"/>
              </a:rPr>
              <a:t>chính</a:t>
            </a:r>
            <a:r>
              <a:rPr lang="en-US" sz="3500" dirty="0">
                <a:latin typeface="Arial" charset="0"/>
                <a:cs typeface="Arial" charset="0"/>
              </a:rPr>
              <a:t> </a:t>
            </a:r>
            <a:r>
              <a:rPr lang="en-US" sz="3500" dirty="0" err="1">
                <a:latin typeface="Arial" charset="0"/>
                <a:cs typeface="Arial" charset="0"/>
              </a:rPr>
              <a:t>là</a:t>
            </a:r>
            <a:r>
              <a:rPr lang="en-US" sz="3500" dirty="0">
                <a:latin typeface="Arial" charset="0"/>
                <a:cs typeface="Arial" charset="0"/>
              </a:rPr>
              <a:t>:</a:t>
            </a:r>
          </a:p>
          <a:p>
            <a:pPr eaLnBrk="1" hangingPunct="1"/>
            <a:r>
              <a:rPr lang="en-US" sz="3500" dirty="0">
                <a:latin typeface="Arial" charset="0"/>
                <a:cs typeface="Arial" charset="0"/>
              </a:rPr>
              <a:t>point-to-point (</a:t>
            </a:r>
            <a:r>
              <a:rPr lang="en-US" sz="3500" dirty="0" err="1">
                <a:latin typeface="Arial" charset="0"/>
                <a:cs typeface="Arial" charset="0"/>
              </a:rPr>
              <a:t>điểm</a:t>
            </a:r>
            <a:r>
              <a:rPr lang="en-US" sz="3500" dirty="0">
                <a:latin typeface="Arial" charset="0"/>
                <a:cs typeface="Arial" charset="0"/>
              </a:rPr>
              <a:t> – </a:t>
            </a:r>
            <a:r>
              <a:rPr lang="en-US" sz="3500" dirty="0" err="1">
                <a:latin typeface="Arial" charset="0"/>
                <a:cs typeface="Arial" charset="0"/>
              </a:rPr>
              <a:t>điểm</a:t>
            </a:r>
            <a:r>
              <a:rPr lang="en-US" sz="3500" dirty="0">
                <a:latin typeface="Arial" charset="0"/>
                <a:cs typeface="Arial" charset="0"/>
              </a:rPr>
              <a:t>): </a:t>
            </a:r>
            <a:r>
              <a:rPr lang="en-US" dirty="0" err="1">
                <a:latin typeface="Arial" charset="0"/>
                <a:cs typeface="Arial" charset="0"/>
              </a:rPr>
              <a:t>các</a:t>
            </a:r>
            <a:r>
              <a:rPr lang="en-US" dirty="0">
                <a:latin typeface="Arial" charset="0"/>
                <a:cs typeface="Arial" charset="0"/>
              </a:rPr>
              <a:t> </a:t>
            </a:r>
            <a:r>
              <a:rPr lang="en-US" dirty="0" err="1">
                <a:latin typeface="Arial" charset="0"/>
                <a:cs typeface="Arial" charset="0"/>
              </a:rPr>
              <a:t>đường</a:t>
            </a:r>
            <a:r>
              <a:rPr lang="en-US" dirty="0">
                <a:latin typeface="Arial" charset="0"/>
                <a:cs typeface="Arial" charset="0"/>
              </a:rPr>
              <a:t> </a:t>
            </a:r>
            <a:r>
              <a:rPr lang="en-US" dirty="0" err="1">
                <a:latin typeface="Arial" charset="0"/>
                <a:cs typeface="Arial" charset="0"/>
              </a:rPr>
              <a:t>truyền</a:t>
            </a:r>
            <a:r>
              <a:rPr lang="en-US" dirty="0">
                <a:latin typeface="Arial" charset="0"/>
                <a:cs typeface="Arial" charset="0"/>
              </a:rPr>
              <a:t> </a:t>
            </a:r>
            <a:r>
              <a:rPr lang="en-US" dirty="0" err="1">
                <a:latin typeface="Arial" charset="0"/>
                <a:cs typeface="Arial" charset="0"/>
              </a:rPr>
              <a:t>riêng</a:t>
            </a:r>
            <a:r>
              <a:rPr lang="en-US" dirty="0">
                <a:latin typeface="Arial" charset="0"/>
                <a:cs typeface="Arial" charset="0"/>
              </a:rPr>
              <a:t> </a:t>
            </a:r>
            <a:r>
              <a:rPr lang="en-US" dirty="0" err="1">
                <a:latin typeface="Arial" charset="0"/>
                <a:cs typeface="Arial" charset="0"/>
              </a:rPr>
              <a:t>biệt</a:t>
            </a:r>
            <a:r>
              <a:rPr lang="en-US" dirty="0">
                <a:latin typeface="Arial" charset="0"/>
                <a:cs typeface="Arial" charset="0"/>
              </a:rPr>
              <a:t> </a:t>
            </a:r>
            <a:r>
              <a:rPr lang="en-US" dirty="0" err="1">
                <a:latin typeface="Arial" charset="0"/>
                <a:cs typeface="Arial" charset="0"/>
              </a:rPr>
              <a:t>được</a:t>
            </a:r>
            <a:r>
              <a:rPr lang="en-US" dirty="0">
                <a:latin typeface="Arial" charset="0"/>
                <a:cs typeface="Arial" charset="0"/>
              </a:rPr>
              <a:t> </a:t>
            </a:r>
            <a:r>
              <a:rPr lang="en-US" dirty="0" err="1">
                <a:latin typeface="Arial" charset="0"/>
                <a:cs typeface="Arial" charset="0"/>
              </a:rPr>
              <a:t>thiết</a:t>
            </a:r>
            <a:r>
              <a:rPr lang="en-US" dirty="0">
                <a:latin typeface="Arial" charset="0"/>
                <a:cs typeface="Arial" charset="0"/>
              </a:rPr>
              <a:t> </a:t>
            </a:r>
            <a:r>
              <a:rPr lang="en-US" dirty="0" err="1">
                <a:latin typeface="Arial" charset="0"/>
                <a:cs typeface="Arial" charset="0"/>
              </a:rPr>
              <a:t>lập</a:t>
            </a:r>
            <a:r>
              <a:rPr lang="en-US" dirty="0">
                <a:latin typeface="Arial" charset="0"/>
                <a:cs typeface="Arial" charset="0"/>
              </a:rPr>
              <a:t> </a:t>
            </a:r>
            <a:r>
              <a:rPr lang="en-US" dirty="0" err="1">
                <a:latin typeface="Arial" charset="0"/>
                <a:cs typeface="Arial" charset="0"/>
              </a:rPr>
              <a:t>để</a:t>
            </a:r>
            <a:r>
              <a:rPr lang="en-US" dirty="0">
                <a:latin typeface="Arial" charset="0"/>
                <a:cs typeface="Arial" charset="0"/>
              </a:rPr>
              <a:t> </a:t>
            </a:r>
            <a:r>
              <a:rPr lang="en-US" dirty="0" err="1">
                <a:latin typeface="Arial" charset="0"/>
                <a:cs typeface="Arial" charset="0"/>
              </a:rPr>
              <a:t>nối</a:t>
            </a:r>
            <a:r>
              <a:rPr lang="en-US" dirty="0">
                <a:latin typeface="Arial" charset="0"/>
                <a:cs typeface="Arial" charset="0"/>
              </a:rPr>
              <a:t> </a:t>
            </a:r>
            <a:r>
              <a:rPr lang="en-US" dirty="0" err="1">
                <a:latin typeface="Arial" charset="0"/>
                <a:cs typeface="Arial" charset="0"/>
              </a:rPr>
              <a:t>các</a:t>
            </a:r>
            <a:r>
              <a:rPr lang="en-US" dirty="0">
                <a:latin typeface="Arial" charset="0"/>
                <a:cs typeface="Arial" charset="0"/>
              </a:rPr>
              <a:t> </a:t>
            </a:r>
            <a:r>
              <a:rPr lang="en-US" dirty="0" err="1">
                <a:latin typeface="Arial" charset="0"/>
                <a:cs typeface="Arial" charset="0"/>
              </a:rPr>
              <a:t>cặp</a:t>
            </a:r>
            <a:r>
              <a:rPr lang="en-US" dirty="0">
                <a:latin typeface="Arial" charset="0"/>
                <a:cs typeface="Arial" charset="0"/>
              </a:rPr>
              <a:t> </a:t>
            </a:r>
            <a:r>
              <a:rPr lang="en-US" dirty="0" err="1">
                <a:latin typeface="Arial" charset="0"/>
                <a:cs typeface="Arial" charset="0"/>
              </a:rPr>
              <a:t>máy</a:t>
            </a:r>
            <a:r>
              <a:rPr lang="en-US" dirty="0">
                <a:latin typeface="Arial" charset="0"/>
                <a:cs typeface="Arial" charset="0"/>
              </a:rPr>
              <a:t> </a:t>
            </a:r>
            <a:r>
              <a:rPr lang="en-US" dirty="0" err="1">
                <a:latin typeface="Arial" charset="0"/>
                <a:cs typeface="Arial" charset="0"/>
              </a:rPr>
              <a:t>tính</a:t>
            </a:r>
            <a:r>
              <a:rPr lang="en-US" dirty="0">
                <a:latin typeface="Arial" charset="0"/>
                <a:cs typeface="Arial" charset="0"/>
              </a:rPr>
              <a:t> </a:t>
            </a:r>
            <a:r>
              <a:rPr lang="en-US" dirty="0" err="1">
                <a:latin typeface="Arial" charset="0"/>
                <a:cs typeface="Arial" charset="0"/>
              </a:rPr>
              <a:t>lại</a:t>
            </a:r>
            <a:r>
              <a:rPr lang="en-US" dirty="0">
                <a:latin typeface="Arial" charset="0"/>
                <a:cs typeface="Arial" charset="0"/>
              </a:rPr>
              <a:t> </a:t>
            </a:r>
            <a:r>
              <a:rPr lang="en-US" dirty="0" err="1">
                <a:latin typeface="Arial" charset="0"/>
                <a:cs typeface="Arial" charset="0"/>
              </a:rPr>
              <a:t>với</a:t>
            </a:r>
            <a:r>
              <a:rPr lang="en-US" dirty="0">
                <a:latin typeface="Arial" charset="0"/>
                <a:cs typeface="Arial" charset="0"/>
              </a:rPr>
              <a:t> </a:t>
            </a:r>
            <a:r>
              <a:rPr lang="en-US" dirty="0" err="1">
                <a:latin typeface="Arial" charset="0"/>
                <a:cs typeface="Arial" charset="0"/>
              </a:rPr>
              <a:t>nhau</a:t>
            </a:r>
            <a:r>
              <a:rPr lang="en-US" dirty="0">
                <a:latin typeface="Arial" charset="0"/>
                <a:cs typeface="Arial" charset="0"/>
              </a:rPr>
              <a:t>. </a:t>
            </a:r>
          </a:p>
        </p:txBody>
      </p:sp>
      <p:pic>
        <p:nvPicPr>
          <p:cNvPr id="40964" name="Picture 4"/>
          <p:cNvPicPr>
            <a:picLocks noChangeAspect="1" noChangeArrowheads="1"/>
          </p:cNvPicPr>
          <p:nvPr/>
        </p:nvPicPr>
        <p:blipFill>
          <a:blip r:embed="rId4" cstate="print"/>
          <a:srcRect/>
          <a:stretch>
            <a:fillRect/>
          </a:stretch>
        </p:blipFill>
        <p:spPr bwMode="auto">
          <a:xfrm>
            <a:off x="5562600" y="1600200"/>
            <a:ext cx="3017838" cy="3086100"/>
          </a:xfrm>
          <a:prstGeom prst="rect">
            <a:avLst/>
          </a:prstGeom>
          <a:noFill/>
          <a:ln w="9525">
            <a:noFill/>
            <a:miter lim="800000"/>
            <a:headEnd/>
            <a:tailEnd/>
          </a:ln>
        </p:spPr>
      </p:pic>
      <p:sp>
        <p:nvSpPr>
          <p:cNvPr id="40965" name="Date Placeholder 4"/>
          <p:cNvSpPr>
            <a:spLocks noGrp="1"/>
          </p:cNvSpPr>
          <p:nvPr>
            <p:ph type="dt" sz="quarter" idx="10"/>
          </p:nvPr>
        </p:nvSpPr>
        <p:spPr bwMode="auto">
          <a:noFill/>
          <a:ln>
            <a:miter lim="800000"/>
            <a:headEnd/>
            <a:tailEnd/>
          </a:ln>
        </p:spPr>
        <p:txBody>
          <a:bodyPr vert="horz" wrap="square" lIns="91440" tIns="45720" rIns="91440" bIns="45720" numCol="1" compatLnSpc="1">
            <a:prstTxWarp prst="textNoShape">
              <a:avLst/>
            </a:prstTxWarp>
          </a:bodyPr>
          <a:lstStyle/>
          <a:p>
            <a:fld id="{AAF76A58-CA91-4029-958F-9A56AC2EE202}" type="datetime1">
              <a:rPr lang="en-US" smtClean="0"/>
              <a:t>2/12/2023</a:t>
            </a:fld>
            <a:endParaRPr lang="en-US"/>
          </a:p>
        </p:txBody>
      </p:sp>
      <p:sp>
        <p:nvSpPr>
          <p:cNvPr id="40966" name="Slide Number Placeholder 5"/>
          <p:cNvSpPr>
            <a:spLocks noGrp="1"/>
          </p:cNvSpPr>
          <p:nvPr>
            <p:ph type="sldNum" sz="quarter" idx="12"/>
          </p:nvPr>
        </p:nvSpPr>
        <p:spPr bwMode="auto">
          <a:ln>
            <a:round/>
            <a:headEnd/>
            <a:tailEnd/>
          </a:ln>
        </p:spPr>
        <p:txBody>
          <a:bodyPr/>
          <a:lstStyle/>
          <a:p>
            <a:fld id="{68E41A20-88DA-485B-B739-9A41A1435444}" type="slidenum">
              <a:rPr lang="x-none" smtClean="0"/>
              <a:pPr/>
              <a:t>25</a:t>
            </a:fld>
            <a:endParaRPr lang="en-US"/>
          </a:p>
        </p:txBody>
      </p:sp>
      <p:sp>
        <p:nvSpPr>
          <p:cNvPr id="40967" name="Footer Placeholder 6"/>
          <p:cNvSpPr>
            <a:spLocks noGrp="1"/>
          </p:cNvSpPr>
          <p:nvPr>
            <p:ph type="ftr" sz="quarter" idx="11"/>
          </p:nvPr>
        </p:nvSpPr>
        <p:spPr bwMode="auto">
          <a:noFill/>
          <a:ln>
            <a:miter lim="800000"/>
            <a:headEnd/>
            <a:tailEnd/>
          </a:ln>
        </p:spPr>
        <p:txBody>
          <a:bodyPr vert="horz" wrap="square" lIns="91440" tIns="45720" rIns="91440" bIns="45720" numCol="1" compatLnSpc="1">
            <a:prstTxWarp prst="textNoShape">
              <a:avLst/>
            </a:prstTxWarp>
          </a:bodyPr>
          <a:lstStyle/>
          <a:p>
            <a:r>
              <a:rPr lang="vi-VN"/>
              <a:t>Bài giảng:Mạng máy tính căn bản - Chương 1: Giới thiệu</a:t>
            </a:r>
            <a:endParaRPr lang="en-US"/>
          </a:p>
        </p:txBody>
      </p:sp>
      <p:sp>
        <p:nvSpPr>
          <p:cNvPr id="8" name="Rectangle 2"/>
          <p:cNvSpPr txBox="1">
            <a:spLocks noChangeArrowheads="1"/>
          </p:cNvSpPr>
          <p:nvPr/>
        </p:nvSpPr>
        <p:spPr bwMode="auto">
          <a:xfrm>
            <a:off x="457200" y="0"/>
            <a:ext cx="7772400" cy="914400"/>
          </a:xfrm>
          <a:prstGeom prst="rect">
            <a:avLst/>
          </a:prstGeom>
          <a:noFill/>
          <a:ln w="9525">
            <a:noFill/>
            <a:miter lim="800000"/>
            <a:headEnd/>
            <a:tailEnd/>
          </a:ln>
        </p:spPr>
        <p:txBody>
          <a:bodyPr vert="horz" wrap="square" lIns="91440" tIns="45720" rIns="91440" bIns="91440" numCol="1" anchor="b"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sz="3600" b="1" dirty="0">
                <a:solidFill>
                  <a:schemeClr val="bg1">
                    <a:lumMod val="95000"/>
                  </a:schemeClr>
                </a:solidFill>
                <a:latin typeface="Arial" charset="0"/>
                <a:ea typeface="+mj-ea"/>
                <a:cs typeface="Arial" charset="0"/>
              </a:rPr>
              <a:t>5</a:t>
            </a:r>
            <a:r>
              <a:rPr kumimoji="0" lang="en-US" sz="3600" b="1" i="0" u="none" strike="noStrike" kern="1200" cap="none" spc="0" normalizeH="0" baseline="0" noProof="0">
                <a:ln>
                  <a:noFill/>
                </a:ln>
                <a:solidFill>
                  <a:schemeClr val="bg1">
                    <a:lumMod val="95000"/>
                  </a:schemeClr>
                </a:solidFill>
                <a:effectLst/>
                <a:uLnTx/>
                <a:uFillTx/>
                <a:latin typeface="Arial" charset="0"/>
                <a:ea typeface="+mj-ea"/>
                <a:cs typeface="Arial" charset="0"/>
              </a:rPr>
              <a:t>. </a:t>
            </a:r>
            <a:r>
              <a:rPr kumimoji="0" lang="en-US" sz="3600" b="1" i="0" u="none" strike="noStrike" kern="1200" cap="none" spc="0" normalizeH="0" baseline="0" noProof="0" dirty="0">
                <a:ln>
                  <a:noFill/>
                </a:ln>
                <a:solidFill>
                  <a:schemeClr val="bg1">
                    <a:lumMod val="95000"/>
                  </a:schemeClr>
                </a:solidFill>
                <a:effectLst/>
                <a:uLnTx/>
                <a:uFillTx/>
                <a:latin typeface="Arial" charset="0"/>
                <a:ea typeface="+mj-ea"/>
                <a:cs typeface="Arial" charset="0"/>
              </a:rPr>
              <a:t>MÔ</a:t>
            </a:r>
            <a:r>
              <a:rPr kumimoji="0" lang="en-US" sz="3600" b="1" i="0" u="none" strike="noStrike" kern="1200" cap="none" spc="0" normalizeH="0" noProof="0" dirty="0">
                <a:ln>
                  <a:noFill/>
                </a:ln>
                <a:solidFill>
                  <a:schemeClr val="bg1">
                    <a:lumMod val="95000"/>
                  </a:schemeClr>
                </a:solidFill>
                <a:effectLst/>
                <a:uLnTx/>
                <a:uFillTx/>
                <a:latin typeface="Arial" charset="0"/>
                <a:ea typeface="+mj-ea"/>
                <a:cs typeface="Arial" charset="0"/>
              </a:rPr>
              <a:t> HÌNH MẠNG LAN</a:t>
            </a:r>
            <a:endParaRPr kumimoji="0" lang="en-US" sz="3600" b="1" i="0" u="none" strike="noStrike" kern="1200" cap="none" spc="0" normalizeH="0" baseline="0" noProof="0" dirty="0">
              <a:ln>
                <a:noFill/>
              </a:ln>
              <a:solidFill>
                <a:schemeClr val="bg1">
                  <a:lumMod val="95000"/>
                </a:schemeClr>
              </a:solidFill>
              <a:effectLst/>
              <a:uLnTx/>
              <a:uFillTx/>
              <a:latin typeface="Arial" charset="0"/>
              <a:ea typeface="+mj-ea"/>
              <a:cs typeface="Arial" charset="0"/>
            </a:endParaRPr>
          </a:p>
        </p:txBody>
      </p:sp>
    </p:spTree>
    <p:custDataLst>
      <p:tags r:id="rId1"/>
    </p:custData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1026"/>
          <p:cNvSpPr>
            <a:spLocks noGrp="1" noChangeArrowheads="1"/>
          </p:cNvSpPr>
          <p:nvPr>
            <p:ph type="title"/>
          </p:nvPr>
        </p:nvSpPr>
        <p:spPr>
          <a:xfrm>
            <a:off x="533400" y="1371600"/>
            <a:ext cx="7772400" cy="609600"/>
          </a:xfrm>
        </p:spPr>
        <p:txBody>
          <a:bodyPr/>
          <a:lstStyle/>
          <a:p>
            <a:pPr eaLnBrk="1" hangingPunct="1"/>
            <a:r>
              <a:rPr lang="en-US" b="1" dirty="0" err="1">
                <a:solidFill>
                  <a:schemeClr val="accent1">
                    <a:lumMod val="50000"/>
                  </a:schemeClr>
                </a:solidFill>
                <a:latin typeface="Arial" charset="0"/>
                <a:cs typeface="Arial" charset="0"/>
              </a:rPr>
              <a:t>Các</a:t>
            </a:r>
            <a:r>
              <a:rPr lang="en-US" b="1" dirty="0">
                <a:solidFill>
                  <a:schemeClr val="accent1">
                    <a:lumMod val="50000"/>
                  </a:schemeClr>
                </a:solidFill>
                <a:latin typeface="Arial" charset="0"/>
                <a:cs typeface="Arial" charset="0"/>
              </a:rPr>
              <a:t> </a:t>
            </a:r>
            <a:r>
              <a:rPr lang="en-US" b="1" dirty="0" err="1">
                <a:solidFill>
                  <a:schemeClr val="accent1">
                    <a:lumMod val="50000"/>
                  </a:schemeClr>
                </a:solidFill>
                <a:latin typeface="Arial" charset="0"/>
                <a:cs typeface="Arial" charset="0"/>
              </a:rPr>
              <a:t>cấu</a:t>
            </a:r>
            <a:r>
              <a:rPr lang="en-US" b="1" dirty="0">
                <a:solidFill>
                  <a:schemeClr val="accent1">
                    <a:lumMod val="50000"/>
                  </a:schemeClr>
                </a:solidFill>
                <a:latin typeface="Arial" charset="0"/>
                <a:cs typeface="Arial" charset="0"/>
              </a:rPr>
              <a:t> </a:t>
            </a:r>
            <a:r>
              <a:rPr lang="en-US" b="1" dirty="0" err="1">
                <a:solidFill>
                  <a:schemeClr val="accent1">
                    <a:lumMod val="50000"/>
                  </a:schemeClr>
                </a:solidFill>
                <a:latin typeface="Arial" charset="0"/>
                <a:cs typeface="Arial" charset="0"/>
              </a:rPr>
              <a:t>trúc</a:t>
            </a:r>
            <a:r>
              <a:rPr lang="en-US" b="1" dirty="0">
                <a:solidFill>
                  <a:schemeClr val="accent1">
                    <a:lumMod val="50000"/>
                  </a:schemeClr>
                </a:solidFill>
                <a:latin typeface="Arial" charset="0"/>
                <a:cs typeface="Arial" charset="0"/>
              </a:rPr>
              <a:t> </a:t>
            </a:r>
            <a:r>
              <a:rPr lang="en-US" b="1" dirty="0" err="1">
                <a:solidFill>
                  <a:schemeClr val="accent1">
                    <a:lumMod val="50000"/>
                  </a:schemeClr>
                </a:solidFill>
                <a:latin typeface="Arial" charset="0"/>
                <a:cs typeface="Arial" charset="0"/>
              </a:rPr>
              <a:t>của</a:t>
            </a:r>
            <a:r>
              <a:rPr lang="en-US" b="1" dirty="0">
                <a:solidFill>
                  <a:schemeClr val="accent1">
                    <a:lumMod val="50000"/>
                  </a:schemeClr>
                </a:solidFill>
                <a:latin typeface="Arial" charset="0"/>
                <a:cs typeface="Arial" charset="0"/>
              </a:rPr>
              <a:t> </a:t>
            </a:r>
            <a:r>
              <a:rPr lang="en-US" b="1" dirty="0" err="1">
                <a:solidFill>
                  <a:schemeClr val="accent1">
                    <a:lumMod val="50000"/>
                  </a:schemeClr>
                </a:solidFill>
                <a:latin typeface="Arial" charset="0"/>
                <a:cs typeface="Arial" charset="0"/>
              </a:rPr>
              <a:t>mạng</a:t>
            </a:r>
            <a:endParaRPr lang="en-US" b="1" dirty="0">
              <a:solidFill>
                <a:schemeClr val="accent1">
                  <a:lumMod val="50000"/>
                </a:schemeClr>
              </a:solidFill>
              <a:latin typeface="Arial" charset="0"/>
              <a:cs typeface="Arial" charset="0"/>
            </a:endParaRPr>
          </a:p>
        </p:txBody>
      </p:sp>
      <p:sp>
        <p:nvSpPr>
          <p:cNvPr id="41987" name="Rectangle 1027"/>
          <p:cNvSpPr>
            <a:spLocks noGrp="1" noChangeArrowheads="1"/>
          </p:cNvSpPr>
          <p:nvPr>
            <p:ph sz="quarter" idx="1"/>
          </p:nvPr>
        </p:nvSpPr>
        <p:spPr>
          <a:xfrm>
            <a:off x="304800" y="1981200"/>
            <a:ext cx="8077200" cy="4114800"/>
          </a:xfrm>
        </p:spPr>
        <p:txBody>
          <a:bodyPr/>
          <a:lstStyle/>
          <a:p>
            <a:pPr eaLnBrk="1" hangingPunct="1"/>
            <a:r>
              <a:rPr lang="en-US" altLang="ja-JP">
                <a:latin typeface="Arial" charset="0"/>
                <a:ea typeface="ＭＳ Ｐゴシック" pitchFamily="34" charset="-128"/>
                <a:cs typeface="Arial" charset="0"/>
              </a:rPr>
              <a:t>broadcast </a:t>
            </a:r>
            <a:r>
              <a:rPr lang="en-US" sz="3500">
                <a:latin typeface="Arial" charset="0"/>
                <a:cs typeface="Arial" charset="0"/>
              </a:rPr>
              <a:t>(</a:t>
            </a:r>
            <a:r>
              <a:rPr lang="en-US">
                <a:latin typeface="Arial" charset="0"/>
                <a:cs typeface="Arial" charset="0"/>
              </a:rPr>
              <a:t>một điểm - nhiều điểm</a:t>
            </a:r>
            <a:r>
              <a:rPr lang="en-US" sz="3500">
                <a:latin typeface="Arial" charset="0"/>
                <a:cs typeface="Arial" charset="0"/>
              </a:rPr>
              <a:t>): </a:t>
            </a:r>
            <a:r>
              <a:rPr lang="en-US">
                <a:latin typeface="Arial" charset="0"/>
                <a:cs typeface="Arial" charset="0"/>
              </a:rPr>
              <a:t>tất cả các trạm phân chia chung một đường truyền vật lý. </a:t>
            </a:r>
          </a:p>
        </p:txBody>
      </p:sp>
      <p:pic>
        <p:nvPicPr>
          <p:cNvPr id="41988" name="Picture 1029"/>
          <p:cNvPicPr>
            <a:picLocks noChangeAspect="1" noChangeArrowheads="1"/>
          </p:cNvPicPr>
          <p:nvPr/>
        </p:nvPicPr>
        <p:blipFill>
          <a:blip r:embed="rId4" cstate="print"/>
          <a:srcRect/>
          <a:stretch>
            <a:fillRect/>
          </a:stretch>
        </p:blipFill>
        <p:spPr bwMode="auto">
          <a:xfrm>
            <a:off x="1371600" y="3200400"/>
            <a:ext cx="6096000" cy="2987675"/>
          </a:xfrm>
          <a:prstGeom prst="rect">
            <a:avLst/>
          </a:prstGeom>
          <a:noFill/>
          <a:ln w="9525">
            <a:noFill/>
            <a:miter lim="800000"/>
            <a:headEnd/>
            <a:tailEnd/>
          </a:ln>
        </p:spPr>
      </p:pic>
      <p:sp>
        <p:nvSpPr>
          <p:cNvPr id="41989" name="Date Placeholder 4"/>
          <p:cNvSpPr>
            <a:spLocks noGrp="1"/>
          </p:cNvSpPr>
          <p:nvPr>
            <p:ph type="dt" sz="quarter" idx="10"/>
          </p:nvPr>
        </p:nvSpPr>
        <p:spPr bwMode="auto">
          <a:noFill/>
          <a:ln>
            <a:miter lim="800000"/>
            <a:headEnd/>
            <a:tailEnd/>
          </a:ln>
        </p:spPr>
        <p:txBody>
          <a:bodyPr vert="horz" wrap="square" lIns="91440" tIns="45720" rIns="91440" bIns="45720" numCol="1" compatLnSpc="1">
            <a:prstTxWarp prst="textNoShape">
              <a:avLst/>
            </a:prstTxWarp>
          </a:bodyPr>
          <a:lstStyle/>
          <a:p>
            <a:fld id="{E0A04E7E-3CCF-4791-ADB1-C7F0BDB7C6DF}" type="datetime1">
              <a:rPr lang="en-US" smtClean="0"/>
              <a:t>2/12/2023</a:t>
            </a:fld>
            <a:endParaRPr lang="en-US"/>
          </a:p>
        </p:txBody>
      </p:sp>
      <p:sp>
        <p:nvSpPr>
          <p:cNvPr id="41990" name="Slide Number Placeholder 5"/>
          <p:cNvSpPr>
            <a:spLocks noGrp="1"/>
          </p:cNvSpPr>
          <p:nvPr>
            <p:ph type="sldNum" sz="quarter" idx="12"/>
          </p:nvPr>
        </p:nvSpPr>
        <p:spPr bwMode="auto">
          <a:ln>
            <a:round/>
            <a:headEnd/>
            <a:tailEnd/>
          </a:ln>
        </p:spPr>
        <p:txBody>
          <a:bodyPr/>
          <a:lstStyle/>
          <a:p>
            <a:fld id="{351A3552-D3BA-4C68-BFEF-C6D3AA3DBF28}" type="slidenum">
              <a:rPr lang="x-none" smtClean="0"/>
              <a:pPr/>
              <a:t>26</a:t>
            </a:fld>
            <a:endParaRPr lang="en-US"/>
          </a:p>
        </p:txBody>
      </p:sp>
      <p:sp>
        <p:nvSpPr>
          <p:cNvPr id="41991" name="Footer Placeholder 6"/>
          <p:cNvSpPr>
            <a:spLocks noGrp="1"/>
          </p:cNvSpPr>
          <p:nvPr>
            <p:ph type="ftr" sz="quarter" idx="11"/>
          </p:nvPr>
        </p:nvSpPr>
        <p:spPr bwMode="auto">
          <a:noFill/>
          <a:ln>
            <a:miter lim="800000"/>
            <a:headEnd/>
            <a:tailEnd/>
          </a:ln>
        </p:spPr>
        <p:txBody>
          <a:bodyPr vert="horz" wrap="square" lIns="91440" tIns="45720" rIns="91440" bIns="45720" numCol="1" compatLnSpc="1">
            <a:prstTxWarp prst="textNoShape">
              <a:avLst/>
            </a:prstTxWarp>
          </a:bodyPr>
          <a:lstStyle/>
          <a:p>
            <a:r>
              <a:rPr lang="vi-VN"/>
              <a:t>Bài giảng:Mạng máy tính căn bản - Chương 1: Giới thiệu</a:t>
            </a:r>
            <a:endParaRPr lang="en-US"/>
          </a:p>
        </p:txBody>
      </p:sp>
      <p:sp>
        <p:nvSpPr>
          <p:cNvPr id="8" name="Rectangle 2"/>
          <p:cNvSpPr txBox="1">
            <a:spLocks noChangeArrowheads="1"/>
          </p:cNvSpPr>
          <p:nvPr/>
        </p:nvSpPr>
        <p:spPr bwMode="auto">
          <a:xfrm>
            <a:off x="457200" y="-76200"/>
            <a:ext cx="7772400" cy="914400"/>
          </a:xfrm>
          <a:prstGeom prst="rect">
            <a:avLst/>
          </a:prstGeom>
          <a:noFill/>
          <a:ln w="9525">
            <a:noFill/>
            <a:miter lim="800000"/>
            <a:headEnd/>
            <a:tailEnd/>
          </a:ln>
        </p:spPr>
        <p:txBody>
          <a:bodyPr vert="horz" wrap="square" lIns="91440" tIns="45720" rIns="91440" bIns="91440" numCol="1" anchor="b"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3600" b="1" i="0" u="none" strike="noStrike" kern="1200" cap="none" spc="0" normalizeH="0" baseline="0" noProof="0" dirty="0">
                <a:ln>
                  <a:noFill/>
                </a:ln>
                <a:solidFill>
                  <a:schemeClr val="bg1">
                    <a:lumMod val="95000"/>
                  </a:schemeClr>
                </a:solidFill>
                <a:effectLst/>
                <a:uLnTx/>
                <a:uFillTx/>
                <a:latin typeface="Arial" charset="0"/>
                <a:ea typeface="+mj-ea"/>
                <a:cs typeface="Arial" charset="0"/>
              </a:rPr>
              <a:t>5. MÔ</a:t>
            </a:r>
            <a:r>
              <a:rPr kumimoji="0" lang="en-US" sz="3600" b="1" i="0" u="none" strike="noStrike" kern="1200" cap="none" spc="0" normalizeH="0" noProof="0" dirty="0">
                <a:ln>
                  <a:noFill/>
                </a:ln>
                <a:solidFill>
                  <a:schemeClr val="bg1">
                    <a:lumMod val="95000"/>
                  </a:schemeClr>
                </a:solidFill>
                <a:effectLst/>
                <a:uLnTx/>
                <a:uFillTx/>
                <a:latin typeface="Arial" charset="0"/>
                <a:ea typeface="+mj-ea"/>
                <a:cs typeface="Arial" charset="0"/>
              </a:rPr>
              <a:t> HÌNH MẠNG LAN</a:t>
            </a:r>
            <a:endParaRPr kumimoji="0" lang="en-US" sz="3600" b="1" i="0" u="none" strike="noStrike" kern="1200" cap="none" spc="0" normalizeH="0" baseline="0" noProof="0" dirty="0">
              <a:ln>
                <a:noFill/>
              </a:ln>
              <a:solidFill>
                <a:schemeClr val="bg1">
                  <a:lumMod val="95000"/>
                </a:schemeClr>
              </a:solidFill>
              <a:effectLst/>
              <a:uLnTx/>
              <a:uFillTx/>
              <a:latin typeface="Arial" charset="0"/>
              <a:ea typeface="+mj-ea"/>
              <a:cs typeface="Arial" charset="0"/>
            </a:endParaRPr>
          </a:p>
        </p:txBody>
      </p:sp>
    </p:spTree>
    <p:custDataLst>
      <p:tags r:id="rId1"/>
    </p:custData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1026"/>
          <p:cNvSpPr>
            <a:spLocks noGrp="1" noChangeArrowheads="1"/>
          </p:cNvSpPr>
          <p:nvPr>
            <p:ph type="title"/>
          </p:nvPr>
        </p:nvSpPr>
        <p:spPr>
          <a:xfrm>
            <a:off x="457200" y="914400"/>
            <a:ext cx="7772400" cy="914400"/>
          </a:xfrm>
        </p:spPr>
        <p:txBody>
          <a:bodyPr/>
          <a:lstStyle/>
          <a:p>
            <a:pPr eaLnBrk="1" hangingPunct="1"/>
            <a:r>
              <a:rPr lang="en-US" sz="3200" b="1" dirty="0" err="1">
                <a:solidFill>
                  <a:schemeClr val="accent1">
                    <a:lumMod val="50000"/>
                  </a:schemeClr>
                </a:solidFill>
                <a:latin typeface="Arial" charset="0"/>
                <a:cs typeface="Arial" charset="0"/>
              </a:rPr>
              <a:t>Những</a:t>
            </a:r>
            <a:r>
              <a:rPr lang="en-US" sz="3200" b="1" dirty="0">
                <a:solidFill>
                  <a:schemeClr val="accent1">
                    <a:lumMod val="50000"/>
                  </a:schemeClr>
                </a:solidFill>
                <a:latin typeface="Arial" charset="0"/>
                <a:cs typeface="Arial" charset="0"/>
              </a:rPr>
              <a:t> </a:t>
            </a:r>
            <a:r>
              <a:rPr lang="vi-VN" sz="3200" b="1" dirty="0" err="1">
                <a:solidFill>
                  <a:schemeClr val="accent1">
                    <a:lumMod val="50000"/>
                  </a:schemeClr>
                </a:solidFill>
                <a:latin typeface="Arial" charset="0"/>
                <a:cs typeface="Arial" charset="0"/>
              </a:rPr>
              <a:t>mô hình </a:t>
            </a:r>
            <a:r>
              <a:rPr lang="en-US" sz="3200" b="1" dirty="0" err="1">
                <a:solidFill>
                  <a:schemeClr val="accent1">
                    <a:lumMod val="50000"/>
                  </a:schemeClr>
                </a:solidFill>
                <a:latin typeface="Arial" charset="0"/>
                <a:cs typeface="Arial" charset="0"/>
              </a:rPr>
              <a:t>chính</a:t>
            </a:r>
            <a:r>
              <a:rPr lang="en-US" sz="3200" b="1" dirty="0">
                <a:solidFill>
                  <a:schemeClr val="accent1">
                    <a:lumMod val="50000"/>
                  </a:schemeClr>
                </a:solidFill>
                <a:latin typeface="Arial" charset="0"/>
                <a:cs typeface="Arial" charset="0"/>
              </a:rPr>
              <a:t> </a:t>
            </a:r>
            <a:r>
              <a:rPr lang="en-US" sz="3200" b="1" dirty="0" err="1">
                <a:solidFill>
                  <a:schemeClr val="accent1">
                    <a:lumMod val="50000"/>
                  </a:schemeClr>
                </a:solidFill>
                <a:latin typeface="Arial" charset="0"/>
                <a:cs typeface="Arial" charset="0"/>
              </a:rPr>
              <a:t>của</a:t>
            </a:r>
            <a:r>
              <a:rPr lang="en-US" sz="3200" b="1" dirty="0">
                <a:solidFill>
                  <a:schemeClr val="accent1">
                    <a:lumMod val="50000"/>
                  </a:schemeClr>
                </a:solidFill>
                <a:latin typeface="Arial" charset="0"/>
                <a:cs typeface="Arial" charset="0"/>
              </a:rPr>
              <a:t> LAN</a:t>
            </a:r>
          </a:p>
        </p:txBody>
      </p:sp>
      <p:sp>
        <p:nvSpPr>
          <p:cNvPr id="43011" name="Rectangle 1027"/>
          <p:cNvSpPr>
            <a:spLocks noGrp="1" noChangeArrowheads="1"/>
          </p:cNvSpPr>
          <p:nvPr>
            <p:ph sz="quarter" idx="1"/>
          </p:nvPr>
        </p:nvSpPr>
        <p:spPr>
          <a:xfrm>
            <a:off x="685800" y="1905000"/>
            <a:ext cx="7696200" cy="4191000"/>
          </a:xfrm>
        </p:spPr>
        <p:txBody>
          <a:bodyPr/>
          <a:lstStyle/>
          <a:p>
            <a:pPr eaLnBrk="1" hangingPunct="1"/>
            <a:r>
              <a:rPr lang="en-US" b="1">
                <a:latin typeface="Arial" charset="0"/>
                <a:cs typeface="Arial" charset="0"/>
              </a:rPr>
              <a:t>Dạng đường thẳng (Bus)</a:t>
            </a:r>
            <a:r>
              <a:rPr lang="en-US">
                <a:latin typeface="Arial" charset="0"/>
                <a:cs typeface="Arial" charset="0"/>
              </a:rPr>
              <a:t> </a:t>
            </a:r>
          </a:p>
          <a:p>
            <a:pPr eaLnBrk="1" hangingPunct="1"/>
            <a:endParaRPr lang="en-US">
              <a:latin typeface="Arial" charset="0"/>
              <a:cs typeface="Arial" charset="0"/>
            </a:endParaRPr>
          </a:p>
          <a:p>
            <a:pPr eaLnBrk="1" hangingPunct="1"/>
            <a:endParaRPr lang="en-US">
              <a:latin typeface="Arial" charset="0"/>
              <a:cs typeface="Arial" charset="0"/>
            </a:endParaRPr>
          </a:p>
          <a:p>
            <a:pPr eaLnBrk="1" hangingPunct="1"/>
            <a:endParaRPr lang="en-US">
              <a:latin typeface="Arial" charset="0"/>
              <a:cs typeface="Arial" charset="0"/>
            </a:endParaRPr>
          </a:p>
          <a:p>
            <a:pPr eaLnBrk="1" hangingPunct="1">
              <a:buFont typeface="Wingdings 2" pitchFamily="18" charset="2"/>
              <a:buNone/>
            </a:pPr>
            <a:endParaRPr lang="en-US">
              <a:latin typeface="Arial" charset="0"/>
              <a:cs typeface="Arial" charset="0"/>
            </a:endParaRPr>
          </a:p>
          <a:p>
            <a:pPr eaLnBrk="1" hangingPunct="1">
              <a:buFont typeface="Wingdings 2" pitchFamily="18" charset="2"/>
              <a:buNone/>
            </a:pPr>
            <a:endParaRPr lang="en-US">
              <a:latin typeface="Arial" charset="0"/>
              <a:cs typeface="Arial" charset="0"/>
            </a:endParaRPr>
          </a:p>
          <a:p>
            <a:pPr lvl="1" eaLnBrk="1" hangingPunct="1"/>
            <a:r>
              <a:rPr lang="en-US">
                <a:latin typeface="Arial" charset="0"/>
                <a:cs typeface="Arial" charset="0"/>
              </a:rPr>
              <a:t>Thông số kỹ thuật: đặt tên qui ước theo thông số: tốc độ truyền tín hiệu (1, 10 hoặc 100 Mb/s); BASE (nếu là Baseband – dùng cap trong nhà) hoặc BROAD (nếu là Broadband dùng cap bên ngoài). </a:t>
            </a:r>
          </a:p>
          <a:p>
            <a:pPr lvl="2" eaLnBrk="1" hangingPunct="1"/>
            <a:endParaRPr lang="en-US">
              <a:latin typeface="Arial" charset="0"/>
              <a:cs typeface="Arial" charset="0"/>
            </a:endParaRPr>
          </a:p>
          <a:p>
            <a:pPr eaLnBrk="1" hangingPunct="1"/>
            <a:endParaRPr lang="en-US">
              <a:latin typeface="Arial" charset="0"/>
              <a:cs typeface="Arial" charset="0"/>
            </a:endParaRPr>
          </a:p>
        </p:txBody>
      </p:sp>
      <p:pic>
        <p:nvPicPr>
          <p:cNvPr id="43012" name="Picture 1028"/>
          <p:cNvPicPr>
            <a:picLocks noChangeAspect="1" noChangeArrowheads="1"/>
          </p:cNvPicPr>
          <p:nvPr/>
        </p:nvPicPr>
        <p:blipFill>
          <a:blip r:embed="rId4" cstate="print"/>
          <a:srcRect/>
          <a:stretch>
            <a:fillRect/>
          </a:stretch>
        </p:blipFill>
        <p:spPr bwMode="auto">
          <a:xfrm>
            <a:off x="1752600" y="2590800"/>
            <a:ext cx="5562600" cy="2057400"/>
          </a:xfrm>
          <a:prstGeom prst="rect">
            <a:avLst/>
          </a:prstGeom>
          <a:noFill/>
          <a:ln w="9525">
            <a:noFill/>
            <a:miter lim="800000"/>
            <a:headEnd/>
            <a:tailEnd/>
          </a:ln>
        </p:spPr>
      </p:pic>
      <p:sp>
        <p:nvSpPr>
          <p:cNvPr id="43013" name="Date Placeholder 4"/>
          <p:cNvSpPr>
            <a:spLocks noGrp="1"/>
          </p:cNvSpPr>
          <p:nvPr>
            <p:ph type="dt" sz="quarter" idx="10"/>
          </p:nvPr>
        </p:nvSpPr>
        <p:spPr bwMode="auto">
          <a:noFill/>
          <a:ln>
            <a:miter lim="800000"/>
            <a:headEnd/>
            <a:tailEnd/>
          </a:ln>
        </p:spPr>
        <p:txBody>
          <a:bodyPr vert="horz" wrap="square" lIns="91440" tIns="45720" rIns="91440" bIns="45720" numCol="1" compatLnSpc="1">
            <a:prstTxWarp prst="textNoShape">
              <a:avLst/>
            </a:prstTxWarp>
          </a:bodyPr>
          <a:lstStyle/>
          <a:p>
            <a:fld id="{99CBFCBA-B314-4BC3-8925-840BABB54512}" type="datetime1">
              <a:rPr lang="en-US" smtClean="0"/>
              <a:t>2/12/2023</a:t>
            </a:fld>
            <a:endParaRPr lang="en-US"/>
          </a:p>
        </p:txBody>
      </p:sp>
      <p:sp>
        <p:nvSpPr>
          <p:cNvPr id="43014" name="Slide Number Placeholder 5"/>
          <p:cNvSpPr>
            <a:spLocks noGrp="1"/>
          </p:cNvSpPr>
          <p:nvPr>
            <p:ph type="sldNum" sz="quarter" idx="12"/>
          </p:nvPr>
        </p:nvSpPr>
        <p:spPr bwMode="auto">
          <a:ln>
            <a:round/>
            <a:headEnd/>
            <a:tailEnd/>
          </a:ln>
        </p:spPr>
        <p:txBody>
          <a:bodyPr/>
          <a:lstStyle/>
          <a:p>
            <a:fld id="{EB262ACB-3223-4D03-A4F0-4FDF37E2B327}" type="slidenum">
              <a:rPr lang="x-none" smtClean="0"/>
              <a:pPr/>
              <a:t>27</a:t>
            </a:fld>
            <a:endParaRPr lang="en-US"/>
          </a:p>
        </p:txBody>
      </p:sp>
      <p:sp>
        <p:nvSpPr>
          <p:cNvPr id="43015" name="Footer Placeholder 6"/>
          <p:cNvSpPr>
            <a:spLocks noGrp="1"/>
          </p:cNvSpPr>
          <p:nvPr>
            <p:ph type="ftr" sz="quarter" idx="11"/>
          </p:nvPr>
        </p:nvSpPr>
        <p:spPr bwMode="auto">
          <a:noFill/>
          <a:ln>
            <a:miter lim="800000"/>
            <a:headEnd/>
            <a:tailEnd/>
          </a:ln>
        </p:spPr>
        <p:txBody>
          <a:bodyPr vert="horz" wrap="square" lIns="91440" tIns="45720" rIns="91440" bIns="45720" numCol="1" compatLnSpc="1">
            <a:prstTxWarp prst="textNoShape">
              <a:avLst/>
            </a:prstTxWarp>
          </a:bodyPr>
          <a:lstStyle/>
          <a:p>
            <a:r>
              <a:rPr lang="vi-VN"/>
              <a:t>Bài giảng:Mạng máy tính căn bản - Chương 1: Giới thiệu</a:t>
            </a:r>
            <a:endParaRPr lang="en-US"/>
          </a:p>
        </p:txBody>
      </p:sp>
      <p:sp>
        <p:nvSpPr>
          <p:cNvPr id="8" name="Rectangle 2"/>
          <p:cNvSpPr txBox="1">
            <a:spLocks noChangeArrowheads="1"/>
          </p:cNvSpPr>
          <p:nvPr/>
        </p:nvSpPr>
        <p:spPr bwMode="auto">
          <a:xfrm>
            <a:off x="457200" y="0"/>
            <a:ext cx="7772400" cy="914400"/>
          </a:xfrm>
          <a:prstGeom prst="rect">
            <a:avLst/>
          </a:prstGeom>
          <a:noFill/>
          <a:ln w="9525">
            <a:noFill/>
            <a:miter lim="800000"/>
            <a:headEnd/>
            <a:tailEnd/>
          </a:ln>
        </p:spPr>
        <p:txBody>
          <a:bodyPr vert="horz" wrap="square" lIns="91440" tIns="45720" rIns="91440" bIns="91440" numCol="1" anchor="b"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3600" b="1" i="0" u="none" strike="noStrike" kern="1200" cap="none" spc="0" normalizeH="0" baseline="0" noProof="0" dirty="0">
                <a:ln>
                  <a:noFill/>
                </a:ln>
                <a:solidFill>
                  <a:schemeClr val="bg1">
                    <a:lumMod val="95000"/>
                  </a:schemeClr>
                </a:solidFill>
                <a:effectLst/>
                <a:uLnTx/>
                <a:uFillTx/>
                <a:latin typeface="Arial" charset="0"/>
                <a:ea typeface="+mj-ea"/>
                <a:cs typeface="Arial" charset="0"/>
              </a:rPr>
              <a:t>5. MÔ</a:t>
            </a:r>
            <a:r>
              <a:rPr kumimoji="0" lang="en-US" sz="3600" b="1" i="0" u="none" strike="noStrike" kern="1200" cap="none" spc="0" normalizeH="0" noProof="0" dirty="0">
                <a:ln>
                  <a:noFill/>
                </a:ln>
                <a:solidFill>
                  <a:schemeClr val="bg1">
                    <a:lumMod val="95000"/>
                  </a:schemeClr>
                </a:solidFill>
                <a:effectLst/>
                <a:uLnTx/>
                <a:uFillTx/>
                <a:latin typeface="Arial" charset="0"/>
                <a:ea typeface="+mj-ea"/>
                <a:cs typeface="Arial" charset="0"/>
              </a:rPr>
              <a:t> HÌNH MẠNG</a:t>
            </a:r>
            <a:endParaRPr kumimoji="0" lang="en-US" sz="3600" b="1" i="0" u="none" strike="noStrike" kern="1200" cap="none" spc="0" normalizeH="0" baseline="0" noProof="0" dirty="0">
              <a:ln>
                <a:noFill/>
              </a:ln>
              <a:solidFill>
                <a:schemeClr val="bg1">
                  <a:lumMod val="95000"/>
                </a:schemeClr>
              </a:solidFill>
              <a:effectLst/>
              <a:uLnTx/>
              <a:uFillTx/>
              <a:latin typeface="Arial" charset="0"/>
              <a:ea typeface="+mj-ea"/>
              <a:cs typeface="Arial" charset="0"/>
            </a:endParaRPr>
          </a:p>
        </p:txBody>
      </p:sp>
    </p:spTree>
    <p:custDataLst>
      <p:tags r:id="rId1"/>
    </p:custData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228600" y="304800"/>
            <a:ext cx="7086600" cy="533400"/>
          </a:xfrm>
        </p:spPr>
        <p:txBody>
          <a:bodyPr/>
          <a:lstStyle/>
          <a:p>
            <a:pPr eaLnBrk="1" hangingPunct="1"/>
            <a:r>
              <a:rPr lang="en-US" sz="2800" b="1" dirty="0" err="1">
                <a:latin typeface="Arial" charset="0"/>
                <a:cs typeface="Arial" charset="0"/>
              </a:rPr>
              <a:t>Mô</a:t>
            </a:r>
            <a:r>
              <a:rPr lang="en-US" sz="2800" b="1" dirty="0">
                <a:latin typeface="Arial" charset="0"/>
                <a:cs typeface="Arial" charset="0"/>
              </a:rPr>
              <a:t> </a:t>
            </a:r>
            <a:r>
              <a:rPr lang="en-US" sz="2800" b="1" dirty="0" err="1">
                <a:latin typeface="Arial" charset="0"/>
                <a:cs typeface="Arial" charset="0"/>
              </a:rPr>
              <a:t>hình</a:t>
            </a:r>
            <a:r>
              <a:rPr lang="en-US" sz="2800" b="1" dirty="0">
                <a:latin typeface="Arial" charset="0"/>
                <a:cs typeface="Arial" charset="0"/>
              </a:rPr>
              <a:t> bus</a:t>
            </a:r>
          </a:p>
        </p:txBody>
      </p:sp>
      <p:sp>
        <p:nvSpPr>
          <p:cNvPr id="36867" name="Rectangle 3"/>
          <p:cNvSpPr>
            <a:spLocks noGrp="1" noChangeArrowheads="1"/>
          </p:cNvSpPr>
          <p:nvPr>
            <p:ph sz="quarter" idx="1"/>
          </p:nvPr>
        </p:nvSpPr>
        <p:spPr>
          <a:xfrm>
            <a:off x="381000" y="1371600"/>
            <a:ext cx="6858000" cy="5029200"/>
          </a:xfrm>
        </p:spPr>
        <p:txBody>
          <a:bodyPr>
            <a:normAutofit lnSpcReduction="10000"/>
          </a:bodyPr>
          <a:lstStyle/>
          <a:p>
            <a:pPr marL="274320" indent="-274320" algn="just" eaLnBrk="1" fontAlgn="auto" hangingPunct="1">
              <a:lnSpc>
                <a:spcPct val="80000"/>
              </a:lnSpc>
              <a:spcBef>
                <a:spcPts val="580"/>
              </a:spcBef>
              <a:spcAft>
                <a:spcPts val="0"/>
              </a:spcAft>
              <a:buFont typeface="Wingdings 2"/>
              <a:buChar char=""/>
              <a:defRPr/>
            </a:pPr>
            <a:r>
              <a:rPr lang="en-US" sz="2800"/>
              <a:t>Ưu điểm</a:t>
            </a:r>
          </a:p>
          <a:p>
            <a:pPr marL="548640" lvl="1" algn="just" eaLnBrk="1" fontAlgn="auto" hangingPunct="1">
              <a:lnSpc>
                <a:spcPct val="80000"/>
              </a:lnSpc>
              <a:spcBef>
                <a:spcPts val="370"/>
              </a:spcBef>
              <a:spcAft>
                <a:spcPts val="0"/>
              </a:spcAft>
              <a:buFont typeface="Wingdings 2"/>
              <a:buChar char=""/>
              <a:defRPr/>
            </a:pPr>
            <a:r>
              <a:rPr lang="en-US"/>
              <a:t>Dễ dàng cài đặt và mở rộng</a:t>
            </a:r>
          </a:p>
          <a:p>
            <a:pPr marL="548640" lvl="1" algn="just" eaLnBrk="1" fontAlgn="auto" hangingPunct="1">
              <a:lnSpc>
                <a:spcPct val="80000"/>
              </a:lnSpc>
              <a:spcBef>
                <a:spcPts val="370"/>
              </a:spcBef>
              <a:spcAft>
                <a:spcPts val="0"/>
              </a:spcAft>
              <a:buFont typeface="Wingdings 2"/>
              <a:buChar char=""/>
              <a:defRPr/>
            </a:pPr>
            <a:r>
              <a:rPr lang="en-US"/>
              <a:t>Phù hợp trong điều kiện cần nhanh chóng thiết lập mạng tạm thời</a:t>
            </a:r>
          </a:p>
          <a:p>
            <a:pPr marL="548640" lvl="1" algn="just" eaLnBrk="1" fontAlgn="auto" hangingPunct="1">
              <a:lnSpc>
                <a:spcPct val="80000"/>
              </a:lnSpc>
              <a:spcBef>
                <a:spcPts val="370"/>
              </a:spcBef>
              <a:spcAft>
                <a:spcPts val="0"/>
              </a:spcAft>
              <a:buFont typeface="Wingdings 2"/>
              <a:buChar char=""/>
              <a:defRPr/>
            </a:pPr>
            <a:r>
              <a:rPr lang="en-US"/>
              <a:t>Là mô hình đòi hỏi chi phí thấp</a:t>
            </a:r>
          </a:p>
          <a:p>
            <a:pPr marL="548640" lvl="1" algn="just" eaLnBrk="1" fontAlgn="auto" hangingPunct="1">
              <a:lnSpc>
                <a:spcPct val="80000"/>
              </a:lnSpc>
              <a:spcBef>
                <a:spcPts val="370"/>
              </a:spcBef>
              <a:spcAft>
                <a:spcPts val="0"/>
              </a:spcAft>
              <a:buFont typeface="Wingdings 2"/>
              <a:buChar char=""/>
              <a:defRPr/>
            </a:pPr>
            <a:r>
              <a:rPr lang="en-US"/>
              <a:t>Một máy hỏng không làm ảnh hưởng đến các máy khác.</a:t>
            </a:r>
          </a:p>
          <a:p>
            <a:pPr marL="274320" indent="-274320" algn="just" eaLnBrk="1" fontAlgn="auto" hangingPunct="1">
              <a:lnSpc>
                <a:spcPct val="80000"/>
              </a:lnSpc>
              <a:spcBef>
                <a:spcPts val="580"/>
              </a:spcBef>
              <a:spcAft>
                <a:spcPts val="0"/>
              </a:spcAft>
              <a:buFont typeface="Wingdings 2"/>
              <a:buChar char=""/>
              <a:defRPr/>
            </a:pPr>
            <a:r>
              <a:rPr lang="en-US" sz="2800"/>
              <a:t>Hạn chế</a:t>
            </a:r>
          </a:p>
          <a:p>
            <a:pPr marL="548640" lvl="1" algn="just" eaLnBrk="1" fontAlgn="auto" hangingPunct="1">
              <a:lnSpc>
                <a:spcPct val="80000"/>
              </a:lnSpc>
              <a:spcBef>
                <a:spcPts val="370"/>
              </a:spcBef>
              <a:spcAft>
                <a:spcPts val="0"/>
              </a:spcAft>
              <a:buFont typeface="Wingdings 2"/>
              <a:buChar char=""/>
              <a:defRPr/>
            </a:pPr>
            <a:r>
              <a:rPr lang="en-US"/>
              <a:t>Khó quản trị và tìm nguyên nhân lỗi</a:t>
            </a:r>
          </a:p>
          <a:p>
            <a:pPr marL="548640" lvl="1" algn="just" eaLnBrk="1" fontAlgn="auto" hangingPunct="1">
              <a:lnSpc>
                <a:spcPct val="80000"/>
              </a:lnSpc>
              <a:spcBef>
                <a:spcPts val="370"/>
              </a:spcBef>
              <a:spcAft>
                <a:spcPts val="0"/>
              </a:spcAft>
              <a:buFont typeface="Wingdings 2"/>
              <a:buChar char=""/>
              <a:defRPr/>
            </a:pPr>
            <a:r>
              <a:rPr lang="en-US"/>
              <a:t>Giới hạn chiều dài cáp và số lượng máy tính</a:t>
            </a:r>
          </a:p>
          <a:p>
            <a:pPr marL="548640" lvl="1" algn="just" eaLnBrk="1" fontAlgn="auto" hangingPunct="1">
              <a:lnSpc>
                <a:spcPct val="80000"/>
              </a:lnSpc>
              <a:spcBef>
                <a:spcPts val="370"/>
              </a:spcBef>
              <a:spcAft>
                <a:spcPts val="0"/>
              </a:spcAft>
              <a:buFont typeface="Wingdings 2"/>
              <a:buChar char=""/>
              <a:defRPr/>
            </a:pPr>
            <a:r>
              <a:rPr lang="en-US"/>
              <a:t>Một đoạn cáp backbone bị đứt sẽ ảnh hưởng đến toàn mạng</a:t>
            </a:r>
          </a:p>
          <a:p>
            <a:pPr marL="548640" lvl="1" algn="just" eaLnBrk="1" fontAlgn="auto" hangingPunct="1">
              <a:lnSpc>
                <a:spcPct val="80000"/>
              </a:lnSpc>
              <a:spcBef>
                <a:spcPts val="370"/>
              </a:spcBef>
              <a:spcAft>
                <a:spcPts val="0"/>
              </a:spcAft>
              <a:buFont typeface="Wingdings 2"/>
              <a:buChar char=""/>
              <a:defRPr/>
            </a:pPr>
            <a:r>
              <a:rPr lang="en-US"/>
              <a:t>Chi phí bảo trì có thể cao hơn khi backbone – (đường chính) dài</a:t>
            </a:r>
          </a:p>
          <a:p>
            <a:pPr marL="548640" lvl="1" algn="just" eaLnBrk="1" fontAlgn="auto" hangingPunct="1">
              <a:lnSpc>
                <a:spcPct val="80000"/>
              </a:lnSpc>
              <a:spcBef>
                <a:spcPts val="370"/>
              </a:spcBef>
              <a:spcAft>
                <a:spcPts val="0"/>
              </a:spcAft>
              <a:buFont typeface="Wingdings 2"/>
              <a:buChar char=""/>
              <a:defRPr/>
            </a:pPr>
            <a:r>
              <a:rPr lang="en-US"/>
              <a:t>Hiệu năng giảm khi có máy tính được thêm vào</a:t>
            </a:r>
          </a:p>
        </p:txBody>
      </p:sp>
      <p:pic>
        <p:nvPicPr>
          <p:cNvPr id="44036" name="Picture 4" descr="net016.gif (2203 bytes)"/>
          <p:cNvPicPr>
            <a:picLocks noChangeAspect="1" noChangeArrowheads="1"/>
          </p:cNvPicPr>
          <p:nvPr/>
        </p:nvPicPr>
        <p:blipFill>
          <a:blip r:embed="rId4" cstate="print"/>
          <a:srcRect/>
          <a:stretch>
            <a:fillRect/>
          </a:stretch>
        </p:blipFill>
        <p:spPr bwMode="auto">
          <a:xfrm>
            <a:off x="7086600" y="1447800"/>
            <a:ext cx="2057400" cy="1465263"/>
          </a:xfrm>
          <a:prstGeom prst="rect">
            <a:avLst/>
          </a:prstGeom>
          <a:noFill/>
          <a:ln w="9525">
            <a:noFill/>
            <a:miter lim="800000"/>
            <a:headEnd/>
            <a:tailEnd/>
          </a:ln>
        </p:spPr>
      </p:pic>
      <p:pic>
        <p:nvPicPr>
          <p:cNvPr id="44037" name="Picture 5" descr="net017.gif (1799 bytes)"/>
          <p:cNvPicPr>
            <a:picLocks noChangeAspect="1" noChangeArrowheads="1"/>
          </p:cNvPicPr>
          <p:nvPr/>
        </p:nvPicPr>
        <p:blipFill>
          <a:blip r:embed="rId5" r:link="rId6" cstate="print"/>
          <a:srcRect/>
          <a:stretch>
            <a:fillRect/>
          </a:stretch>
        </p:blipFill>
        <p:spPr bwMode="auto">
          <a:xfrm>
            <a:off x="6705600" y="3276600"/>
            <a:ext cx="2211388" cy="954088"/>
          </a:xfrm>
          <a:prstGeom prst="rect">
            <a:avLst/>
          </a:prstGeom>
          <a:noFill/>
          <a:ln w="9525">
            <a:noFill/>
            <a:miter lim="800000"/>
            <a:headEnd/>
            <a:tailEnd/>
          </a:ln>
        </p:spPr>
      </p:pic>
      <p:sp>
        <p:nvSpPr>
          <p:cNvPr id="44038" name="Date Placeholder 5"/>
          <p:cNvSpPr>
            <a:spLocks noGrp="1"/>
          </p:cNvSpPr>
          <p:nvPr>
            <p:ph type="dt" sz="quarter" idx="10"/>
          </p:nvPr>
        </p:nvSpPr>
        <p:spPr bwMode="auto">
          <a:noFill/>
          <a:ln>
            <a:miter lim="800000"/>
            <a:headEnd/>
            <a:tailEnd/>
          </a:ln>
        </p:spPr>
        <p:txBody>
          <a:bodyPr vert="horz" wrap="square" lIns="91440" tIns="45720" rIns="91440" bIns="45720" numCol="1" compatLnSpc="1">
            <a:prstTxWarp prst="textNoShape">
              <a:avLst/>
            </a:prstTxWarp>
          </a:bodyPr>
          <a:lstStyle/>
          <a:p>
            <a:fld id="{B4FF5856-D319-44A2-8919-F89021579998}" type="datetime1">
              <a:rPr lang="en-US" smtClean="0"/>
              <a:t>2/12/2023</a:t>
            </a:fld>
            <a:endParaRPr lang="en-US"/>
          </a:p>
        </p:txBody>
      </p:sp>
      <p:sp>
        <p:nvSpPr>
          <p:cNvPr id="44039" name="Slide Number Placeholder 6"/>
          <p:cNvSpPr>
            <a:spLocks noGrp="1"/>
          </p:cNvSpPr>
          <p:nvPr>
            <p:ph type="sldNum" sz="quarter" idx="12"/>
          </p:nvPr>
        </p:nvSpPr>
        <p:spPr bwMode="auto">
          <a:ln>
            <a:round/>
            <a:headEnd/>
            <a:tailEnd/>
          </a:ln>
        </p:spPr>
        <p:txBody>
          <a:bodyPr/>
          <a:lstStyle/>
          <a:p>
            <a:fld id="{EC4D5BFD-6F9A-4E12-B289-9E9D385E4873}" type="slidenum">
              <a:rPr lang="x-none" smtClean="0"/>
              <a:pPr/>
              <a:t>28</a:t>
            </a:fld>
            <a:endParaRPr lang="en-US"/>
          </a:p>
        </p:txBody>
      </p:sp>
      <p:sp>
        <p:nvSpPr>
          <p:cNvPr id="44040" name="Footer Placeholder 7"/>
          <p:cNvSpPr>
            <a:spLocks noGrp="1"/>
          </p:cNvSpPr>
          <p:nvPr>
            <p:ph type="ftr" sz="quarter" idx="11"/>
          </p:nvPr>
        </p:nvSpPr>
        <p:spPr bwMode="auto">
          <a:noFill/>
          <a:ln>
            <a:miter lim="800000"/>
            <a:headEnd/>
            <a:tailEnd/>
          </a:ln>
        </p:spPr>
        <p:txBody>
          <a:bodyPr vert="horz" wrap="square" lIns="91440" tIns="45720" rIns="91440" bIns="45720" numCol="1" compatLnSpc="1">
            <a:prstTxWarp prst="textNoShape">
              <a:avLst/>
            </a:prstTxWarp>
          </a:bodyPr>
          <a:lstStyle/>
          <a:p>
            <a:r>
              <a:rPr lang="vi-VN"/>
              <a:t>Bài giảng:Mạng máy tính căn bản - Chương 1: Giới thiệu</a:t>
            </a:r>
            <a:endParaRPr lang="en-US"/>
          </a:p>
        </p:txBody>
      </p:sp>
    </p:spTree>
    <p:custDataLst>
      <p:tags r:id="rId1"/>
    </p:custData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685800" y="-76200"/>
            <a:ext cx="7772400" cy="914400"/>
          </a:xfrm>
        </p:spPr>
        <p:txBody>
          <a:bodyPr/>
          <a:lstStyle/>
          <a:p>
            <a:pPr eaLnBrk="1" hangingPunct="1"/>
            <a:r>
              <a:rPr lang="en-US" b="1" dirty="0" err="1">
                <a:latin typeface="Arial" charset="0"/>
                <a:cs typeface="Arial" charset="0"/>
              </a:rPr>
              <a:t>Những</a:t>
            </a:r>
            <a:r>
              <a:rPr lang="en-US" b="1" dirty="0">
                <a:latin typeface="Arial" charset="0"/>
                <a:cs typeface="Arial" charset="0"/>
              </a:rPr>
              <a:t> </a:t>
            </a:r>
            <a:r>
              <a:rPr lang="en-US" b="1" dirty="0" err="1">
                <a:latin typeface="Arial" charset="0"/>
                <a:cs typeface="Arial" charset="0"/>
              </a:rPr>
              <a:t>cấu</a:t>
            </a:r>
            <a:r>
              <a:rPr lang="en-US" b="1" dirty="0">
                <a:latin typeface="Arial" charset="0"/>
                <a:cs typeface="Arial" charset="0"/>
              </a:rPr>
              <a:t> </a:t>
            </a:r>
            <a:r>
              <a:rPr lang="en-US" b="1" dirty="0" err="1">
                <a:latin typeface="Arial" charset="0"/>
                <a:cs typeface="Arial" charset="0"/>
              </a:rPr>
              <a:t>trúc</a:t>
            </a:r>
            <a:r>
              <a:rPr lang="en-US" b="1" dirty="0">
                <a:latin typeface="Arial" charset="0"/>
                <a:cs typeface="Arial" charset="0"/>
              </a:rPr>
              <a:t> </a:t>
            </a:r>
            <a:r>
              <a:rPr lang="en-US" b="1" dirty="0" err="1">
                <a:latin typeface="Arial" charset="0"/>
                <a:cs typeface="Arial" charset="0"/>
              </a:rPr>
              <a:t>chính</a:t>
            </a:r>
            <a:r>
              <a:rPr lang="en-US" b="1" dirty="0">
                <a:latin typeface="Arial" charset="0"/>
                <a:cs typeface="Arial" charset="0"/>
              </a:rPr>
              <a:t> </a:t>
            </a:r>
            <a:r>
              <a:rPr lang="en-US" b="1" dirty="0" err="1">
                <a:latin typeface="Arial" charset="0"/>
                <a:cs typeface="Arial" charset="0"/>
              </a:rPr>
              <a:t>của</a:t>
            </a:r>
            <a:r>
              <a:rPr lang="en-US" b="1" dirty="0">
                <a:latin typeface="Arial" charset="0"/>
                <a:cs typeface="Arial" charset="0"/>
              </a:rPr>
              <a:t> LAN</a:t>
            </a:r>
          </a:p>
        </p:txBody>
      </p:sp>
      <p:sp>
        <p:nvSpPr>
          <p:cNvPr id="45059" name="Rectangle 3"/>
          <p:cNvSpPr>
            <a:spLocks noGrp="1" noChangeArrowheads="1"/>
          </p:cNvSpPr>
          <p:nvPr>
            <p:ph sz="quarter" idx="1"/>
          </p:nvPr>
        </p:nvSpPr>
        <p:spPr>
          <a:xfrm>
            <a:off x="685800" y="1143000"/>
            <a:ext cx="7696200" cy="4953000"/>
          </a:xfrm>
        </p:spPr>
        <p:txBody>
          <a:bodyPr/>
          <a:lstStyle/>
          <a:p>
            <a:pPr eaLnBrk="1" hangingPunct="1"/>
            <a:r>
              <a:rPr lang="en-US" b="1" dirty="0" err="1">
                <a:latin typeface="Arial" charset="0"/>
                <a:cs typeface="Arial" charset="0"/>
              </a:rPr>
              <a:t>Dạng</a:t>
            </a:r>
            <a:r>
              <a:rPr lang="en-US" b="1" dirty="0">
                <a:latin typeface="Arial" charset="0"/>
                <a:cs typeface="Arial" charset="0"/>
              </a:rPr>
              <a:t> </a:t>
            </a:r>
            <a:r>
              <a:rPr lang="en-US" b="1" dirty="0" err="1">
                <a:latin typeface="Arial" charset="0"/>
                <a:cs typeface="Arial" charset="0"/>
              </a:rPr>
              <a:t>vòng</a:t>
            </a:r>
            <a:r>
              <a:rPr lang="en-US" b="1" dirty="0">
                <a:latin typeface="Arial" charset="0"/>
                <a:cs typeface="Arial" charset="0"/>
              </a:rPr>
              <a:t> </a:t>
            </a:r>
            <a:r>
              <a:rPr lang="en-US" b="1" dirty="0" err="1">
                <a:latin typeface="Arial" charset="0"/>
                <a:cs typeface="Arial" charset="0"/>
              </a:rPr>
              <a:t>tròn</a:t>
            </a:r>
            <a:r>
              <a:rPr lang="en-US" b="1" dirty="0">
                <a:latin typeface="Arial" charset="0"/>
                <a:cs typeface="Arial" charset="0"/>
              </a:rPr>
              <a:t> (Ring)</a:t>
            </a:r>
            <a:r>
              <a:rPr lang="en-US" dirty="0">
                <a:latin typeface="Arial" charset="0"/>
                <a:cs typeface="Arial" charset="0"/>
              </a:rPr>
              <a:t> </a:t>
            </a:r>
          </a:p>
          <a:p>
            <a:pPr eaLnBrk="1" hangingPunct="1"/>
            <a:endParaRPr lang="en-US" dirty="0">
              <a:latin typeface="Arial" charset="0"/>
              <a:cs typeface="Arial" charset="0"/>
            </a:endParaRPr>
          </a:p>
          <a:p>
            <a:pPr eaLnBrk="1" hangingPunct="1"/>
            <a:endParaRPr lang="en-US" dirty="0">
              <a:latin typeface="Arial" charset="0"/>
              <a:cs typeface="Arial" charset="0"/>
            </a:endParaRPr>
          </a:p>
          <a:p>
            <a:pPr eaLnBrk="1" hangingPunct="1"/>
            <a:endParaRPr lang="en-US" dirty="0">
              <a:latin typeface="Arial" charset="0"/>
              <a:cs typeface="Arial" charset="0"/>
            </a:endParaRPr>
          </a:p>
          <a:p>
            <a:pPr eaLnBrk="1" hangingPunct="1"/>
            <a:endParaRPr lang="en-US" dirty="0">
              <a:latin typeface="Arial" charset="0"/>
              <a:cs typeface="Arial" charset="0"/>
            </a:endParaRPr>
          </a:p>
          <a:p>
            <a:pPr eaLnBrk="1" hangingPunct="1">
              <a:buFont typeface="Wingdings 2" pitchFamily="18" charset="2"/>
              <a:buNone/>
            </a:pPr>
            <a:endParaRPr lang="en-US" dirty="0">
              <a:latin typeface="Arial" charset="0"/>
              <a:cs typeface="Arial" charset="0"/>
            </a:endParaRPr>
          </a:p>
          <a:p>
            <a:pPr eaLnBrk="1" hangingPunct="1">
              <a:buFont typeface="Wingdings 2" pitchFamily="18" charset="2"/>
              <a:buNone/>
            </a:pPr>
            <a:endParaRPr lang="en-US" dirty="0">
              <a:latin typeface="Arial" charset="0"/>
              <a:cs typeface="Arial" charset="0"/>
            </a:endParaRPr>
          </a:p>
          <a:p>
            <a:pPr eaLnBrk="1" hangingPunct="1">
              <a:buFont typeface="Wingdings 2" pitchFamily="18" charset="2"/>
              <a:buNone/>
            </a:pPr>
            <a:endParaRPr lang="en-US" dirty="0">
              <a:latin typeface="Arial" charset="0"/>
              <a:cs typeface="Arial" charset="0"/>
            </a:endParaRPr>
          </a:p>
          <a:p>
            <a:pPr lvl="1" eaLnBrk="1" hangingPunct="1"/>
            <a:r>
              <a:rPr lang="en-US" dirty="0" err="1">
                <a:latin typeface="Arial" charset="0"/>
                <a:cs typeface="Arial" charset="0"/>
              </a:rPr>
              <a:t>Các</a:t>
            </a:r>
            <a:r>
              <a:rPr lang="en-US" dirty="0">
                <a:latin typeface="Arial" charset="0"/>
                <a:cs typeface="Arial" charset="0"/>
              </a:rPr>
              <a:t> </a:t>
            </a:r>
            <a:r>
              <a:rPr lang="en-US" dirty="0" err="1">
                <a:latin typeface="Arial" charset="0"/>
                <a:cs typeface="Arial" charset="0"/>
              </a:rPr>
              <a:t>máy</a:t>
            </a:r>
            <a:r>
              <a:rPr lang="en-US" dirty="0">
                <a:latin typeface="Arial" charset="0"/>
                <a:cs typeface="Arial" charset="0"/>
              </a:rPr>
              <a:t> </a:t>
            </a:r>
            <a:r>
              <a:rPr lang="en-US" dirty="0" err="1">
                <a:latin typeface="Arial" charset="0"/>
                <a:cs typeface="Arial" charset="0"/>
              </a:rPr>
              <a:t>tính</a:t>
            </a:r>
            <a:r>
              <a:rPr lang="en-US" dirty="0">
                <a:latin typeface="Arial" charset="0"/>
                <a:cs typeface="Arial" charset="0"/>
              </a:rPr>
              <a:t> (</a:t>
            </a:r>
            <a:r>
              <a:rPr lang="en-US" dirty="0" err="1">
                <a:latin typeface="Arial" charset="0"/>
                <a:cs typeface="Arial" charset="0"/>
              </a:rPr>
              <a:t>trạm</a:t>
            </a:r>
            <a:r>
              <a:rPr lang="en-US" dirty="0">
                <a:latin typeface="Arial" charset="0"/>
                <a:cs typeface="Arial" charset="0"/>
              </a:rPr>
              <a:t>) </a:t>
            </a:r>
            <a:r>
              <a:rPr lang="en-US" dirty="0" err="1">
                <a:latin typeface="Arial" charset="0"/>
                <a:cs typeface="Arial" charset="0"/>
              </a:rPr>
              <a:t>được</a:t>
            </a:r>
            <a:r>
              <a:rPr lang="en-US" dirty="0">
                <a:latin typeface="Arial" charset="0"/>
                <a:cs typeface="Arial" charset="0"/>
              </a:rPr>
              <a:t> </a:t>
            </a:r>
            <a:r>
              <a:rPr lang="en-US" dirty="0" err="1">
                <a:latin typeface="Arial" charset="0"/>
                <a:cs typeface="Arial" charset="0"/>
              </a:rPr>
              <a:t>liên</a:t>
            </a:r>
            <a:r>
              <a:rPr lang="en-US" dirty="0">
                <a:latin typeface="Arial" charset="0"/>
                <a:cs typeface="Arial" charset="0"/>
              </a:rPr>
              <a:t> </a:t>
            </a:r>
            <a:r>
              <a:rPr lang="en-US" dirty="0" err="1">
                <a:latin typeface="Arial" charset="0"/>
                <a:cs typeface="Arial" charset="0"/>
              </a:rPr>
              <a:t>kết</a:t>
            </a:r>
            <a:r>
              <a:rPr lang="en-US" dirty="0">
                <a:latin typeface="Arial" charset="0"/>
                <a:cs typeface="Arial" charset="0"/>
              </a:rPr>
              <a:t> </a:t>
            </a:r>
            <a:r>
              <a:rPr lang="en-US" dirty="0" err="1">
                <a:latin typeface="Arial" charset="0"/>
                <a:cs typeface="Arial" charset="0"/>
              </a:rPr>
              <a:t>với</a:t>
            </a:r>
            <a:r>
              <a:rPr lang="en-US" dirty="0">
                <a:latin typeface="Arial" charset="0"/>
                <a:cs typeface="Arial" charset="0"/>
              </a:rPr>
              <a:t> </a:t>
            </a:r>
            <a:r>
              <a:rPr lang="en-US" dirty="0" err="1">
                <a:latin typeface="Arial" charset="0"/>
                <a:cs typeface="Arial" charset="0"/>
              </a:rPr>
              <a:t>nhau</a:t>
            </a:r>
            <a:r>
              <a:rPr lang="en-US" dirty="0">
                <a:latin typeface="Arial" charset="0"/>
                <a:cs typeface="Arial" charset="0"/>
              </a:rPr>
              <a:t> </a:t>
            </a:r>
            <a:r>
              <a:rPr lang="en-US" dirty="0" err="1">
                <a:latin typeface="Arial" charset="0"/>
                <a:cs typeface="Arial" charset="0"/>
              </a:rPr>
              <a:t>thành</a:t>
            </a:r>
            <a:r>
              <a:rPr lang="en-US" dirty="0">
                <a:latin typeface="Arial" charset="0"/>
                <a:cs typeface="Arial" charset="0"/>
              </a:rPr>
              <a:t> </a:t>
            </a:r>
            <a:r>
              <a:rPr lang="en-US" dirty="0" err="1">
                <a:latin typeface="Arial" charset="0"/>
                <a:cs typeface="Arial" charset="0"/>
              </a:rPr>
              <a:t>một</a:t>
            </a:r>
            <a:r>
              <a:rPr lang="en-US" dirty="0">
                <a:latin typeface="Arial" charset="0"/>
                <a:cs typeface="Arial" charset="0"/>
              </a:rPr>
              <a:t> </a:t>
            </a:r>
            <a:r>
              <a:rPr lang="en-US" dirty="0" err="1">
                <a:latin typeface="Arial" charset="0"/>
                <a:cs typeface="Arial" charset="0"/>
              </a:rPr>
              <a:t>vòng</a:t>
            </a:r>
            <a:r>
              <a:rPr lang="en-US" dirty="0">
                <a:latin typeface="Arial" charset="0"/>
                <a:cs typeface="Arial" charset="0"/>
              </a:rPr>
              <a:t> </a:t>
            </a:r>
            <a:r>
              <a:rPr lang="en-US" dirty="0" err="1">
                <a:latin typeface="Arial" charset="0"/>
                <a:cs typeface="Arial" charset="0"/>
              </a:rPr>
              <a:t>tròn</a:t>
            </a:r>
            <a:r>
              <a:rPr lang="en-US" dirty="0">
                <a:latin typeface="Arial" charset="0"/>
                <a:cs typeface="Arial" charset="0"/>
              </a:rPr>
              <a:t> </a:t>
            </a:r>
            <a:r>
              <a:rPr lang="en-US" dirty="0" err="1">
                <a:latin typeface="Arial" charset="0"/>
                <a:cs typeface="Arial" charset="0"/>
              </a:rPr>
              <a:t>theo</a:t>
            </a:r>
            <a:r>
              <a:rPr lang="en-US" dirty="0">
                <a:latin typeface="Arial" charset="0"/>
                <a:cs typeface="Arial" charset="0"/>
              </a:rPr>
              <a:t> </a:t>
            </a:r>
            <a:r>
              <a:rPr lang="en-US" dirty="0" err="1">
                <a:latin typeface="Arial" charset="0"/>
                <a:cs typeface="Arial" charset="0"/>
              </a:rPr>
              <a:t>phương</a:t>
            </a:r>
            <a:r>
              <a:rPr lang="en-US" dirty="0">
                <a:latin typeface="Arial" charset="0"/>
                <a:cs typeface="Arial" charset="0"/>
              </a:rPr>
              <a:t> </a:t>
            </a:r>
            <a:r>
              <a:rPr lang="en-US" dirty="0" err="1">
                <a:latin typeface="Arial" charset="0"/>
                <a:cs typeface="Arial" charset="0"/>
              </a:rPr>
              <a:t>thức</a:t>
            </a:r>
            <a:r>
              <a:rPr lang="en-US" dirty="0">
                <a:latin typeface="Arial" charset="0"/>
                <a:cs typeface="Arial" charset="0"/>
              </a:rPr>
              <a:t> “</a:t>
            </a:r>
            <a:r>
              <a:rPr lang="en-US" dirty="0" err="1">
                <a:latin typeface="Arial" charset="0"/>
                <a:cs typeface="Arial" charset="0"/>
              </a:rPr>
              <a:t>một</a:t>
            </a:r>
            <a:r>
              <a:rPr lang="en-US" dirty="0">
                <a:latin typeface="Arial" charset="0"/>
                <a:cs typeface="Arial" charset="0"/>
              </a:rPr>
              <a:t> </a:t>
            </a:r>
            <a:r>
              <a:rPr lang="en-US" dirty="0" err="1">
                <a:latin typeface="Arial" charset="0"/>
                <a:cs typeface="Arial" charset="0"/>
              </a:rPr>
              <a:t>điểm</a:t>
            </a:r>
            <a:r>
              <a:rPr lang="en-US" dirty="0">
                <a:latin typeface="Arial" charset="0"/>
                <a:cs typeface="Arial" charset="0"/>
              </a:rPr>
              <a:t> - </a:t>
            </a:r>
            <a:r>
              <a:rPr lang="en-US" dirty="0" err="1">
                <a:latin typeface="Arial" charset="0"/>
                <a:cs typeface="Arial" charset="0"/>
              </a:rPr>
              <a:t>một</a:t>
            </a:r>
            <a:r>
              <a:rPr lang="en-US" dirty="0">
                <a:latin typeface="Arial" charset="0"/>
                <a:cs typeface="Arial" charset="0"/>
              </a:rPr>
              <a:t> </a:t>
            </a:r>
            <a:r>
              <a:rPr lang="en-US" dirty="0" err="1">
                <a:latin typeface="Arial" charset="0"/>
                <a:cs typeface="Arial" charset="0"/>
              </a:rPr>
              <a:t>điểm</a:t>
            </a:r>
            <a:r>
              <a:rPr lang="en-US" dirty="0">
                <a:latin typeface="Arial" charset="0"/>
                <a:cs typeface="Arial" charset="0"/>
              </a:rPr>
              <a:t>“.</a:t>
            </a:r>
          </a:p>
          <a:p>
            <a:pPr lvl="2" eaLnBrk="1" hangingPunct="1"/>
            <a:endParaRPr lang="en-US" dirty="0">
              <a:latin typeface="Arial" charset="0"/>
              <a:cs typeface="Arial" charset="0"/>
            </a:endParaRPr>
          </a:p>
          <a:p>
            <a:pPr eaLnBrk="1" hangingPunct="1"/>
            <a:endParaRPr lang="en-US" dirty="0">
              <a:latin typeface="Arial" charset="0"/>
              <a:cs typeface="Arial" charset="0"/>
            </a:endParaRPr>
          </a:p>
        </p:txBody>
      </p:sp>
      <p:pic>
        <p:nvPicPr>
          <p:cNvPr id="45060" name="Picture 5"/>
          <p:cNvPicPr>
            <a:picLocks noChangeAspect="1" noChangeArrowheads="1"/>
          </p:cNvPicPr>
          <p:nvPr/>
        </p:nvPicPr>
        <p:blipFill>
          <a:blip r:embed="rId4" cstate="print"/>
          <a:srcRect/>
          <a:stretch>
            <a:fillRect/>
          </a:stretch>
        </p:blipFill>
        <p:spPr bwMode="auto">
          <a:xfrm>
            <a:off x="5105400" y="1371600"/>
            <a:ext cx="3248025" cy="2492375"/>
          </a:xfrm>
          <a:prstGeom prst="rect">
            <a:avLst/>
          </a:prstGeom>
          <a:noFill/>
          <a:ln w="9525">
            <a:noFill/>
            <a:miter lim="800000"/>
            <a:headEnd/>
            <a:tailEnd/>
          </a:ln>
        </p:spPr>
      </p:pic>
      <p:sp>
        <p:nvSpPr>
          <p:cNvPr id="45061" name="Date Placeholder 4"/>
          <p:cNvSpPr>
            <a:spLocks noGrp="1"/>
          </p:cNvSpPr>
          <p:nvPr>
            <p:ph type="dt" sz="quarter" idx="10"/>
          </p:nvPr>
        </p:nvSpPr>
        <p:spPr bwMode="auto">
          <a:noFill/>
          <a:ln>
            <a:miter lim="800000"/>
            <a:headEnd/>
            <a:tailEnd/>
          </a:ln>
        </p:spPr>
        <p:txBody>
          <a:bodyPr vert="horz" wrap="square" lIns="91440" tIns="45720" rIns="91440" bIns="45720" numCol="1" compatLnSpc="1">
            <a:prstTxWarp prst="textNoShape">
              <a:avLst/>
            </a:prstTxWarp>
          </a:bodyPr>
          <a:lstStyle/>
          <a:p>
            <a:fld id="{2C30FF6B-7C62-4F4F-BCAC-4042EE9DDEA9}" type="datetime1">
              <a:rPr lang="en-US" smtClean="0"/>
              <a:t>2/12/2023</a:t>
            </a:fld>
            <a:endParaRPr lang="en-US"/>
          </a:p>
        </p:txBody>
      </p:sp>
      <p:sp>
        <p:nvSpPr>
          <p:cNvPr id="45062" name="Slide Number Placeholder 5"/>
          <p:cNvSpPr>
            <a:spLocks noGrp="1"/>
          </p:cNvSpPr>
          <p:nvPr>
            <p:ph type="sldNum" sz="quarter" idx="12"/>
          </p:nvPr>
        </p:nvSpPr>
        <p:spPr bwMode="auto">
          <a:ln>
            <a:round/>
            <a:headEnd/>
            <a:tailEnd/>
          </a:ln>
        </p:spPr>
        <p:txBody>
          <a:bodyPr/>
          <a:lstStyle/>
          <a:p>
            <a:fld id="{B2FCF90A-9B0F-4542-9667-E295A26FA10E}" type="slidenum">
              <a:rPr lang="x-none" smtClean="0"/>
              <a:pPr/>
              <a:t>29</a:t>
            </a:fld>
            <a:endParaRPr lang="en-US"/>
          </a:p>
        </p:txBody>
      </p:sp>
      <p:sp>
        <p:nvSpPr>
          <p:cNvPr id="45063" name="Footer Placeholder 6"/>
          <p:cNvSpPr>
            <a:spLocks noGrp="1"/>
          </p:cNvSpPr>
          <p:nvPr>
            <p:ph type="ftr" sz="quarter" idx="11"/>
          </p:nvPr>
        </p:nvSpPr>
        <p:spPr bwMode="auto">
          <a:noFill/>
          <a:ln>
            <a:miter lim="800000"/>
            <a:headEnd/>
            <a:tailEnd/>
          </a:ln>
        </p:spPr>
        <p:txBody>
          <a:bodyPr vert="horz" wrap="square" lIns="91440" tIns="45720" rIns="91440" bIns="45720" numCol="1" compatLnSpc="1">
            <a:prstTxWarp prst="textNoShape">
              <a:avLst/>
            </a:prstTxWarp>
          </a:bodyPr>
          <a:lstStyle/>
          <a:p>
            <a:r>
              <a:rPr lang="vi-VN"/>
              <a:t>Bài giảng:Mạng máy tính căn bản - Chương 1: Giới thiệu</a:t>
            </a:r>
            <a:endParaRPr lang="en-US"/>
          </a:p>
        </p:txBody>
      </p:sp>
      <p:pic>
        <p:nvPicPr>
          <p:cNvPr id="8" name="Picture 2" descr="022P_096"/>
          <p:cNvPicPr>
            <a:picLocks noChangeAspect="1" noChangeArrowheads="1"/>
          </p:cNvPicPr>
          <p:nvPr/>
        </p:nvPicPr>
        <p:blipFill>
          <a:blip r:embed="rId5" cstate="print"/>
          <a:srcRect/>
          <a:stretch>
            <a:fillRect/>
          </a:stretch>
        </p:blipFill>
        <p:spPr bwMode="auto">
          <a:xfrm>
            <a:off x="1524000" y="2057400"/>
            <a:ext cx="2743200" cy="2451551"/>
          </a:xfrm>
          <a:prstGeom prst="rect">
            <a:avLst/>
          </a:prstGeom>
          <a:noFill/>
        </p:spPr>
      </p:pic>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pPr marL="0" indent="0">
              <a:buNone/>
            </a:pPr>
            <a:r>
              <a:rPr lang="vi-VN" sz="1800" dirty="0"/>
              <a:t>Sau khi </a:t>
            </a:r>
            <a:r>
              <a:rPr lang="en-US" sz="1800" dirty="0" err="1"/>
              <a:t>học</a:t>
            </a:r>
            <a:r>
              <a:rPr lang="en-US" sz="1800" dirty="0"/>
              <a:t> </a:t>
            </a:r>
            <a:r>
              <a:rPr lang="vi-VN" sz="1800" dirty="0"/>
              <a:t>chương này và hoàn thành các bài tập, bạn có thể: </a:t>
            </a:r>
            <a:endParaRPr lang="en-US" sz="1800" dirty="0"/>
          </a:p>
          <a:p>
            <a:r>
              <a:rPr lang="vi-VN" sz="1800" dirty="0"/>
              <a:t>Liệt kê những ưu điểm của máy tính nối mạng liên quan đến máy tính stand- alone.</a:t>
            </a:r>
          </a:p>
          <a:p>
            <a:r>
              <a:rPr lang="vi-VN" sz="1800" dirty="0"/>
              <a:t>Phân biệt giữa các mạng client-server và Peer-to-Peer.</a:t>
            </a:r>
          </a:p>
          <a:p>
            <a:r>
              <a:rPr lang="vi-VN" sz="1800" dirty="0"/>
              <a:t>Danh sách các yếu tố chung cho tất cả khách hàng / máy chủ mạng </a:t>
            </a:r>
          </a:p>
          <a:p>
            <a:r>
              <a:rPr lang="vi-VN" sz="1800" dirty="0"/>
              <a:t>Mô tả một số ứng dụng cụ thể cho một mạng.</a:t>
            </a:r>
          </a:p>
          <a:p>
            <a:r>
              <a:rPr lang="vi-VN" sz="1800" dirty="0"/>
              <a:t>Mô tả mục đích của mô hình OSI và mỗi lớp của OSI</a:t>
            </a:r>
          </a:p>
          <a:p>
            <a:r>
              <a:rPr lang="vi-VN" sz="1800" dirty="0"/>
              <a:t>Giải thích chức năng cụ thể thuộc từng mô hình lớp OSI </a:t>
            </a:r>
          </a:p>
          <a:p>
            <a:r>
              <a:rPr lang="vi-VN" sz="1800" dirty="0"/>
              <a:t>Hiểu như thế nào hai nút mạng giao tiếp thông qua mô hình OSI</a:t>
            </a:r>
          </a:p>
          <a:p>
            <a:r>
              <a:rPr lang="vi-VN" sz="1800" dirty="0"/>
              <a:t>Thảo luận về cấu trúc và mục đích của gói dữ liệu và khung      </a:t>
            </a:r>
          </a:p>
          <a:p>
            <a:r>
              <a:rPr lang="vi-VN" sz="1800" dirty="0"/>
              <a:t>Mô tả mục đích và chức năng mô hình TCP/IP</a:t>
            </a:r>
          </a:p>
        </p:txBody>
      </p:sp>
      <p:sp>
        <p:nvSpPr>
          <p:cNvPr id="4" name="Date Placeholder 3"/>
          <p:cNvSpPr>
            <a:spLocks noGrp="1"/>
          </p:cNvSpPr>
          <p:nvPr>
            <p:ph type="dt" sz="half" idx="10"/>
          </p:nvPr>
        </p:nvSpPr>
        <p:spPr/>
        <p:txBody>
          <a:bodyPr/>
          <a:lstStyle/>
          <a:p>
            <a:pPr>
              <a:defRPr/>
            </a:pPr>
            <a:fld id="{00A42DE3-FD4D-4EF4-A4C8-185C04D34DAE}" type="datetime1">
              <a:rPr lang="en-US" smtClean="0"/>
              <a:t>2/12/2023</a:t>
            </a:fld>
            <a:endParaRPr lang="en-US"/>
          </a:p>
        </p:txBody>
      </p:sp>
      <p:sp>
        <p:nvSpPr>
          <p:cNvPr id="5" name="Footer Placeholder 4"/>
          <p:cNvSpPr>
            <a:spLocks noGrp="1"/>
          </p:cNvSpPr>
          <p:nvPr>
            <p:ph type="ftr" sz="quarter" idx="11"/>
          </p:nvPr>
        </p:nvSpPr>
        <p:spPr/>
        <p:txBody>
          <a:bodyPr/>
          <a:lstStyle/>
          <a:p>
            <a:pPr>
              <a:defRPr/>
            </a:pPr>
            <a:r>
              <a:rPr lang="vi-VN"/>
              <a:t>Bài giảng:Mạng máy tính căn bản - Chương 1: Giới thiệu</a:t>
            </a:r>
            <a:endParaRPr lang="en-US"/>
          </a:p>
        </p:txBody>
      </p:sp>
      <p:sp>
        <p:nvSpPr>
          <p:cNvPr id="6" name="Slide Number Placeholder 5"/>
          <p:cNvSpPr>
            <a:spLocks noGrp="1"/>
          </p:cNvSpPr>
          <p:nvPr>
            <p:ph type="sldNum" sz="quarter" idx="12"/>
          </p:nvPr>
        </p:nvSpPr>
        <p:spPr/>
        <p:txBody>
          <a:bodyPr/>
          <a:lstStyle/>
          <a:p>
            <a:pPr>
              <a:defRPr/>
            </a:pPr>
            <a:fld id="{F9E92A4F-77D4-4DE9-9AA2-EC9D2C47B068}" type="slidenum">
              <a:rPr lang="x-none" smtClean="0"/>
              <a:pPr>
                <a:defRPr/>
              </a:pPr>
              <a:t>3</a:t>
            </a:fld>
            <a:endParaRPr lang="en-US" dirty="0"/>
          </a:p>
        </p:txBody>
      </p:sp>
      <p:sp>
        <p:nvSpPr>
          <p:cNvPr id="7" name="Title 6"/>
          <p:cNvSpPr>
            <a:spLocks noGrp="1"/>
          </p:cNvSpPr>
          <p:nvPr>
            <p:ph type="title"/>
          </p:nvPr>
        </p:nvSpPr>
        <p:spPr/>
        <p:txBody>
          <a:bodyPr/>
          <a:lstStyle/>
          <a:p>
            <a:r>
              <a:rPr lang="en-US" dirty="0"/>
              <a:t>1. </a:t>
            </a:r>
            <a:r>
              <a:rPr lang="en-US" err="1"/>
              <a:t>Mục</a:t>
            </a:r>
            <a:r>
              <a:rPr lang="en-US"/>
              <a:t> tiêu (objectives )</a:t>
            </a:r>
            <a:endParaRPr lang="en-US" dirty="0"/>
          </a:p>
        </p:txBody>
      </p:sp>
    </p:spTree>
    <p:custDataLst>
      <p:tags r:id="rId1"/>
    </p:custDataLst>
    <p:extLst>
      <p:ext uri="{BB962C8B-B14F-4D97-AF65-F5344CB8AC3E}">
        <p14:creationId xmlns:p14="http://schemas.microsoft.com/office/powerpoint/2010/main" val="35631812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609600" y="152400"/>
            <a:ext cx="7772400" cy="609600"/>
          </a:xfrm>
        </p:spPr>
        <p:txBody>
          <a:bodyPr/>
          <a:lstStyle/>
          <a:p>
            <a:pPr eaLnBrk="1" hangingPunct="1"/>
            <a:r>
              <a:rPr lang="en-US" b="1">
                <a:latin typeface="Arial" charset="0"/>
                <a:cs typeface="Arial" charset="0"/>
              </a:rPr>
              <a:t>Mô hình Ring</a:t>
            </a:r>
          </a:p>
        </p:txBody>
      </p:sp>
      <p:sp>
        <p:nvSpPr>
          <p:cNvPr id="46083" name="Rectangle 3"/>
          <p:cNvSpPr>
            <a:spLocks noGrp="1" noChangeArrowheads="1"/>
          </p:cNvSpPr>
          <p:nvPr>
            <p:ph sz="quarter" idx="1"/>
          </p:nvPr>
        </p:nvSpPr>
        <p:spPr>
          <a:xfrm>
            <a:off x="609600" y="990600"/>
            <a:ext cx="7772400" cy="3352800"/>
          </a:xfrm>
        </p:spPr>
        <p:txBody>
          <a:bodyPr/>
          <a:lstStyle/>
          <a:p>
            <a:pPr algn="just" eaLnBrk="1" hangingPunct="1">
              <a:lnSpc>
                <a:spcPct val="90000"/>
              </a:lnSpc>
            </a:pPr>
            <a:r>
              <a:rPr lang="en-US" sz="2800" dirty="0" err="1">
                <a:latin typeface="Arial" charset="0"/>
                <a:cs typeface="Arial" charset="0"/>
              </a:rPr>
              <a:t>Ưu</a:t>
            </a:r>
            <a:r>
              <a:rPr lang="en-US" sz="2800" dirty="0">
                <a:latin typeface="Arial" charset="0"/>
                <a:cs typeface="Arial" charset="0"/>
              </a:rPr>
              <a:t> </a:t>
            </a:r>
            <a:r>
              <a:rPr lang="en-US" sz="2800" dirty="0" err="1">
                <a:latin typeface="Arial" charset="0"/>
                <a:cs typeface="Arial" charset="0"/>
              </a:rPr>
              <a:t>điểm</a:t>
            </a:r>
            <a:endParaRPr lang="en-US" sz="2800" dirty="0">
              <a:latin typeface="Arial" charset="0"/>
              <a:cs typeface="Arial" charset="0"/>
            </a:endParaRPr>
          </a:p>
          <a:p>
            <a:pPr lvl="1" algn="just" eaLnBrk="1" hangingPunct="1">
              <a:lnSpc>
                <a:spcPct val="90000"/>
              </a:lnSpc>
            </a:pPr>
            <a:r>
              <a:rPr lang="en-US" dirty="0" err="1">
                <a:latin typeface="Arial" charset="0"/>
                <a:cs typeface="Arial" charset="0"/>
              </a:rPr>
              <a:t>Sự</a:t>
            </a:r>
            <a:r>
              <a:rPr lang="en-US" dirty="0">
                <a:latin typeface="Arial" charset="0"/>
                <a:cs typeface="Arial" charset="0"/>
              </a:rPr>
              <a:t> </a:t>
            </a:r>
            <a:r>
              <a:rPr lang="en-US" dirty="0" err="1">
                <a:latin typeface="Arial" charset="0"/>
                <a:cs typeface="Arial" charset="0"/>
              </a:rPr>
              <a:t>phát</a:t>
            </a:r>
            <a:r>
              <a:rPr lang="en-US" dirty="0">
                <a:latin typeface="Arial" charset="0"/>
                <a:cs typeface="Arial" charset="0"/>
              </a:rPr>
              <a:t> </a:t>
            </a:r>
            <a:r>
              <a:rPr lang="en-US" dirty="0" err="1">
                <a:latin typeface="Arial" charset="0"/>
                <a:cs typeface="Arial" charset="0"/>
              </a:rPr>
              <a:t>triển</a:t>
            </a:r>
            <a:r>
              <a:rPr lang="en-US" dirty="0">
                <a:latin typeface="Arial" charset="0"/>
                <a:cs typeface="Arial" charset="0"/>
              </a:rPr>
              <a:t> </a:t>
            </a:r>
            <a:r>
              <a:rPr lang="en-US" dirty="0" err="1">
                <a:latin typeface="Arial" charset="0"/>
                <a:cs typeface="Arial" charset="0"/>
              </a:rPr>
              <a:t>của</a:t>
            </a:r>
            <a:r>
              <a:rPr lang="en-US" dirty="0">
                <a:latin typeface="Arial" charset="0"/>
                <a:cs typeface="Arial" charset="0"/>
              </a:rPr>
              <a:t> </a:t>
            </a:r>
            <a:r>
              <a:rPr lang="en-US" dirty="0" err="1">
                <a:latin typeface="Arial" charset="0"/>
                <a:cs typeface="Arial" charset="0"/>
              </a:rPr>
              <a:t>hệ</a:t>
            </a:r>
            <a:r>
              <a:rPr lang="en-US" dirty="0">
                <a:latin typeface="Arial" charset="0"/>
                <a:cs typeface="Arial" charset="0"/>
              </a:rPr>
              <a:t> </a:t>
            </a:r>
            <a:r>
              <a:rPr lang="en-US" dirty="0" err="1">
                <a:latin typeface="Arial" charset="0"/>
                <a:cs typeface="Arial" charset="0"/>
              </a:rPr>
              <a:t>thống</a:t>
            </a:r>
            <a:r>
              <a:rPr lang="en-US" dirty="0">
                <a:latin typeface="Arial" charset="0"/>
                <a:cs typeface="Arial" charset="0"/>
              </a:rPr>
              <a:t> </a:t>
            </a:r>
            <a:r>
              <a:rPr lang="en-US" dirty="0" err="1">
                <a:latin typeface="Arial" charset="0"/>
                <a:cs typeface="Arial" charset="0"/>
              </a:rPr>
              <a:t>không</a:t>
            </a:r>
            <a:r>
              <a:rPr lang="en-US" dirty="0">
                <a:latin typeface="Arial" charset="0"/>
                <a:cs typeface="Arial" charset="0"/>
              </a:rPr>
              <a:t> </a:t>
            </a:r>
            <a:r>
              <a:rPr lang="en-US" dirty="0" err="1">
                <a:latin typeface="Arial" charset="0"/>
                <a:cs typeface="Arial" charset="0"/>
              </a:rPr>
              <a:t>tác</a:t>
            </a:r>
            <a:r>
              <a:rPr lang="en-US" dirty="0">
                <a:latin typeface="Arial" charset="0"/>
                <a:cs typeface="Arial" charset="0"/>
              </a:rPr>
              <a:t> </a:t>
            </a:r>
            <a:r>
              <a:rPr lang="en-US" dirty="0" err="1">
                <a:latin typeface="Arial" charset="0"/>
                <a:cs typeface="Arial" charset="0"/>
              </a:rPr>
              <a:t>động</a:t>
            </a:r>
            <a:r>
              <a:rPr lang="en-US" dirty="0">
                <a:latin typeface="Arial" charset="0"/>
                <a:cs typeface="Arial" charset="0"/>
              </a:rPr>
              <a:t> </a:t>
            </a:r>
            <a:r>
              <a:rPr lang="en-US" dirty="0" err="1">
                <a:latin typeface="Arial" charset="0"/>
                <a:cs typeface="Arial" charset="0"/>
              </a:rPr>
              <a:t>đáng</a:t>
            </a:r>
            <a:r>
              <a:rPr lang="en-US" dirty="0">
                <a:latin typeface="Arial" charset="0"/>
                <a:cs typeface="Arial" charset="0"/>
              </a:rPr>
              <a:t> </a:t>
            </a:r>
            <a:r>
              <a:rPr lang="en-US" dirty="0" err="1">
                <a:latin typeface="Arial" charset="0"/>
                <a:cs typeface="Arial" charset="0"/>
              </a:rPr>
              <a:t>kể</a:t>
            </a:r>
            <a:r>
              <a:rPr lang="en-US" dirty="0">
                <a:latin typeface="Arial" charset="0"/>
                <a:cs typeface="Arial" charset="0"/>
              </a:rPr>
              <a:t> </a:t>
            </a:r>
            <a:r>
              <a:rPr lang="en-US" dirty="0" err="1">
                <a:latin typeface="Arial" charset="0"/>
                <a:cs typeface="Arial" charset="0"/>
              </a:rPr>
              <a:t>đến</a:t>
            </a:r>
            <a:r>
              <a:rPr lang="en-US" dirty="0">
                <a:latin typeface="Arial" charset="0"/>
                <a:cs typeface="Arial" charset="0"/>
              </a:rPr>
              <a:t> </a:t>
            </a:r>
            <a:r>
              <a:rPr lang="en-US" dirty="0" err="1">
                <a:latin typeface="Arial" charset="0"/>
                <a:cs typeface="Arial" charset="0"/>
              </a:rPr>
              <a:t>hiệu</a:t>
            </a:r>
            <a:r>
              <a:rPr lang="en-US" dirty="0">
                <a:latin typeface="Arial" charset="0"/>
                <a:cs typeface="Arial" charset="0"/>
              </a:rPr>
              <a:t> </a:t>
            </a:r>
            <a:r>
              <a:rPr lang="en-US" dirty="0" err="1">
                <a:latin typeface="Arial" charset="0"/>
                <a:cs typeface="Arial" charset="0"/>
              </a:rPr>
              <a:t>năng</a:t>
            </a:r>
            <a:endParaRPr lang="en-US" dirty="0">
              <a:latin typeface="Arial" charset="0"/>
              <a:cs typeface="Arial" charset="0"/>
            </a:endParaRPr>
          </a:p>
          <a:p>
            <a:pPr lvl="1" algn="just" eaLnBrk="1" hangingPunct="1">
              <a:lnSpc>
                <a:spcPct val="90000"/>
              </a:lnSpc>
            </a:pPr>
            <a:r>
              <a:rPr lang="en-US" dirty="0" err="1">
                <a:latin typeface="Arial" charset="0"/>
                <a:cs typeface="Arial" charset="0"/>
              </a:rPr>
              <a:t>Tất</a:t>
            </a:r>
            <a:r>
              <a:rPr lang="en-US" dirty="0">
                <a:latin typeface="Arial" charset="0"/>
                <a:cs typeface="Arial" charset="0"/>
              </a:rPr>
              <a:t> </a:t>
            </a:r>
            <a:r>
              <a:rPr lang="en-US" dirty="0" err="1">
                <a:latin typeface="Arial" charset="0"/>
                <a:cs typeface="Arial" charset="0"/>
              </a:rPr>
              <a:t>cả</a:t>
            </a:r>
            <a:r>
              <a:rPr lang="en-US" dirty="0">
                <a:latin typeface="Arial" charset="0"/>
                <a:cs typeface="Arial" charset="0"/>
              </a:rPr>
              <a:t> </a:t>
            </a:r>
            <a:r>
              <a:rPr lang="en-US" dirty="0" err="1">
                <a:latin typeface="Arial" charset="0"/>
                <a:cs typeface="Arial" charset="0"/>
              </a:rPr>
              <a:t>các</a:t>
            </a:r>
            <a:r>
              <a:rPr lang="en-US" dirty="0">
                <a:latin typeface="Arial" charset="0"/>
                <a:cs typeface="Arial" charset="0"/>
              </a:rPr>
              <a:t> </a:t>
            </a:r>
            <a:r>
              <a:rPr lang="en-US" dirty="0" err="1">
                <a:latin typeface="Arial" charset="0"/>
                <a:cs typeface="Arial" charset="0"/>
              </a:rPr>
              <a:t>máy</a:t>
            </a:r>
            <a:r>
              <a:rPr lang="en-US" dirty="0">
                <a:latin typeface="Arial" charset="0"/>
                <a:cs typeface="Arial" charset="0"/>
              </a:rPr>
              <a:t> </a:t>
            </a:r>
            <a:r>
              <a:rPr lang="en-US" dirty="0" err="1">
                <a:latin typeface="Arial" charset="0"/>
                <a:cs typeface="Arial" charset="0"/>
              </a:rPr>
              <a:t>tính</a:t>
            </a:r>
            <a:r>
              <a:rPr lang="en-US" dirty="0">
                <a:latin typeface="Arial" charset="0"/>
                <a:cs typeface="Arial" charset="0"/>
              </a:rPr>
              <a:t> </a:t>
            </a:r>
            <a:r>
              <a:rPr lang="en-US" dirty="0" err="1">
                <a:latin typeface="Arial" charset="0"/>
                <a:cs typeface="Arial" charset="0"/>
              </a:rPr>
              <a:t>có</a:t>
            </a:r>
            <a:r>
              <a:rPr lang="en-US" dirty="0">
                <a:latin typeface="Arial" charset="0"/>
                <a:cs typeface="Arial" charset="0"/>
              </a:rPr>
              <a:t> </a:t>
            </a:r>
            <a:r>
              <a:rPr lang="en-US" dirty="0" err="1">
                <a:latin typeface="Arial" charset="0"/>
                <a:cs typeface="Arial" charset="0"/>
              </a:rPr>
              <a:t>quyền</a:t>
            </a:r>
            <a:r>
              <a:rPr lang="en-US" dirty="0">
                <a:latin typeface="Arial" charset="0"/>
                <a:cs typeface="Arial" charset="0"/>
              </a:rPr>
              <a:t> </a:t>
            </a:r>
            <a:r>
              <a:rPr lang="en-US" dirty="0" err="1">
                <a:latin typeface="Arial" charset="0"/>
                <a:cs typeface="Arial" charset="0"/>
              </a:rPr>
              <a:t>truy</a:t>
            </a:r>
            <a:r>
              <a:rPr lang="en-US" dirty="0">
                <a:latin typeface="Arial" charset="0"/>
                <a:cs typeface="Arial" charset="0"/>
              </a:rPr>
              <a:t> </a:t>
            </a:r>
            <a:r>
              <a:rPr lang="en-US" dirty="0" err="1">
                <a:latin typeface="Arial" charset="0"/>
                <a:cs typeface="Arial" charset="0"/>
              </a:rPr>
              <a:t>cập</a:t>
            </a:r>
            <a:r>
              <a:rPr lang="en-US" dirty="0">
                <a:latin typeface="Arial" charset="0"/>
                <a:cs typeface="Arial" charset="0"/>
              </a:rPr>
              <a:t> </a:t>
            </a:r>
            <a:r>
              <a:rPr lang="en-US" dirty="0" err="1">
                <a:latin typeface="Arial" charset="0"/>
                <a:cs typeface="Arial" charset="0"/>
              </a:rPr>
              <a:t>như</a:t>
            </a:r>
            <a:r>
              <a:rPr lang="en-US" dirty="0">
                <a:latin typeface="Arial" charset="0"/>
                <a:cs typeface="Arial" charset="0"/>
              </a:rPr>
              <a:t> </a:t>
            </a:r>
            <a:r>
              <a:rPr lang="en-US" dirty="0" err="1">
                <a:latin typeface="Arial" charset="0"/>
                <a:cs typeface="Arial" charset="0"/>
              </a:rPr>
              <a:t>nhau</a:t>
            </a:r>
            <a:endParaRPr lang="en-US" dirty="0">
              <a:latin typeface="Arial" charset="0"/>
              <a:cs typeface="Arial" charset="0"/>
            </a:endParaRPr>
          </a:p>
          <a:p>
            <a:pPr algn="just" eaLnBrk="1" hangingPunct="1">
              <a:lnSpc>
                <a:spcPct val="90000"/>
              </a:lnSpc>
            </a:pPr>
            <a:r>
              <a:rPr lang="en-US" sz="2800" dirty="0" err="1">
                <a:latin typeface="Arial" charset="0"/>
                <a:cs typeface="Arial" charset="0"/>
              </a:rPr>
              <a:t>Hạn</a:t>
            </a:r>
            <a:r>
              <a:rPr lang="en-US" sz="2800" dirty="0">
                <a:latin typeface="Arial" charset="0"/>
                <a:cs typeface="Arial" charset="0"/>
              </a:rPr>
              <a:t> </a:t>
            </a:r>
            <a:r>
              <a:rPr lang="en-US" sz="2800" dirty="0" err="1">
                <a:latin typeface="Arial" charset="0"/>
                <a:cs typeface="Arial" charset="0"/>
              </a:rPr>
              <a:t>chế</a:t>
            </a:r>
            <a:endParaRPr lang="en-US" sz="2800" dirty="0">
              <a:latin typeface="Arial" charset="0"/>
              <a:cs typeface="Arial" charset="0"/>
            </a:endParaRPr>
          </a:p>
          <a:p>
            <a:pPr lvl="1" algn="just" eaLnBrk="1" hangingPunct="1">
              <a:lnSpc>
                <a:spcPct val="90000"/>
              </a:lnSpc>
            </a:pPr>
            <a:r>
              <a:rPr lang="en-US" dirty="0">
                <a:latin typeface="Arial" charset="0"/>
                <a:cs typeface="Arial" charset="0"/>
              </a:rPr>
              <a:t>Chi </a:t>
            </a:r>
            <a:r>
              <a:rPr lang="en-US" dirty="0" err="1">
                <a:latin typeface="Arial" charset="0"/>
                <a:cs typeface="Arial" charset="0"/>
              </a:rPr>
              <a:t>phí</a:t>
            </a:r>
            <a:r>
              <a:rPr lang="en-US" dirty="0">
                <a:latin typeface="Arial" charset="0"/>
                <a:cs typeface="Arial" charset="0"/>
              </a:rPr>
              <a:t> </a:t>
            </a:r>
            <a:r>
              <a:rPr lang="en-US" dirty="0" err="1">
                <a:latin typeface="Arial" charset="0"/>
                <a:cs typeface="Arial" charset="0"/>
              </a:rPr>
              <a:t>thực</a:t>
            </a:r>
            <a:r>
              <a:rPr lang="en-US" dirty="0">
                <a:latin typeface="Arial" charset="0"/>
                <a:cs typeface="Arial" charset="0"/>
              </a:rPr>
              <a:t> </a:t>
            </a:r>
            <a:r>
              <a:rPr lang="en-US" dirty="0" err="1">
                <a:latin typeface="Arial" charset="0"/>
                <a:cs typeface="Arial" charset="0"/>
              </a:rPr>
              <a:t>hiện</a:t>
            </a:r>
            <a:r>
              <a:rPr lang="en-US" dirty="0">
                <a:latin typeface="Arial" charset="0"/>
                <a:cs typeface="Arial" charset="0"/>
              </a:rPr>
              <a:t> </a:t>
            </a:r>
            <a:r>
              <a:rPr lang="en-US" dirty="0" err="1">
                <a:latin typeface="Arial" charset="0"/>
                <a:cs typeface="Arial" charset="0"/>
              </a:rPr>
              <a:t>cao</a:t>
            </a:r>
            <a:endParaRPr lang="en-US" dirty="0">
              <a:latin typeface="Arial" charset="0"/>
              <a:cs typeface="Arial" charset="0"/>
            </a:endParaRPr>
          </a:p>
          <a:p>
            <a:pPr lvl="1" algn="just" eaLnBrk="1" hangingPunct="1">
              <a:lnSpc>
                <a:spcPct val="90000"/>
              </a:lnSpc>
            </a:pPr>
            <a:r>
              <a:rPr lang="en-US" dirty="0" err="1">
                <a:latin typeface="Arial" charset="0"/>
                <a:cs typeface="Arial" charset="0"/>
              </a:rPr>
              <a:t>Phức</a:t>
            </a:r>
            <a:r>
              <a:rPr lang="en-US" dirty="0">
                <a:latin typeface="Arial" charset="0"/>
                <a:cs typeface="Arial" charset="0"/>
              </a:rPr>
              <a:t> </a:t>
            </a:r>
            <a:r>
              <a:rPr lang="en-US" dirty="0" err="1">
                <a:latin typeface="Arial" charset="0"/>
                <a:cs typeface="Arial" charset="0"/>
              </a:rPr>
              <a:t>tạp</a:t>
            </a:r>
            <a:endParaRPr lang="en-US" dirty="0">
              <a:latin typeface="Arial" charset="0"/>
              <a:cs typeface="Arial" charset="0"/>
            </a:endParaRPr>
          </a:p>
          <a:p>
            <a:pPr lvl="1" algn="just" eaLnBrk="1" hangingPunct="1">
              <a:lnSpc>
                <a:spcPct val="90000"/>
              </a:lnSpc>
            </a:pPr>
            <a:r>
              <a:rPr lang="en-US" dirty="0" err="1">
                <a:latin typeface="Arial" charset="0"/>
                <a:cs typeface="Arial" charset="0"/>
              </a:rPr>
              <a:t>Khi</a:t>
            </a:r>
            <a:r>
              <a:rPr lang="en-US" dirty="0">
                <a:latin typeface="Arial" charset="0"/>
                <a:cs typeface="Arial" charset="0"/>
              </a:rPr>
              <a:t> </a:t>
            </a:r>
            <a:r>
              <a:rPr lang="en-US" dirty="0" err="1">
                <a:latin typeface="Arial" charset="0"/>
                <a:cs typeface="Arial" charset="0"/>
              </a:rPr>
              <a:t>một</a:t>
            </a:r>
            <a:r>
              <a:rPr lang="en-US" dirty="0">
                <a:latin typeface="Arial" charset="0"/>
                <a:cs typeface="Arial" charset="0"/>
              </a:rPr>
              <a:t> </a:t>
            </a:r>
            <a:r>
              <a:rPr lang="en-US" dirty="0" err="1">
                <a:latin typeface="Arial" charset="0"/>
                <a:cs typeface="Arial" charset="0"/>
              </a:rPr>
              <a:t>máy</a:t>
            </a:r>
            <a:r>
              <a:rPr lang="en-US" dirty="0">
                <a:latin typeface="Arial" charset="0"/>
                <a:cs typeface="Arial" charset="0"/>
              </a:rPr>
              <a:t> </a:t>
            </a:r>
            <a:r>
              <a:rPr lang="en-US" dirty="0" err="1">
                <a:latin typeface="Arial" charset="0"/>
                <a:cs typeface="Arial" charset="0"/>
              </a:rPr>
              <a:t>có</a:t>
            </a:r>
            <a:r>
              <a:rPr lang="en-US" dirty="0">
                <a:latin typeface="Arial" charset="0"/>
                <a:cs typeface="Arial" charset="0"/>
              </a:rPr>
              <a:t> </a:t>
            </a:r>
            <a:r>
              <a:rPr lang="en-US" dirty="0" err="1">
                <a:latin typeface="Arial" charset="0"/>
                <a:cs typeface="Arial" charset="0"/>
              </a:rPr>
              <a:t>sự</a:t>
            </a:r>
            <a:r>
              <a:rPr lang="en-US" dirty="0">
                <a:latin typeface="Arial" charset="0"/>
                <a:cs typeface="Arial" charset="0"/>
              </a:rPr>
              <a:t> </a:t>
            </a:r>
            <a:r>
              <a:rPr lang="en-US" dirty="0" err="1">
                <a:latin typeface="Arial" charset="0"/>
                <a:cs typeface="Arial" charset="0"/>
              </a:rPr>
              <a:t>cố</a:t>
            </a:r>
            <a:r>
              <a:rPr lang="en-US" dirty="0">
                <a:latin typeface="Arial" charset="0"/>
                <a:cs typeface="Arial" charset="0"/>
              </a:rPr>
              <a:t> </a:t>
            </a:r>
            <a:r>
              <a:rPr lang="en-US" dirty="0" err="1">
                <a:latin typeface="Arial" charset="0"/>
                <a:cs typeface="Arial" charset="0"/>
              </a:rPr>
              <a:t>thì</a:t>
            </a:r>
            <a:r>
              <a:rPr lang="en-US" dirty="0">
                <a:latin typeface="Arial" charset="0"/>
                <a:cs typeface="Arial" charset="0"/>
              </a:rPr>
              <a:t> </a:t>
            </a:r>
            <a:r>
              <a:rPr lang="en-US" dirty="0" err="1">
                <a:latin typeface="Arial" charset="0"/>
                <a:cs typeface="Arial" charset="0"/>
              </a:rPr>
              <a:t>có</a:t>
            </a:r>
            <a:r>
              <a:rPr lang="en-US" dirty="0">
                <a:latin typeface="Arial" charset="0"/>
                <a:cs typeface="Arial" charset="0"/>
              </a:rPr>
              <a:t> </a:t>
            </a:r>
            <a:r>
              <a:rPr lang="en-US" dirty="0" err="1">
                <a:latin typeface="Arial" charset="0"/>
                <a:cs typeface="Arial" charset="0"/>
              </a:rPr>
              <a:t>thể</a:t>
            </a:r>
            <a:r>
              <a:rPr lang="en-US" dirty="0">
                <a:latin typeface="Arial" charset="0"/>
                <a:cs typeface="Arial" charset="0"/>
              </a:rPr>
              <a:t> </a:t>
            </a:r>
            <a:r>
              <a:rPr lang="en-US" dirty="0" err="1">
                <a:latin typeface="Arial" charset="0"/>
                <a:cs typeface="Arial" charset="0"/>
              </a:rPr>
              <a:t>ảnh</a:t>
            </a:r>
            <a:r>
              <a:rPr lang="en-US" dirty="0">
                <a:latin typeface="Arial" charset="0"/>
                <a:cs typeface="Arial" charset="0"/>
              </a:rPr>
              <a:t> </a:t>
            </a:r>
            <a:r>
              <a:rPr lang="en-US" dirty="0" err="1">
                <a:latin typeface="Arial" charset="0"/>
                <a:cs typeface="Arial" charset="0"/>
              </a:rPr>
              <a:t>hưởng</a:t>
            </a:r>
            <a:r>
              <a:rPr lang="en-US" dirty="0">
                <a:latin typeface="Arial" charset="0"/>
                <a:cs typeface="Arial" charset="0"/>
              </a:rPr>
              <a:t> </a:t>
            </a:r>
            <a:r>
              <a:rPr lang="en-US" dirty="0" err="1">
                <a:latin typeface="Arial" charset="0"/>
                <a:cs typeface="Arial" charset="0"/>
              </a:rPr>
              <a:t>đến</a:t>
            </a:r>
            <a:r>
              <a:rPr lang="en-US" dirty="0">
                <a:latin typeface="Arial" charset="0"/>
                <a:cs typeface="Arial" charset="0"/>
              </a:rPr>
              <a:t> </a:t>
            </a:r>
            <a:r>
              <a:rPr lang="en-US" dirty="0" err="1">
                <a:latin typeface="Arial" charset="0"/>
                <a:cs typeface="Arial" charset="0"/>
              </a:rPr>
              <a:t>các</a:t>
            </a:r>
            <a:r>
              <a:rPr lang="en-US" dirty="0">
                <a:latin typeface="Arial" charset="0"/>
                <a:cs typeface="Arial" charset="0"/>
              </a:rPr>
              <a:t> </a:t>
            </a:r>
            <a:r>
              <a:rPr lang="en-US" dirty="0" err="1">
                <a:latin typeface="Arial" charset="0"/>
                <a:cs typeface="Arial" charset="0"/>
              </a:rPr>
              <a:t>máy</a:t>
            </a:r>
            <a:r>
              <a:rPr lang="en-US" dirty="0">
                <a:latin typeface="Arial" charset="0"/>
                <a:cs typeface="Arial" charset="0"/>
              </a:rPr>
              <a:t> </a:t>
            </a:r>
            <a:r>
              <a:rPr lang="en-US" dirty="0" err="1">
                <a:latin typeface="Arial" charset="0"/>
                <a:cs typeface="Arial" charset="0"/>
              </a:rPr>
              <a:t>tính</a:t>
            </a:r>
            <a:r>
              <a:rPr lang="en-US" dirty="0">
                <a:latin typeface="Arial" charset="0"/>
                <a:cs typeface="Arial" charset="0"/>
              </a:rPr>
              <a:t> </a:t>
            </a:r>
            <a:r>
              <a:rPr lang="en-US" dirty="0" err="1">
                <a:latin typeface="Arial" charset="0"/>
                <a:cs typeface="Arial" charset="0"/>
              </a:rPr>
              <a:t>khác</a:t>
            </a:r>
            <a:endParaRPr lang="en-US" dirty="0">
              <a:latin typeface="Arial" charset="0"/>
              <a:cs typeface="Arial" charset="0"/>
            </a:endParaRPr>
          </a:p>
        </p:txBody>
      </p:sp>
      <p:pic>
        <p:nvPicPr>
          <p:cNvPr id="46084" name="Picture 4" descr="net033.gif (2839 bytes)"/>
          <p:cNvPicPr>
            <a:picLocks noChangeAspect="1" noChangeArrowheads="1"/>
          </p:cNvPicPr>
          <p:nvPr/>
        </p:nvPicPr>
        <p:blipFill>
          <a:blip r:embed="rId4" cstate="print">
            <a:clrChange>
              <a:clrFrom>
                <a:srgbClr val="F8F8F8"/>
              </a:clrFrom>
              <a:clrTo>
                <a:srgbClr val="F8F8F8">
                  <a:alpha val="0"/>
                </a:srgbClr>
              </a:clrTo>
            </a:clrChange>
          </a:blip>
          <a:srcRect/>
          <a:stretch>
            <a:fillRect/>
          </a:stretch>
        </p:blipFill>
        <p:spPr bwMode="auto">
          <a:xfrm>
            <a:off x="2139950" y="4274276"/>
            <a:ext cx="3028950" cy="1914525"/>
          </a:xfrm>
          <a:prstGeom prst="rect">
            <a:avLst/>
          </a:prstGeom>
          <a:noFill/>
          <a:ln w="9525">
            <a:noFill/>
            <a:miter lim="800000"/>
            <a:headEnd/>
            <a:tailEnd/>
          </a:ln>
        </p:spPr>
      </p:pic>
      <p:pic>
        <p:nvPicPr>
          <p:cNvPr id="46085" name="Picture 5" descr="net021.gif (3696 bytes)"/>
          <p:cNvPicPr>
            <a:picLocks noChangeAspect="1" noChangeArrowheads="1"/>
          </p:cNvPicPr>
          <p:nvPr/>
        </p:nvPicPr>
        <p:blipFill>
          <a:blip r:embed="rId5" cstate="print"/>
          <a:srcRect/>
          <a:stretch>
            <a:fillRect/>
          </a:stretch>
        </p:blipFill>
        <p:spPr bwMode="auto">
          <a:xfrm>
            <a:off x="5041900" y="4443413"/>
            <a:ext cx="2959100" cy="1957387"/>
          </a:xfrm>
          <a:prstGeom prst="rect">
            <a:avLst/>
          </a:prstGeom>
          <a:noFill/>
          <a:ln w="9525">
            <a:noFill/>
            <a:miter lim="800000"/>
            <a:headEnd/>
            <a:tailEnd/>
          </a:ln>
        </p:spPr>
      </p:pic>
      <p:sp>
        <p:nvSpPr>
          <p:cNvPr id="46086" name="Date Placeholder 5"/>
          <p:cNvSpPr>
            <a:spLocks noGrp="1"/>
          </p:cNvSpPr>
          <p:nvPr>
            <p:ph type="dt" sz="quarter" idx="10"/>
          </p:nvPr>
        </p:nvSpPr>
        <p:spPr bwMode="auto">
          <a:noFill/>
          <a:ln>
            <a:miter lim="800000"/>
            <a:headEnd/>
            <a:tailEnd/>
          </a:ln>
        </p:spPr>
        <p:txBody>
          <a:bodyPr vert="horz" wrap="square" lIns="91440" tIns="45720" rIns="91440" bIns="45720" numCol="1" compatLnSpc="1">
            <a:prstTxWarp prst="textNoShape">
              <a:avLst/>
            </a:prstTxWarp>
          </a:bodyPr>
          <a:lstStyle/>
          <a:p>
            <a:fld id="{B6E2FF44-685F-4959-9FAA-DF5E7CD189F8}" type="datetime1">
              <a:rPr lang="en-US" smtClean="0"/>
              <a:t>2/12/2023</a:t>
            </a:fld>
            <a:endParaRPr lang="en-US"/>
          </a:p>
        </p:txBody>
      </p:sp>
      <p:sp>
        <p:nvSpPr>
          <p:cNvPr id="46087" name="Slide Number Placeholder 6"/>
          <p:cNvSpPr>
            <a:spLocks noGrp="1"/>
          </p:cNvSpPr>
          <p:nvPr>
            <p:ph type="sldNum" sz="quarter" idx="12"/>
          </p:nvPr>
        </p:nvSpPr>
        <p:spPr bwMode="auto">
          <a:ln>
            <a:round/>
            <a:headEnd/>
            <a:tailEnd/>
          </a:ln>
        </p:spPr>
        <p:txBody>
          <a:bodyPr/>
          <a:lstStyle/>
          <a:p>
            <a:fld id="{EECC2FC1-ABFC-40A3-93FF-D3EBF983369F}" type="slidenum">
              <a:rPr lang="x-none" smtClean="0"/>
              <a:pPr/>
              <a:t>30</a:t>
            </a:fld>
            <a:endParaRPr lang="en-US"/>
          </a:p>
        </p:txBody>
      </p:sp>
      <p:sp>
        <p:nvSpPr>
          <p:cNvPr id="46088" name="Footer Placeholder 7"/>
          <p:cNvSpPr>
            <a:spLocks noGrp="1"/>
          </p:cNvSpPr>
          <p:nvPr>
            <p:ph type="ftr" sz="quarter" idx="11"/>
          </p:nvPr>
        </p:nvSpPr>
        <p:spPr bwMode="auto">
          <a:noFill/>
          <a:ln>
            <a:miter lim="800000"/>
            <a:headEnd/>
            <a:tailEnd/>
          </a:ln>
        </p:spPr>
        <p:txBody>
          <a:bodyPr vert="horz" wrap="square" lIns="91440" tIns="45720" rIns="91440" bIns="45720" numCol="1" compatLnSpc="1">
            <a:prstTxWarp prst="textNoShape">
              <a:avLst/>
            </a:prstTxWarp>
          </a:bodyPr>
          <a:lstStyle/>
          <a:p>
            <a:r>
              <a:rPr lang="vi-VN"/>
              <a:t>Bài giảng:Mạng máy tính căn bản - Chương 1: Giới thiệu</a:t>
            </a:r>
            <a:endParaRPr lang="en-US"/>
          </a:p>
        </p:txBody>
      </p:sp>
    </p:spTree>
    <p:custDataLst>
      <p:tags r:id="rId1"/>
    </p:custData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Dual-Ring Topology</a:t>
            </a:r>
            <a:endParaRPr lang="en-US" dirty="0"/>
          </a:p>
        </p:txBody>
      </p:sp>
      <p:sp>
        <p:nvSpPr>
          <p:cNvPr id="3" name="Content Placeholder 2"/>
          <p:cNvSpPr>
            <a:spLocks noGrp="1"/>
          </p:cNvSpPr>
          <p:nvPr>
            <p:ph sz="quarter" idx="1"/>
          </p:nvPr>
        </p:nvSpPr>
        <p:spPr>
          <a:xfrm>
            <a:off x="533400" y="1066800"/>
            <a:ext cx="3657600" cy="5257800"/>
          </a:xfrm>
        </p:spPr>
        <p:txBody>
          <a:bodyPr/>
          <a:lstStyle/>
          <a:p>
            <a:r>
              <a:rPr lang="vi-VN" dirty="0"/>
              <a:t>Tín hiệu đi theo hướng ngược nhau.</a:t>
            </a:r>
            <a:endParaRPr lang="en-US" dirty="0"/>
          </a:p>
          <a:p>
            <a:r>
              <a:rPr lang="vi-VN" dirty="0"/>
              <a:t>Linh hoạt hơn so với vòng duy nhất.</a:t>
            </a:r>
            <a:endParaRPr lang="en-US" dirty="0"/>
          </a:p>
        </p:txBody>
      </p:sp>
      <p:sp>
        <p:nvSpPr>
          <p:cNvPr id="4" name="Date Placeholder 3"/>
          <p:cNvSpPr>
            <a:spLocks noGrp="1"/>
          </p:cNvSpPr>
          <p:nvPr>
            <p:ph type="dt" sz="half" idx="10"/>
          </p:nvPr>
        </p:nvSpPr>
        <p:spPr/>
        <p:txBody>
          <a:bodyPr/>
          <a:lstStyle/>
          <a:p>
            <a:pPr>
              <a:defRPr/>
            </a:pPr>
            <a:fld id="{620AE728-EF28-4A3F-8B8E-0A243ABF4CF6}" type="datetime1">
              <a:rPr lang="en-US" smtClean="0"/>
              <a:t>2/12/2023</a:t>
            </a:fld>
            <a:endParaRPr lang="en-US"/>
          </a:p>
        </p:txBody>
      </p:sp>
      <p:sp>
        <p:nvSpPr>
          <p:cNvPr id="5" name="Footer Placeholder 4"/>
          <p:cNvSpPr>
            <a:spLocks noGrp="1"/>
          </p:cNvSpPr>
          <p:nvPr>
            <p:ph type="ftr" sz="quarter" idx="11"/>
          </p:nvPr>
        </p:nvSpPr>
        <p:spPr/>
        <p:txBody>
          <a:bodyPr/>
          <a:lstStyle/>
          <a:p>
            <a:pPr>
              <a:defRPr/>
            </a:pPr>
            <a:r>
              <a:rPr lang="vi-VN"/>
              <a:t>Bài giảng:Mạng máy tính căn bản - Chương 1: Giới thiệu</a:t>
            </a:r>
            <a:endParaRPr lang="en-US"/>
          </a:p>
        </p:txBody>
      </p:sp>
      <p:sp>
        <p:nvSpPr>
          <p:cNvPr id="6" name="Slide Number Placeholder 5"/>
          <p:cNvSpPr>
            <a:spLocks noGrp="1"/>
          </p:cNvSpPr>
          <p:nvPr>
            <p:ph type="sldNum" sz="quarter" idx="12"/>
          </p:nvPr>
        </p:nvSpPr>
        <p:spPr/>
        <p:txBody>
          <a:bodyPr/>
          <a:lstStyle/>
          <a:p>
            <a:pPr>
              <a:defRPr/>
            </a:pPr>
            <a:fld id="{F9E92A4F-77D4-4DE9-9AA2-EC9D2C47B068}" type="slidenum">
              <a:rPr lang="x-none" smtClean="0"/>
              <a:pPr>
                <a:defRPr/>
              </a:pPr>
              <a:t>31</a:t>
            </a:fld>
            <a:r>
              <a:rPr lang="en-US"/>
              <a:t>/</a:t>
            </a:r>
          </a:p>
          <a:p>
            <a:pPr>
              <a:defRPr/>
            </a:pPr>
            <a:r>
              <a:rPr lang="en-US"/>
              <a:t>151</a:t>
            </a:r>
          </a:p>
        </p:txBody>
      </p:sp>
      <p:pic>
        <p:nvPicPr>
          <p:cNvPr id="7" name="Picture 2" descr="022P_097"/>
          <p:cNvPicPr>
            <a:picLocks noChangeAspect="1" noChangeArrowheads="1"/>
          </p:cNvPicPr>
          <p:nvPr/>
        </p:nvPicPr>
        <p:blipFill>
          <a:blip r:embed="rId4" cstate="print"/>
          <a:srcRect/>
          <a:stretch>
            <a:fillRect/>
          </a:stretch>
        </p:blipFill>
        <p:spPr bwMode="auto">
          <a:xfrm>
            <a:off x="4419600" y="1219200"/>
            <a:ext cx="4524375" cy="4298950"/>
          </a:xfrm>
          <a:prstGeom prst="rect">
            <a:avLst/>
          </a:prstGeom>
          <a:noFill/>
        </p:spPr>
      </p:pic>
    </p:spTree>
    <p:custDataLst>
      <p:tags r:id="rId1"/>
    </p:custDataLst>
    <p:extLst>
      <p:ext uri="{BB962C8B-B14F-4D97-AF65-F5344CB8AC3E}">
        <p14:creationId xmlns:p14="http://schemas.microsoft.com/office/powerpoint/2010/main" val="421910137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685800" y="152400"/>
            <a:ext cx="7772400" cy="685800"/>
          </a:xfrm>
        </p:spPr>
        <p:txBody>
          <a:bodyPr/>
          <a:lstStyle/>
          <a:p>
            <a:pPr eaLnBrk="1" hangingPunct="1"/>
            <a:r>
              <a:rPr lang="en-US" b="1" dirty="0" err="1">
                <a:latin typeface="Arial" charset="0"/>
                <a:cs typeface="Arial" charset="0"/>
              </a:rPr>
              <a:t>Những</a:t>
            </a:r>
            <a:r>
              <a:rPr lang="en-US" b="1" dirty="0">
                <a:latin typeface="Arial" charset="0"/>
                <a:cs typeface="Arial" charset="0"/>
              </a:rPr>
              <a:t> </a:t>
            </a:r>
            <a:r>
              <a:rPr lang="en-US" b="1" dirty="0" err="1">
                <a:latin typeface="Arial" charset="0"/>
                <a:cs typeface="Arial" charset="0"/>
              </a:rPr>
              <a:t>cấu</a:t>
            </a:r>
            <a:r>
              <a:rPr lang="en-US" b="1" dirty="0">
                <a:latin typeface="Arial" charset="0"/>
                <a:cs typeface="Arial" charset="0"/>
              </a:rPr>
              <a:t> </a:t>
            </a:r>
            <a:r>
              <a:rPr lang="en-US" b="1" dirty="0" err="1">
                <a:latin typeface="Arial" charset="0"/>
                <a:cs typeface="Arial" charset="0"/>
              </a:rPr>
              <a:t>trúc</a:t>
            </a:r>
            <a:r>
              <a:rPr lang="en-US" b="1" dirty="0">
                <a:latin typeface="Arial" charset="0"/>
                <a:cs typeface="Arial" charset="0"/>
              </a:rPr>
              <a:t> </a:t>
            </a:r>
            <a:r>
              <a:rPr lang="en-US" b="1" dirty="0" err="1">
                <a:latin typeface="Arial" charset="0"/>
                <a:cs typeface="Arial" charset="0"/>
              </a:rPr>
              <a:t>chính</a:t>
            </a:r>
            <a:r>
              <a:rPr lang="en-US" b="1" dirty="0">
                <a:latin typeface="Arial" charset="0"/>
                <a:cs typeface="Arial" charset="0"/>
              </a:rPr>
              <a:t> </a:t>
            </a:r>
            <a:r>
              <a:rPr lang="en-US" b="1" dirty="0" err="1">
                <a:latin typeface="Arial" charset="0"/>
                <a:cs typeface="Arial" charset="0"/>
              </a:rPr>
              <a:t>của</a:t>
            </a:r>
            <a:r>
              <a:rPr lang="en-US" b="1" dirty="0">
                <a:latin typeface="Arial" charset="0"/>
                <a:cs typeface="Arial" charset="0"/>
              </a:rPr>
              <a:t> LAN</a:t>
            </a:r>
          </a:p>
        </p:txBody>
      </p:sp>
      <p:sp>
        <p:nvSpPr>
          <p:cNvPr id="47107" name="Rectangle 3"/>
          <p:cNvSpPr>
            <a:spLocks noGrp="1" noChangeArrowheads="1"/>
          </p:cNvSpPr>
          <p:nvPr>
            <p:ph sz="quarter" idx="1"/>
          </p:nvPr>
        </p:nvSpPr>
        <p:spPr>
          <a:xfrm>
            <a:off x="685800" y="1447800"/>
            <a:ext cx="7696200" cy="4648200"/>
          </a:xfrm>
        </p:spPr>
        <p:txBody>
          <a:bodyPr/>
          <a:lstStyle/>
          <a:p>
            <a:pPr eaLnBrk="1" hangingPunct="1"/>
            <a:r>
              <a:rPr lang="en-US" b="1">
                <a:latin typeface="Arial" charset="0"/>
                <a:cs typeface="Arial" charset="0"/>
              </a:rPr>
              <a:t>Dạng hình sao (Star)</a:t>
            </a:r>
            <a:r>
              <a:rPr lang="en-US">
                <a:latin typeface="Arial" charset="0"/>
                <a:cs typeface="Arial" charset="0"/>
              </a:rPr>
              <a:t> </a:t>
            </a:r>
          </a:p>
          <a:p>
            <a:pPr eaLnBrk="1" hangingPunct="1"/>
            <a:endParaRPr lang="en-US">
              <a:latin typeface="Arial" charset="0"/>
              <a:cs typeface="Arial" charset="0"/>
            </a:endParaRPr>
          </a:p>
          <a:p>
            <a:pPr eaLnBrk="1" hangingPunct="1"/>
            <a:endParaRPr lang="en-US">
              <a:latin typeface="Arial" charset="0"/>
              <a:cs typeface="Arial" charset="0"/>
            </a:endParaRPr>
          </a:p>
          <a:p>
            <a:pPr eaLnBrk="1" hangingPunct="1"/>
            <a:endParaRPr lang="en-US">
              <a:latin typeface="Arial" charset="0"/>
              <a:cs typeface="Arial" charset="0"/>
            </a:endParaRPr>
          </a:p>
          <a:p>
            <a:pPr eaLnBrk="1" hangingPunct="1"/>
            <a:endParaRPr lang="en-US">
              <a:latin typeface="Arial" charset="0"/>
              <a:cs typeface="Arial" charset="0"/>
            </a:endParaRPr>
          </a:p>
          <a:p>
            <a:pPr eaLnBrk="1" hangingPunct="1">
              <a:buFont typeface="Wingdings 2" pitchFamily="18" charset="2"/>
              <a:buNone/>
            </a:pPr>
            <a:endParaRPr lang="en-US">
              <a:latin typeface="Arial" charset="0"/>
              <a:cs typeface="Arial" charset="0"/>
            </a:endParaRPr>
          </a:p>
          <a:p>
            <a:pPr lvl="1" algn="just" eaLnBrk="1" hangingPunct="1"/>
            <a:r>
              <a:rPr lang="en-US">
                <a:latin typeface="Arial" charset="0"/>
                <a:cs typeface="Arial" charset="0"/>
              </a:rPr>
              <a:t>Tất cả các trạm được nối vào một thiết bị trung tâm có nhiệm vụ nhận tín hiệu từ các trạm và chuyển tín hiệu đến trạm đích với phương thức kết nối là phương thức “một điểm - một điểm“.</a:t>
            </a:r>
          </a:p>
          <a:p>
            <a:pPr lvl="2" eaLnBrk="1" hangingPunct="1"/>
            <a:endParaRPr lang="en-US">
              <a:latin typeface="Arial" charset="0"/>
              <a:cs typeface="Arial" charset="0"/>
            </a:endParaRPr>
          </a:p>
          <a:p>
            <a:pPr eaLnBrk="1" hangingPunct="1"/>
            <a:endParaRPr lang="en-US">
              <a:latin typeface="Arial" charset="0"/>
              <a:cs typeface="Arial" charset="0"/>
            </a:endParaRPr>
          </a:p>
        </p:txBody>
      </p:sp>
      <p:pic>
        <p:nvPicPr>
          <p:cNvPr id="47108" name="Picture 5"/>
          <p:cNvPicPr>
            <a:picLocks noChangeAspect="1" noChangeArrowheads="1"/>
          </p:cNvPicPr>
          <p:nvPr/>
        </p:nvPicPr>
        <p:blipFill>
          <a:blip r:embed="rId4" cstate="print"/>
          <a:srcRect/>
          <a:stretch>
            <a:fillRect/>
          </a:stretch>
        </p:blipFill>
        <p:spPr bwMode="auto">
          <a:xfrm>
            <a:off x="5029200" y="1447800"/>
            <a:ext cx="2819400" cy="2643188"/>
          </a:xfrm>
          <a:prstGeom prst="rect">
            <a:avLst/>
          </a:prstGeom>
          <a:noFill/>
          <a:ln w="9525">
            <a:noFill/>
            <a:miter lim="800000"/>
            <a:headEnd/>
            <a:tailEnd/>
          </a:ln>
        </p:spPr>
      </p:pic>
      <p:sp>
        <p:nvSpPr>
          <p:cNvPr id="47109" name="Date Placeholder 4"/>
          <p:cNvSpPr>
            <a:spLocks noGrp="1"/>
          </p:cNvSpPr>
          <p:nvPr>
            <p:ph type="dt" sz="quarter" idx="10"/>
          </p:nvPr>
        </p:nvSpPr>
        <p:spPr bwMode="auto">
          <a:noFill/>
          <a:ln>
            <a:miter lim="800000"/>
            <a:headEnd/>
            <a:tailEnd/>
          </a:ln>
        </p:spPr>
        <p:txBody>
          <a:bodyPr vert="horz" wrap="square" lIns="91440" tIns="45720" rIns="91440" bIns="45720" numCol="1" compatLnSpc="1">
            <a:prstTxWarp prst="textNoShape">
              <a:avLst/>
            </a:prstTxWarp>
          </a:bodyPr>
          <a:lstStyle/>
          <a:p>
            <a:fld id="{E346F8EF-47AF-469C-86B0-8394E4EB2938}" type="datetime1">
              <a:rPr lang="en-US" smtClean="0"/>
              <a:t>2/12/2023</a:t>
            </a:fld>
            <a:endParaRPr lang="en-US"/>
          </a:p>
        </p:txBody>
      </p:sp>
      <p:sp>
        <p:nvSpPr>
          <p:cNvPr id="47110" name="Slide Number Placeholder 5"/>
          <p:cNvSpPr>
            <a:spLocks noGrp="1"/>
          </p:cNvSpPr>
          <p:nvPr>
            <p:ph type="sldNum" sz="quarter" idx="12"/>
          </p:nvPr>
        </p:nvSpPr>
        <p:spPr bwMode="auto">
          <a:ln>
            <a:round/>
            <a:headEnd/>
            <a:tailEnd/>
          </a:ln>
        </p:spPr>
        <p:txBody>
          <a:bodyPr/>
          <a:lstStyle/>
          <a:p>
            <a:fld id="{9B5F2602-F733-426A-93E3-4EA87DA16E03}" type="slidenum">
              <a:rPr lang="x-none" smtClean="0"/>
              <a:pPr/>
              <a:t>32</a:t>
            </a:fld>
            <a:endParaRPr lang="en-US"/>
          </a:p>
        </p:txBody>
      </p:sp>
      <p:sp>
        <p:nvSpPr>
          <p:cNvPr id="47111" name="Footer Placeholder 6"/>
          <p:cNvSpPr>
            <a:spLocks noGrp="1"/>
          </p:cNvSpPr>
          <p:nvPr>
            <p:ph type="ftr" sz="quarter" idx="11"/>
          </p:nvPr>
        </p:nvSpPr>
        <p:spPr bwMode="auto">
          <a:noFill/>
          <a:ln>
            <a:miter lim="800000"/>
            <a:headEnd/>
            <a:tailEnd/>
          </a:ln>
        </p:spPr>
        <p:txBody>
          <a:bodyPr vert="horz" wrap="square" lIns="91440" tIns="45720" rIns="91440" bIns="45720" numCol="1" compatLnSpc="1">
            <a:prstTxWarp prst="textNoShape">
              <a:avLst/>
            </a:prstTxWarp>
          </a:bodyPr>
          <a:lstStyle/>
          <a:p>
            <a:r>
              <a:rPr lang="vi-VN"/>
              <a:t>Bài giảng:Mạng máy tính căn bản - Chương 1: Giới thiệu</a:t>
            </a:r>
            <a:endParaRPr lang="en-US"/>
          </a:p>
        </p:txBody>
      </p:sp>
    </p:spTree>
    <p:custDataLst>
      <p:tags r:id="rId1"/>
    </p:custData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685800" y="152400"/>
            <a:ext cx="7772400" cy="685800"/>
          </a:xfrm>
        </p:spPr>
        <p:txBody>
          <a:bodyPr/>
          <a:lstStyle/>
          <a:p>
            <a:pPr eaLnBrk="1" hangingPunct="1"/>
            <a:r>
              <a:rPr lang="en-US" b="1" dirty="0" err="1">
                <a:latin typeface="Arial" charset="0"/>
                <a:cs typeface="Arial" charset="0"/>
              </a:rPr>
              <a:t>Mô</a:t>
            </a:r>
            <a:r>
              <a:rPr lang="en-US" b="1" dirty="0">
                <a:latin typeface="Arial" charset="0"/>
                <a:cs typeface="Arial" charset="0"/>
              </a:rPr>
              <a:t> </a:t>
            </a:r>
            <a:r>
              <a:rPr lang="en-US" b="1" dirty="0" err="1">
                <a:latin typeface="Arial" charset="0"/>
                <a:cs typeface="Arial" charset="0"/>
              </a:rPr>
              <a:t>hình</a:t>
            </a:r>
            <a:r>
              <a:rPr lang="en-US" b="1" dirty="0">
                <a:latin typeface="Arial" charset="0"/>
                <a:cs typeface="Arial" charset="0"/>
              </a:rPr>
              <a:t> Star</a:t>
            </a:r>
          </a:p>
        </p:txBody>
      </p:sp>
      <p:sp>
        <p:nvSpPr>
          <p:cNvPr id="48131" name="Rectangle 3"/>
          <p:cNvSpPr>
            <a:spLocks noGrp="1" noChangeArrowheads="1"/>
          </p:cNvSpPr>
          <p:nvPr>
            <p:ph sz="quarter" idx="1"/>
          </p:nvPr>
        </p:nvSpPr>
        <p:spPr>
          <a:xfrm>
            <a:off x="457200" y="1295400"/>
            <a:ext cx="4191000" cy="5029200"/>
          </a:xfrm>
        </p:spPr>
        <p:txBody>
          <a:bodyPr/>
          <a:lstStyle/>
          <a:p>
            <a:pPr eaLnBrk="1" hangingPunct="1"/>
            <a:r>
              <a:rPr lang="en-US" dirty="0" err="1">
                <a:latin typeface="Arial" charset="0"/>
                <a:cs typeface="Arial" charset="0"/>
              </a:rPr>
              <a:t>Ưu</a:t>
            </a:r>
            <a:r>
              <a:rPr lang="en-US" dirty="0">
                <a:latin typeface="Arial" charset="0"/>
                <a:cs typeface="Arial" charset="0"/>
              </a:rPr>
              <a:t> </a:t>
            </a:r>
            <a:r>
              <a:rPr lang="en-US" dirty="0" err="1">
                <a:latin typeface="Arial" charset="0"/>
                <a:cs typeface="Arial" charset="0"/>
              </a:rPr>
              <a:t>điểm</a:t>
            </a:r>
            <a:endParaRPr lang="en-US" dirty="0">
              <a:latin typeface="Arial" charset="0"/>
              <a:cs typeface="Arial" charset="0"/>
            </a:endParaRPr>
          </a:p>
          <a:p>
            <a:pPr lvl="1" eaLnBrk="1" hangingPunct="1"/>
            <a:r>
              <a:rPr lang="en-US" dirty="0" err="1">
                <a:latin typeface="Arial" charset="0"/>
                <a:cs typeface="Arial" charset="0"/>
              </a:rPr>
              <a:t>Dễ</a:t>
            </a:r>
            <a:r>
              <a:rPr lang="en-US" dirty="0">
                <a:latin typeface="Arial" charset="0"/>
                <a:cs typeface="Arial" charset="0"/>
              </a:rPr>
              <a:t> </a:t>
            </a:r>
            <a:r>
              <a:rPr lang="en-US" dirty="0" err="1">
                <a:latin typeface="Arial" charset="0"/>
                <a:cs typeface="Arial" charset="0"/>
              </a:rPr>
              <a:t>dàng</a:t>
            </a:r>
            <a:r>
              <a:rPr lang="en-US" dirty="0">
                <a:latin typeface="Arial" charset="0"/>
                <a:cs typeface="Arial" charset="0"/>
              </a:rPr>
              <a:t> </a:t>
            </a:r>
            <a:r>
              <a:rPr lang="en-US" dirty="0" err="1">
                <a:latin typeface="Arial" charset="0"/>
                <a:cs typeface="Arial" charset="0"/>
              </a:rPr>
              <a:t>bổ</a:t>
            </a:r>
            <a:r>
              <a:rPr lang="en-US" dirty="0">
                <a:latin typeface="Arial" charset="0"/>
                <a:cs typeface="Arial" charset="0"/>
              </a:rPr>
              <a:t> sung hay </a:t>
            </a:r>
            <a:r>
              <a:rPr lang="en-US" dirty="0" err="1">
                <a:latin typeface="Arial" charset="0"/>
                <a:cs typeface="Arial" charset="0"/>
              </a:rPr>
              <a:t>loại</a:t>
            </a:r>
            <a:r>
              <a:rPr lang="en-US" dirty="0">
                <a:latin typeface="Arial" charset="0"/>
                <a:cs typeface="Arial" charset="0"/>
              </a:rPr>
              <a:t> </a:t>
            </a:r>
            <a:r>
              <a:rPr lang="en-US" dirty="0" err="1">
                <a:latin typeface="Arial" charset="0"/>
                <a:cs typeface="Arial" charset="0"/>
              </a:rPr>
              <a:t>bỏ</a:t>
            </a:r>
            <a:r>
              <a:rPr lang="en-US" dirty="0">
                <a:latin typeface="Arial" charset="0"/>
                <a:cs typeface="Arial" charset="0"/>
              </a:rPr>
              <a:t> </a:t>
            </a:r>
            <a:r>
              <a:rPr lang="en-US" dirty="0" err="1">
                <a:latin typeface="Arial" charset="0"/>
                <a:cs typeface="Arial" charset="0"/>
              </a:rPr>
              <a:t>bớt</a:t>
            </a:r>
            <a:r>
              <a:rPr lang="en-US" dirty="0">
                <a:latin typeface="Arial" charset="0"/>
                <a:cs typeface="Arial" charset="0"/>
              </a:rPr>
              <a:t> </a:t>
            </a:r>
            <a:r>
              <a:rPr lang="en-US" dirty="0" err="1">
                <a:latin typeface="Arial" charset="0"/>
                <a:cs typeface="Arial" charset="0"/>
              </a:rPr>
              <a:t>máy</a:t>
            </a:r>
            <a:r>
              <a:rPr lang="en-US" dirty="0">
                <a:latin typeface="Arial" charset="0"/>
                <a:cs typeface="Arial" charset="0"/>
              </a:rPr>
              <a:t> </a:t>
            </a:r>
            <a:r>
              <a:rPr lang="en-US" dirty="0" err="1">
                <a:latin typeface="Arial" charset="0"/>
                <a:cs typeface="Arial" charset="0"/>
              </a:rPr>
              <a:t>tính</a:t>
            </a:r>
            <a:endParaRPr lang="en-US" dirty="0">
              <a:latin typeface="Arial" charset="0"/>
              <a:cs typeface="Arial" charset="0"/>
            </a:endParaRPr>
          </a:p>
          <a:p>
            <a:pPr lvl="1" eaLnBrk="1" hangingPunct="1"/>
            <a:r>
              <a:rPr lang="en-US" dirty="0" err="1">
                <a:latin typeface="Arial" charset="0"/>
                <a:cs typeface="Arial" charset="0"/>
              </a:rPr>
              <a:t>Dễ</a:t>
            </a:r>
            <a:r>
              <a:rPr lang="en-US" dirty="0">
                <a:latin typeface="Arial" charset="0"/>
                <a:cs typeface="Arial" charset="0"/>
              </a:rPr>
              <a:t> </a:t>
            </a:r>
            <a:r>
              <a:rPr lang="en-US" dirty="0" err="1">
                <a:latin typeface="Arial" charset="0"/>
                <a:cs typeface="Arial" charset="0"/>
              </a:rPr>
              <a:t>dàng</a:t>
            </a:r>
            <a:r>
              <a:rPr lang="en-US" dirty="0">
                <a:latin typeface="Arial" charset="0"/>
                <a:cs typeface="Arial" charset="0"/>
              </a:rPr>
              <a:t> </a:t>
            </a:r>
            <a:r>
              <a:rPr lang="en-US" dirty="0" err="1">
                <a:latin typeface="Arial" charset="0"/>
                <a:cs typeface="Arial" charset="0"/>
              </a:rPr>
              <a:t>theo</a:t>
            </a:r>
            <a:r>
              <a:rPr lang="en-US" dirty="0">
                <a:latin typeface="Arial" charset="0"/>
                <a:cs typeface="Arial" charset="0"/>
              </a:rPr>
              <a:t> </a:t>
            </a:r>
            <a:r>
              <a:rPr lang="en-US" dirty="0" err="1">
                <a:latin typeface="Arial" charset="0"/>
                <a:cs typeface="Arial" charset="0"/>
              </a:rPr>
              <a:t>dõi</a:t>
            </a:r>
            <a:r>
              <a:rPr lang="en-US" dirty="0">
                <a:latin typeface="Arial" charset="0"/>
                <a:cs typeface="Arial" charset="0"/>
              </a:rPr>
              <a:t> </a:t>
            </a:r>
            <a:r>
              <a:rPr lang="en-US" dirty="0" err="1">
                <a:latin typeface="Arial" charset="0"/>
                <a:cs typeface="Arial" charset="0"/>
              </a:rPr>
              <a:t>và</a:t>
            </a:r>
            <a:r>
              <a:rPr lang="en-US" dirty="0">
                <a:latin typeface="Arial" charset="0"/>
                <a:cs typeface="Arial" charset="0"/>
              </a:rPr>
              <a:t> </a:t>
            </a:r>
            <a:r>
              <a:rPr lang="en-US" dirty="0" err="1">
                <a:latin typeface="Arial" charset="0"/>
                <a:cs typeface="Arial" charset="0"/>
              </a:rPr>
              <a:t>giải</a:t>
            </a:r>
            <a:r>
              <a:rPr lang="en-US" dirty="0">
                <a:latin typeface="Arial" charset="0"/>
                <a:cs typeface="Arial" charset="0"/>
              </a:rPr>
              <a:t> </a:t>
            </a:r>
            <a:r>
              <a:rPr lang="en-US" dirty="0" err="1">
                <a:latin typeface="Arial" charset="0"/>
                <a:cs typeface="Arial" charset="0"/>
              </a:rPr>
              <a:t>quyết</a:t>
            </a:r>
            <a:r>
              <a:rPr lang="en-US" dirty="0">
                <a:latin typeface="Arial" charset="0"/>
                <a:cs typeface="Arial" charset="0"/>
              </a:rPr>
              <a:t> </a:t>
            </a:r>
            <a:r>
              <a:rPr lang="en-US" dirty="0" err="1">
                <a:latin typeface="Arial" charset="0"/>
                <a:cs typeface="Arial" charset="0"/>
              </a:rPr>
              <a:t>sự</a:t>
            </a:r>
            <a:r>
              <a:rPr lang="en-US" dirty="0">
                <a:latin typeface="Arial" charset="0"/>
                <a:cs typeface="Arial" charset="0"/>
              </a:rPr>
              <a:t> </a:t>
            </a:r>
            <a:r>
              <a:rPr lang="en-US" dirty="0" err="1">
                <a:latin typeface="Arial" charset="0"/>
                <a:cs typeface="Arial" charset="0"/>
              </a:rPr>
              <a:t>cố</a:t>
            </a:r>
            <a:endParaRPr lang="en-US" dirty="0">
              <a:latin typeface="Arial" charset="0"/>
              <a:cs typeface="Arial" charset="0"/>
            </a:endParaRPr>
          </a:p>
          <a:p>
            <a:pPr lvl="1" eaLnBrk="1" hangingPunct="1"/>
            <a:r>
              <a:rPr lang="en-US" dirty="0" err="1">
                <a:latin typeface="Arial" charset="0"/>
                <a:cs typeface="Arial" charset="0"/>
              </a:rPr>
              <a:t>Có</a:t>
            </a:r>
            <a:r>
              <a:rPr lang="en-US" dirty="0">
                <a:latin typeface="Arial" charset="0"/>
                <a:cs typeface="Arial" charset="0"/>
              </a:rPr>
              <a:t> </a:t>
            </a:r>
            <a:r>
              <a:rPr lang="en-US" dirty="0" err="1">
                <a:latin typeface="Arial" charset="0"/>
                <a:cs typeface="Arial" charset="0"/>
              </a:rPr>
              <a:t>thể</a:t>
            </a:r>
            <a:r>
              <a:rPr lang="en-US" dirty="0">
                <a:latin typeface="Arial" charset="0"/>
                <a:cs typeface="Arial" charset="0"/>
              </a:rPr>
              <a:t> </a:t>
            </a:r>
            <a:r>
              <a:rPr lang="en-US" dirty="0" err="1">
                <a:latin typeface="Arial" charset="0"/>
                <a:cs typeface="Arial" charset="0"/>
              </a:rPr>
              <a:t>phù</a:t>
            </a:r>
            <a:r>
              <a:rPr lang="en-US" dirty="0">
                <a:latin typeface="Arial" charset="0"/>
                <a:cs typeface="Arial" charset="0"/>
              </a:rPr>
              <a:t> </a:t>
            </a:r>
            <a:r>
              <a:rPr lang="en-US" dirty="0" err="1">
                <a:latin typeface="Arial" charset="0"/>
                <a:cs typeface="Arial" charset="0"/>
              </a:rPr>
              <a:t>hợp</a:t>
            </a:r>
            <a:r>
              <a:rPr lang="en-US" dirty="0">
                <a:latin typeface="Arial" charset="0"/>
                <a:cs typeface="Arial" charset="0"/>
              </a:rPr>
              <a:t> </a:t>
            </a:r>
            <a:r>
              <a:rPr lang="en-US" dirty="0" err="1">
                <a:latin typeface="Arial" charset="0"/>
                <a:cs typeface="Arial" charset="0"/>
              </a:rPr>
              <a:t>với</a:t>
            </a:r>
            <a:r>
              <a:rPr lang="en-US" dirty="0">
                <a:latin typeface="Arial" charset="0"/>
                <a:cs typeface="Arial" charset="0"/>
              </a:rPr>
              <a:t> </a:t>
            </a:r>
            <a:r>
              <a:rPr lang="en-US" dirty="0" err="1">
                <a:latin typeface="Arial" charset="0"/>
                <a:cs typeface="Arial" charset="0"/>
              </a:rPr>
              <a:t>nhiều</a:t>
            </a:r>
            <a:r>
              <a:rPr lang="en-US" dirty="0">
                <a:latin typeface="Arial" charset="0"/>
                <a:cs typeface="Arial" charset="0"/>
              </a:rPr>
              <a:t> </a:t>
            </a:r>
            <a:r>
              <a:rPr lang="en-US" dirty="0" err="1">
                <a:latin typeface="Arial" charset="0"/>
                <a:cs typeface="Arial" charset="0"/>
              </a:rPr>
              <a:t>loại</a:t>
            </a:r>
            <a:r>
              <a:rPr lang="en-US" dirty="0">
                <a:latin typeface="Arial" charset="0"/>
                <a:cs typeface="Arial" charset="0"/>
              </a:rPr>
              <a:t> </a:t>
            </a:r>
            <a:r>
              <a:rPr lang="en-US" dirty="0" err="1">
                <a:latin typeface="Arial" charset="0"/>
                <a:cs typeface="Arial" charset="0"/>
              </a:rPr>
              <a:t>cáp</a:t>
            </a:r>
            <a:r>
              <a:rPr lang="en-US" dirty="0">
                <a:latin typeface="Arial" charset="0"/>
                <a:cs typeface="Arial" charset="0"/>
              </a:rPr>
              <a:t> </a:t>
            </a:r>
            <a:r>
              <a:rPr lang="en-US" dirty="0" err="1">
                <a:latin typeface="Arial" charset="0"/>
                <a:cs typeface="Arial" charset="0"/>
              </a:rPr>
              <a:t>khác</a:t>
            </a:r>
            <a:r>
              <a:rPr lang="en-US" dirty="0">
                <a:latin typeface="Arial" charset="0"/>
                <a:cs typeface="Arial" charset="0"/>
              </a:rPr>
              <a:t> </a:t>
            </a:r>
            <a:r>
              <a:rPr lang="en-US" dirty="0" err="1">
                <a:latin typeface="Arial" charset="0"/>
                <a:cs typeface="Arial" charset="0"/>
              </a:rPr>
              <a:t>nhau</a:t>
            </a:r>
            <a:endParaRPr lang="en-US" dirty="0">
              <a:latin typeface="Arial" charset="0"/>
              <a:cs typeface="Arial" charset="0"/>
            </a:endParaRPr>
          </a:p>
          <a:p>
            <a:pPr eaLnBrk="1" hangingPunct="1"/>
            <a:r>
              <a:rPr lang="en-US" dirty="0" err="1">
                <a:latin typeface="Arial" charset="0"/>
                <a:cs typeface="Arial" charset="0"/>
              </a:rPr>
              <a:t>Hạn</a:t>
            </a:r>
            <a:r>
              <a:rPr lang="en-US" dirty="0">
                <a:latin typeface="Arial" charset="0"/>
                <a:cs typeface="Arial" charset="0"/>
              </a:rPr>
              <a:t> </a:t>
            </a:r>
            <a:r>
              <a:rPr lang="en-US" dirty="0" err="1">
                <a:latin typeface="Arial" charset="0"/>
                <a:cs typeface="Arial" charset="0"/>
              </a:rPr>
              <a:t>chế</a:t>
            </a:r>
            <a:endParaRPr lang="en-US" dirty="0">
              <a:latin typeface="Arial" charset="0"/>
              <a:cs typeface="Arial" charset="0"/>
            </a:endParaRPr>
          </a:p>
          <a:p>
            <a:pPr lvl="1" eaLnBrk="1" hangingPunct="1"/>
            <a:r>
              <a:rPr lang="en-US" dirty="0" err="1">
                <a:latin typeface="Arial" charset="0"/>
                <a:cs typeface="Arial" charset="0"/>
              </a:rPr>
              <a:t>Khi</a:t>
            </a:r>
            <a:r>
              <a:rPr lang="en-US" dirty="0">
                <a:latin typeface="Arial" charset="0"/>
                <a:cs typeface="Arial" charset="0"/>
              </a:rPr>
              <a:t> hub </a:t>
            </a:r>
            <a:r>
              <a:rPr lang="en-US" dirty="0" err="1">
                <a:latin typeface="Arial" charset="0"/>
                <a:cs typeface="Arial" charset="0"/>
              </a:rPr>
              <a:t>không</a:t>
            </a:r>
            <a:r>
              <a:rPr lang="en-US" dirty="0">
                <a:latin typeface="Arial" charset="0"/>
                <a:cs typeface="Arial" charset="0"/>
              </a:rPr>
              <a:t> </a:t>
            </a:r>
            <a:r>
              <a:rPr lang="en-US" dirty="0" err="1">
                <a:latin typeface="Arial" charset="0"/>
                <a:cs typeface="Arial" charset="0"/>
              </a:rPr>
              <a:t>làm</a:t>
            </a:r>
            <a:r>
              <a:rPr lang="en-US" dirty="0">
                <a:latin typeface="Arial" charset="0"/>
                <a:cs typeface="Arial" charset="0"/>
              </a:rPr>
              <a:t> </a:t>
            </a:r>
            <a:r>
              <a:rPr lang="en-US" dirty="0" err="1">
                <a:latin typeface="Arial" charset="0"/>
                <a:cs typeface="Arial" charset="0"/>
              </a:rPr>
              <a:t>việc</a:t>
            </a:r>
            <a:r>
              <a:rPr lang="en-US" dirty="0">
                <a:latin typeface="Arial" charset="0"/>
                <a:cs typeface="Arial" charset="0"/>
              </a:rPr>
              <a:t>, </a:t>
            </a:r>
            <a:r>
              <a:rPr lang="en-US" dirty="0" err="1">
                <a:latin typeface="Arial" charset="0"/>
                <a:cs typeface="Arial" charset="0"/>
              </a:rPr>
              <a:t>toàn</a:t>
            </a:r>
            <a:r>
              <a:rPr lang="en-US" dirty="0">
                <a:latin typeface="Arial" charset="0"/>
                <a:cs typeface="Arial" charset="0"/>
              </a:rPr>
              <a:t> </a:t>
            </a:r>
            <a:r>
              <a:rPr lang="en-US" dirty="0" err="1">
                <a:latin typeface="Arial" charset="0"/>
                <a:cs typeface="Arial" charset="0"/>
              </a:rPr>
              <a:t>mạng</a:t>
            </a:r>
            <a:r>
              <a:rPr lang="en-US" dirty="0">
                <a:latin typeface="Arial" charset="0"/>
                <a:cs typeface="Arial" charset="0"/>
              </a:rPr>
              <a:t> </a:t>
            </a:r>
            <a:r>
              <a:rPr lang="en-US" dirty="0" err="1">
                <a:latin typeface="Arial" charset="0"/>
                <a:cs typeface="Arial" charset="0"/>
              </a:rPr>
              <a:t>cũng</a:t>
            </a:r>
            <a:r>
              <a:rPr lang="en-US" dirty="0">
                <a:latin typeface="Arial" charset="0"/>
                <a:cs typeface="Arial" charset="0"/>
              </a:rPr>
              <a:t> </a:t>
            </a:r>
            <a:r>
              <a:rPr lang="en-US" dirty="0" err="1">
                <a:latin typeface="Arial" charset="0"/>
                <a:cs typeface="Arial" charset="0"/>
              </a:rPr>
              <a:t>sẽ</a:t>
            </a:r>
            <a:r>
              <a:rPr lang="en-US" dirty="0">
                <a:latin typeface="Arial" charset="0"/>
                <a:cs typeface="Arial" charset="0"/>
              </a:rPr>
              <a:t> </a:t>
            </a:r>
            <a:r>
              <a:rPr lang="en-US" dirty="0" err="1">
                <a:latin typeface="Arial" charset="0"/>
                <a:cs typeface="Arial" charset="0"/>
              </a:rPr>
              <a:t>không</a:t>
            </a:r>
            <a:r>
              <a:rPr lang="en-US" dirty="0">
                <a:latin typeface="Arial" charset="0"/>
                <a:cs typeface="Arial" charset="0"/>
              </a:rPr>
              <a:t> </a:t>
            </a:r>
            <a:r>
              <a:rPr lang="en-US" dirty="0" err="1">
                <a:latin typeface="Arial" charset="0"/>
                <a:cs typeface="Arial" charset="0"/>
              </a:rPr>
              <a:t>làm</a:t>
            </a:r>
            <a:r>
              <a:rPr lang="en-US" dirty="0">
                <a:latin typeface="Arial" charset="0"/>
                <a:cs typeface="Arial" charset="0"/>
              </a:rPr>
              <a:t> </a:t>
            </a:r>
            <a:r>
              <a:rPr lang="en-US" dirty="0" err="1">
                <a:latin typeface="Arial" charset="0"/>
                <a:cs typeface="Arial" charset="0"/>
              </a:rPr>
              <a:t>việc</a:t>
            </a:r>
            <a:endParaRPr lang="en-US" dirty="0">
              <a:latin typeface="Arial" charset="0"/>
              <a:cs typeface="Arial" charset="0"/>
            </a:endParaRPr>
          </a:p>
          <a:p>
            <a:pPr lvl="1" eaLnBrk="1" hangingPunct="1"/>
            <a:r>
              <a:rPr lang="en-US" dirty="0" err="1">
                <a:latin typeface="Arial" charset="0"/>
                <a:cs typeface="Arial" charset="0"/>
              </a:rPr>
              <a:t>Sử</a:t>
            </a:r>
            <a:r>
              <a:rPr lang="en-US" dirty="0">
                <a:latin typeface="Arial" charset="0"/>
                <a:cs typeface="Arial" charset="0"/>
              </a:rPr>
              <a:t> </a:t>
            </a:r>
            <a:r>
              <a:rPr lang="en-US" dirty="0" err="1">
                <a:latin typeface="Arial" charset="0"/>
                <a:cs typeface="Arial" charset="0"/>
              </a:rPr>
              <a:t>dụng</a:t>
            </a:r>
            <a:r>
              <a:rPr lang="en-US" dirty="0">
                <a:latin typeface="Arial" charset="0"/>
                <a:cs typeface="Arial" charset="0"/>
              </a:rPr>
              <a:t> </a:t>
            </a:r>
            <a:r>
              <a:rPr lang="en-US" dirty="0" err="1">
                <a:latin typeface="Arial" charset="0"/>
                <a:cs typeface="Arial" charset="0"/>
              </a:rPr>
              <a:t>nhiều</a:t>
            </a:r>
            <a:r>
              <a:rPr lang="en-US" dirty="0">
                <a:latin typeface="Arial" charset="0"/>
                <a:cs typeface="Arial" charset="0"/>
              </a:rPr>
              <a:t> </a:t>
            </a:r>
            <a:r>
              <a:rPr lang="en-US" dirty="0" err="1">
                <a:latin typeface="Arial" charset="0"/>
                <a:cs typeface="Arial" charset="0"/>
              </a:rPr>
              <a:t>cáp</a:t>
            </a:r>
            <a:endParaRPr lang="en-US" dirty="0">
              <a:latin typeface="Arial" charset="0"/>
              <a:cs typeface="Arial" charset="0"/>
            </a:endParaRPr>
          </a:p>
        </p:txBody>
      </p:sp>
      <p:pic>
        <p:nvPicPr>
          <p:cNvPr id="48132" name="Picture 4" descr="net018.gif (1696 bytes)"/>
          <p:cNvPicPr>
            <a:picLocks noChangeAspect="1" noChangeArrowheads="1"/>
          </p:cNvPicPr>
          <p:nvPr/>
        </p:nvPicPr>
        <p:blipFill>
          <a:blip r:embed="rId4" cstate="print">
            <a:clrChange>
              <a:clrFrom>
                <a:srgbClr val="F8F8F8"/>
              </a:clrFrom>
              <a:clrTo>
                <a:srgbClr val="F8F8F8">
                  <a:alpha val="0"/>
                </a:srgbClr>
              </a:clrTo>
            </a:clrChange>
          </a:blip>
          <a:srcRect/>
          <a:stretch>
            <a:fillRect/>
          </a:stretch>
        </p:blipFill>
        <p:spPr bwMode="auto">
          <a:xfrm>
            <a:off x="4648200" y="3893871"/>
            <a:ext cx="3829050" cy="2621229"/>
          </a:xfrm>
          <a:prstGeom prst="rect">
            <a:avLst/>
          </a:prstGeom>
          <a:noFill/>
          <a:ln w="9525">
            <a:noFill/>
            <a:miter lim="800000"/>
            <a:headEnd/>
            <a:tailEnd/>
          </a:ln>
        </p:spPr>
      </p:pic>
      <p:sp>
        <p:nvSpPr>
          <p:cNvPr id="48133" name="Date Placeholder 4"/>
          <p:cNvSpPr>
            <a:spLocks noGrp="1"/>
          </p:cNvSpPr>
          <p:nvPr>
            <p:ph type="dt" sz="quarter" idx="10"/>
          </p:nvPr>
        </p:nvSpPr>
        <p:spPr bwMode="auto">
          <a:noFill/>
          <a:ln>
            <a:miter lim="800000"/>
            <a:headEnd/>
            <a:tailEnd/>
          </a:ln>
        </p:spPr>
        <p:txBody>
          <a:bodyPr vert="horz" wrap="square" lIns="91440" tIns="45720" rIns="91440" bIns="45720" numCol="1" compatLnSpc="1">
            <a:prstTxWarp prst="textNoShape">
              <a:avLst/>
            </a:prstTxWarp>
          </a:bodyPr>
          <a:lstStyle/>
          <a:p>
            <a:fld id="{8AA9EEDB-57EC-4BE0-A666-02ACDB86F607}" type="datetime1">
              <a:rPr lang="en-US" smtClean="0"/>
              <a:t>2/12/2023</a:t>
            </a:fld>
            <a:endParaRPr lang="en-US"/>
          </a:p>
        </p:txBody>
      </p:sp>
      <p:sp>
        <p:nvSpPr>
          <p:cNvPr id="48134" name="Slide Number Placeholder 5"/>
          <p:cNvSpPr>
            <a:spLocks noGrp="1"/>
          </p:cNvSpPr>
          <p:nvPr>
            <p:ph type="sldNum" sz="quarter" idx="12"/>
          </p:nvPr>
        </p:nvSpPr>
        <p:spPr bwMode="auto">
          <a:ln>
            <a:round/>
            <a:headEnd/>
            <a:tailEnd/>
          </a:ln>
        </p:spPr>
        <p:txBody>
          <a:bodyPr/>
          <a:lstStyle/>
          <a:p>
            <a:fld id="{28DC6ACA-1627-49DA-BD82-16102D6A16BF}" type="slidenum">
              <a:rPr lang="x-none" smtClean="0"/>
              <a:pPr/>
              <a:t>33</a:t>
            </a:fld>
            <a:endParaRPr lang="en-US"/>
          </a:p>
        </p:txBody>
      </p:sp>
      <p:sp>
        <p:nvSpPr>
          <p:cNvPr id="48135" name="Footer Placeholder 6"/>
          <p:cNvSpPr>
            <a:spLocks noGrp="1"/>
          </p:cNvSpPr>
          <p:nvPr>
            <p:ph type="ftr" sz="quarter" idx="11"/>
          </p:nvPr>
        </p:nvSpPr>
        <p:spPr bwMode="auto">
          <a:noFill/>
          <a:ln>
            <a:miter lim="800000"/>
            <a:headEnd/>
            <a:tailEnd/>
          </a:ln>
        </p:spPr>
        <p:txBody>
          <a:bodyPr vert="horz" wrap="square" lIns="91440" tIns="45720" rIns="91440" bIns="45720" numCol="1" compatLnSpc="1">
            <a:prstTxWarp prst="textNoShape">
              <a:avLst/>
            </a:prstTxWarp>
          </a:bodyPr>
          <a:lstStyle/>
          <a:p>
            <a:r>
              <a:rPr lang="vi-VN"/>
              <a:t>Bài giảng:Mạng máy tính căn bản - Chương 1: Giới thiệu</a:t>
            </a:r>
            <a:endParaRPr lang="en-US"/>
          </a:p>
        </p:txBody>
      </p:sp>
      <p:pic>
        <p:nvPicPr>
          <p:cNvPr id="8" name="Picture 2" descr="022P_094"/>
          <p:cNvPicPr>
            <a:picLocks noChangeAspect="1" noChangeArrowheads="1"/>
          </p:cNvPicPr>
          <p:nvPr/>
        </p:nvPicPr>
        <p:blipFill>
          <a:blip r:embed="rId5" cstate="print"/>
          <a:srcRect/>
          <a:stretch>
            <a:fillRect/>
          </a:stretch>
        </p:blipFill>
        <p:spPr bwMode="auto">
          <a:xfrm>
            <a:off x="4857667" y="1166713"/>
            <a:ext cx="3997576" cy="2727158"/>
          </a:xfrm>
          <a:prstGeom prst="rect">
            <a:avLst/>
          </a:prstGeom>
          <a:noFill/>
        </p:spPr>
      </p:pic>
    </p:spTree>
    <p:custDataLst>
      <p:tags r:id="rId1"/>
    </p:custData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Extended-Star Topology</a:t>
            </a:r>
            <a:endParaRPr lang="en-US" dirty="0"/>
          </a:p>
        </p:txBody>
      </p:sp>
      <p:sp>
        <p:nvSpPr>
          <p:cNvPr id="3" name="Content Placeholder 2"/>
          <p:cNvSpPr>
            <a:spLocks noGrp="1"/>
          </p:cNvSpPr>
          <p:nvPr>
            <p:ph sz="quarter" idx="1"/>
          </p:nvPr>
        </p:nvSpPr>
        <p:spPr>
          <a:xfrm>
            <a:off x="533400" y="1066800"/>
            <a:ext cx="3962400" cy="5257800"/>
          </a:xfrm>
        </p:spPr>
        <p:txBody>
          <a:bodyPr/>
          <a:lstStyle/>
          <a:p>
            <a:r>
              <a:rPr lang="vi-VN" dirty="0"/>
              <a:t>Linh hoạt hơn hơn topo </a:t>
            </a:r>
            <a:r>
              <a:rPr lang="vi-VN"/>
              <a:t>sao.</a:t>
            </a:r>
            <a:endParaRPr lang="en-US"/>
          </a:p>
          <a:p>
            <a:r>
              <a:rPr lang="en-US"/>
              <a:t>Đường trục chính nối các thiéte bị tập trugn lại với nhau</a:t>
            </a:r>
            <a:endParaRPr lang="en-US" dirty="0"/>
          </a:p>
        </p:txBody>
      </p:sp>
      <p:sp>
        <p:nvSpPr>
          <p:cNvPr id="4" name="Date Placeholder 3"/>
          <p:cNvSpPr>
            <a:spLocks noGrp="1"/>
          </p:cNvSpPr>
          <p:nvPr>
            <p:ph type="dt" sz="half" idx="10"/>
          </p:nvPr>
        </p:nvSpPr>
        <p:spPr/>
        <p:txBody>
          <a:bodyPr/>
          <a:lstStyle/>
          <a:p>
            <a:pPr>
              <a:defRPr/>
            </a:pPr>
            <a:fld id="{87292301-DB10-441A-8030-3963857F6CE3}" type="datetime1">
              <a:rPr lang="en-US" smtClean="0"/>
              <a:t>2/12/2023</a:t>
            </a:fld>
            <a:endParaRPr lang="en-US"/>
          </a:p>
        </p:txBody>
      </p:sp>
      <p:sp>
        <p:nvSpPr>
          <p:cNvPr id="5" name="Footer Placeholder 4"/>
          <p:cNvSpPr>
            <a:spLocks noGrp="1"/>
          </p:cNvSpPr>
          <p:nvPr>
            <p:ph type="ftr" sz="quarter" idx="11"/>
          </p:nvPr>
        </p:nvSpPr>
        <p:spPr/>
        <p:txBody>
          <a:bodyPr/>
          <a:lstStyle/>
          <a:p>
            <a:pPr>
              <a:defRPr/>
            </a:pPr>
            <a:r>
              <a:rPr lang="vi-VN"/>
              <a:t>Bài giảng:Mạng máy tính căn bản - Chương 1: Giới thiệu</a:t>
            </a:r>
            <a:endParaRPr lang="en-US"/>
          </a:p>
        </p:txBody>
      </p:sp>
      <p:sp>
        <p:nvSpPr>
          <p:cNvPr id="6" name="Slide Number Placeholder 5"/>
          <p:cNvSpPr>
            <a:spLocks noGrp="1"/>
          </p:cNvSpPr>
          <p:nvPr>
            <p:ph type="sldNum" sz="quarter" idx="12"/>
          </p:nvPr>
        </p:nvSpPr>
        <p:spPr/>
        <p:txBody>
          <a:bodyPr/>
          <a:lstStyle/>
          <a:p>
            <a:pPr>
              <a:defRPr/>
            </a:pPr>
            <a:fld id="{F9E92A4F-77D4-4DE9-9AA2-EC9D2C47B068}" type="slidenum">
              <a:rPr lang="x-none" smtClean="0"/>
              <a:pPr>
                <a:defRPr/>
              </a:pPr>
              <a:t>34</a:t>
            </a:fld>
            <a:r>
              <a:rPr lang="en-US"/>
              <a:t>/</a:t>
            </a:r>
          </a:p>
          <a:p>
            <a:pPr>
              <a:defRPr/>
            </a:pPr>
            <a:r>
              <a:rPr lang="en-US"/>
              <a:t>151</a:t>
            </a:r>
          </a:p>
        </p:txBody>
      </p:sp>
      <p:pic>
        <p:nvPicPr>
          <p:cNvPr id="7" name="Picture 2" descr="022P_095"/>
          <p:cNvPicPr>
            <a:picLocks noChangeAspect="1" noChangeArrowheads="1"/>
          </p:cNvPicPr>
          <p:nvPr/>
        </p:nvPicPr>
        <p:blipFill>
          <a:blip r:embed="rId4" cstate="print"/>
          <a:srcRect/>
          <a:stretch>
            <a:fillRect/>
          </a:stretch>
        </p:blipFill>
        <p:spPr bwMode="auto">
          <a:xfrm>
            <a:off x="4648200" y="1066800"/>
            <a:ext cx="4344988" cy="4289425"/>
          </a:xfrm>
          <a:prstGeom prst="rect">
            <a:avLst/>
          </a:prstGeom>
          <a:noFill/>
        </p:spPr>
      </p:pic>
    </p:spTree>
    <p:custDataLst>
      <p:tags r:id="rId1"/>
    </p:custDataLst>
    <p:extLst>
      <p:ext uri="{BB962C8B-B14F-4D97-AF65-F5344CB8AC3E}">
        <p14:creationId xmlns:p14="http://schemas.microsoft.com/office/powerpoint/2010/main" val="136381743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Full-Mesh Topology</a:t>
            </a:r>
            <a:endParaRPr lang="en-US" dirty="0"/>
          </a:p>
        </p:txBody>
      </p:sp>
      <p:sp>
        <p:nvSpPr>
          <p:cNvPr id="3" name="Content Placeholder 2"/>
          <p:cNvSpPr>
            <a:spLocks noGrp="1"/>
          </p:cNvSpPr>
          <p:nvPr>
            <p:ph sz="quarter" idx="1"/>
          </p:nvPr>
        </p:nvSpPr>
        <p:spPr>
          <a:xfrm>
            <a:off x="533400" y="1066800"/>
            <a:ext cx="4191000" cy="5257800"/>
          </a:xfrm>
        </p:spPr>
        <p:txBody>
          <a:bodyPr/>
          <a:lstStyle/>
          <a:p>
            <a:pPr marL="344488" lvl="1" indent="-230188"/>
            <a:r>
              <a:rPr lang="en-US">
                <a:cs typeface="Times New Roman" pitchFamily="18" charset="0"/>
              </a:rPr>
              <a:t>Highly fault-tolerant: </a:t>
            </a:r>
            <a:r>
              <a:rPr lang="en-US" dirty="0" err="1">
                <a:cs typeface="Times New Roman" pitchFamily="18" charset="0"/>
              </a:rPr>
              <a:t>chịu</a:t>
            </a:r>
            <a:r>
              <a:rPr lang="en-US" dirty="0">
                <a:cs typeface="Times New Roman" pitchFamily="18" charset="0"/>
              </a:rPr>
              <a:t> </a:t>
            </a:r>
            <a:r>
              <a:rPr lang="en-US" dirty="0" err="1">
                <a:cs typeface="Times New Roman" pitchFamily="18" charset="0"/>
              </a:rPr>
              <a:t>lỗi</a:t>
            </a:r>
            <a:r>
              <a:rPr lang="en-US" dirty="0">
                <a:cs typeface="Times New Roman" pitchFamily="18" charset="0"/>
              </a:rPr>
              <a:t> </a:t>
            </a:r>
            <a:r>
              <a:rPr lang="en-US" dirty="0" err="1">
                <a:cs typeface="Times New Roman" pitchFamily="18" charset="0"/>
              </a:rPr>
              <a:t>cao</a:t>
            </a:r>
            <a:endParaRPr lang="en-US" dirty="0">
              <a:cs typeface="Times New Roman" pitchFamily="18" charset="0"/>
            </a:endParaRPr>
          </a:p>
          <a:p>
            <a:pPr marL="344488" lvl="1" indent="-230188"/>
            <a:r>
              <a:rPr lang="en-US" dirty="0">
                <a:cs typeface="Times New Roman" pitchFamily="18" charset="0"/>
              </a:rPr>
              <a:t>Expensive to implement: </a:t>
            </a:r>
            <a:r>
              <a:rPr lang="en-US" dirty="0" err="1">
                <a:cs typeface="Times New Roman" pitchFamily="18" charset="0"/>
              </a:rPr>
              <a:t>tốn</a:t>
            </a:r>
            <a:r>
              <a:rPr lang="en-US" dirty="0">
                <a:cs typeface="Times New Roman" pitchFamily="18" charset="0"/>
              </a:rPr>
              <a:t> </a:t>
            </a:r>
            <a:r>
              <a:rPr lang="en-US" dirty="0" err="1">
                <a:cs typeface="Times New Roman" pitchFamily="18" charset="0"/>
              </a:rPr>
              <a:t>kém</a:t>
            </a:r>
            <a:r>
              <a:rPr lang="en-US" dirty="0">
                <a:cs typeface="Times New Roman" pitchFamily="18" charset="0"/>
              </a:rPr>
              <a:t> </a:t>
            </a:r>
            <a:r>
              <a:rPr lang="en-US" dirty="0" err="1">
                <a:cs typeface="Times New Roman" pitchFamily="18" charset="0"/>
              </a:rPr>
              <a:t>để</a:t>
            </a:r>
            <a:r>
              <a:rPr lang="en-US" dirty="0">
                <a:cs typeface="Times New Roman" pitchFamily="18" charset="0"/>
              </a:rPr>
              <a:t> </a:t>
            </a:r>
            <a:r>
              <a:rPr lang="en-US" dirty="0" err="1">
                <a:cs typeface="Times New Roman" pitchFamily="18" charset="0"/>
              </a:rPr>
              <a:t>thực</a:t>
            </a:r>
            <a:r>
              <a:rPr lang="en-US" dirty="0">
                <a:cs typeface="Times New Roman" pitchFamily="18" charset="0"/>
              </a:rPr>
              <a:t> </a:t>
            </a:r>
            <a:r>
              <a:rPr lang="en-US" dirty="0" err="1">
                <a:cs typeface="Times New Roman" pitchFamily="18" charset="0"/>
              </a:rPr>
              <a:t>hiện</a:t>
            </a:r>
            <a:endParaRPr lang="en-US" dirty="0">
              <a:cs typeface="Times New Roman" pitchFamily="18" charset="0"/>
            </a:endParaRPr>
          </a:p>
          <a:p>
            <a:endParaRPr lang="en-US" dirty="0"/>
          </a:p>
        </p:txBody>
      </p:sp>
      <p:sp>
        <p:nvSpPr>
          <p:cNvPr id="4" name="Date Placeholder 3"/>
          <p:cNvSpPr>
            <a:spLocks noGrp="1"/>
          </p:cNvSpPr>
          <p:nvPr>
            <p:ph type="dt" sz="half" idx="10"/>
          </p:nvPr>
        </p:nvSpPr>
        <p:spPr/>
        <p:txBody>
          <a:bodyPr/>
          <a:lstStyle/>
          <a:p>
            <a:pPr>
              <a:defRPr/>
            </a:pPr>
            <a:fld id="{4F288341-653E-48F1-ABBB-54862587C1D7}" type="datetime1">
              <a:rPr lang="en-US" smtClean="0"/>
              <a:t>2/12/2023</a:t>
            </a:fld>
            <a:endParaRPr lang="en-US"/>
          </a:p>
        </p:txBody>
      </p:sp>
      <p:sp>
        <p:nvSpPr>
          <p:cNvPr id="5" name="Footer Placeholder 4"/>
          <p:cNvSpPr>
            <a:spLocks noGrp="1"/>
          </p:cNvSpPr>
          <p:nvPr>
            <p:ph type="ftr" sz="quarter" idx="11"/>
          </p:nvPr>
        </p:nvSpPr>
        <p:spPr/>
        <p:txBody>
          <a:bodyPr/>
          <a:lstStyle/>
          <a:p>
            <a:pPr>
              <a:defRPr/>
            </a:pPr>
            <a:r>
              <a:rPr lang="vi-VN"/>
              <a:t>Bài giảng:Mạng máy tính căn bản - Chương 1: Giới thiệu</a:t>
            </a:r>
            <a:endParaRPr lang="en-US"/>
          </a:p>
        </p:txBody>
      </p:sp>
      <p:sp>
        <p:nvSpPr>
          <p:cNvPr id="6" name="Slide Number Placeholder 5"/>
          <p:cNvSpPr>
            <a:spLocks noGrp="1"/>
          </p:cNvSpPr>
          <p:nvPr>
            <p:ph type="sldNum" sz="quarter" idx="12"/>
          </p:nvPr>
        </p:nvSpPr>
        <p:spPr/>
        <p:txBody>
          <a:bodyPr/>
          <a:lstStyle/>
          <a:p>
            <a:pPr>
              <a:defRPr/>
            </a:pPr>
            <a:fld id="{F9E92A4F-77D4-4DE9-9AA2-EC9D2C47B068}" type="slidenum">
              <a:rPr lang="x-none" smtClean="0"/>
              <a:pPr>
                <a:defRPr/>
              </a:pPr>
              <a:t>35</a:t>
            </a:fld>
            <a:r>
              <a:rPr lang="en-US"/>
              <a:t>/</a:t>
            </a:r>
          </a:p>
          <a:p>
            <a:pPr>
              <a:defRPr/>
            </a:pPr>
            <a:r>
              <a:rPr lang="en-US"/>
              <a:t>151</a:t>
            </a:r>
          </a:p>
        </p:txBody>
      </p:sp>
      <p:pic>
        <p:nvPicPr>
          <p:cNvPr id="7" name="Picture 2" descr="022P_098"/>
          <p:cNvPicPr>
            <a:picLocks noChangeAspect="1" noChangeArrowheads="1"/>
          </p:cNvPicPr>
          <p:nvPr/>
        </p:nvPicPr>
        <p:blipFill>
          <a:blip r:embed="rId4" cstate="print"/>
          <a:srcRect/>
          <a:stretch>
            <a:fillRect/>
          </a:stretch>
        </p:blipFill>
        <p:spPr bwMode="auto">
          <a:xfrm>
            <a:off x="5029200" y="1052512"/>
            <a:ext cx="3962400" cy="4129088"/>
          </a:xfrm>
          <a:prstGeom prst="rect">
            <a:avLst/>
          </a:prstGeom>
          <a:noFill/>
        </p:spPr>
      </p:pic>
    </p:spTree>
    <p:custDataLst>
      <p:tags r:id="rId1"/>
    </p:custDataLst>
    <p:extLst>
      <p:ext uri="{BB962C8B-B14F-4D97-AF65-F5344CB8AC3E}">
        <p14:creationId xmlns:p14="http://schemas.microsoft.com/office/powerpoint/2010/main" val="381618172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ChangeArrowheads="1"/>
          </p:cNvSpPr>
          <p:nvPr/>
        </p:nvSpPr>
        <p:spPr bwMode="auto">
          <a:xfrm>
            <a:off x="421871" y="270576"/>
            <a:ext cx="8081126" cy="37880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82766" tIns="38428" rIns="82766" bIns="38428" anchor="ctr"/>
          <a:lstStyle/>
          <a:p>
            <a:r>
              <a:rPr lang="en-US" sz="3000" b="1" dirty="0">
                <a:solidFill>
                  <a:srgbClr val="EAEAEA"/>
                </a:solidFill>
                <a:latin typeface="Tahoma" pitchFamily="34" charset="0"/>
              </a:rPr>
              <a:t>Hybrid topology</a:t>
            </a:r>
          </a:p>
        </p:txBody>
      </p:sp>
      <p:grpSp>
        <p:nvGrpSpPr>
          <p:cNvPr id="21507" name="Group 3"/>
          <p:cNvGrpSpPr>
            <a:grpSpLocks/>
          </p:cNvGrpSpPr>
          <p:nvPr/>
        </p:nvGrpSpPr>
        <p:grpSpPr bwMode="auto">
          <a:xfrm>
            <a:off x="5090767" y="3875961"/>
            <a:ext cx="3346638" cy="2552188"/>
            <a:chOff x="3415" y="2514"/>
            <a:chExt cx="2245" cy="1745"/>
          </a:xfrm>
        </p:grpSpPr>
        <p:sp>
          <p:nvSpPr>
            <p:cNvPr id="21508" name="Rectangle 4"/>
            <p:cNvSpPr>
              <a:spLocks noChangeArrowheads="1"/>
            </p:cNvSpPr>
            <p:nvPr/>
          </p:nvSpPr>
          <p:spPr bwMode="auto">
            <a:xfrm>
              <a:off x="3415" y="2514"/>
              <a:ext cx="2245" cy="1745"/>
            </a:xfrm>
            <a:prstGeom prst="rect">
              <a:avLst/>
            </a:prstGeom>
            <a:gradFill rotWithShape="0">
              <a:gsLst>
                <a:gs pos="0">
                  <a:schemeClr val="accent1"/>
                </a:gs>
                <a:gs pos="100000">
                  <a:schemeClr val="bg1"/>
                </a:gs>
              </a:gsLst>
              <a:lin ang="5400000" scaled="1"/>
            </a:gra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1509" name="Oval 5"/>
            <p:cNvSpPr>
              <a:spLocks noChangeArrowheads="1"/>
            </p:cNvSpPr>
            <p:nvPr/>
          </p:nvSpPr>
          <p:spPr bwMode="auto">
            <a:xfrm>
              <a:off x="3708" y="2854"/>
              <a:ext cx="1587" cy="1105"/>
            </a:xfrm>
            <a:prstGeom prst="ellipse">
              <a:avLst/>
            </a:prstGeom>
            <a:noFill/>
            <a:ln w="38100">
              <a:solidFill>
                <a:schemeClr val="folHlink"/>
              </a:solidFill>
              <a:round/>
              <a:headEnd/>
              <a:tailEnd/>
            </a:ln>
            <a:effectLst>
              <a:outerShdw dist="35921" dir="2700000" algn="ctr" rotWithShape="0">
                <a:schemeClr val="bg2"/>
              </a:outerShdw>
            </a:effectLst>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grpSp>
          <p:nvGrpSpPr>
            <p:cNvPr id="21510" name="Group 6"/>
            <p:cNvGrpSpPr>
              <a:grpSpLocks/>
            </p:cNvGrpSpPr>
            <p:nvPr/>
          </p:nvGrpSpPr>
          <p:grpSpPr bwMode="auto">
            <a:xfrm>
              <a:off x="4300" y="2630"/>
              <a:ext cx="420" cy="425"/>
              <a:chOff x="3888" y="3000"/>
              <a:chExt cx="1002" cy="1016"/>
            </a:xfrm>
          </p:grpSpPr>
          <p:sp>
            <p:nvSpPr>
              <p:cNvPr id="21511" name="AutoShape 7"/>
              <p:cNvSpPr>
                <a:spLocks noChangeArrowheads="1"/>
              </p:cNvSpPr>
              <p:nvPr/>
            </p:nvSpPr>
            <p:spPr bwMode="auto">
              <a:xfrm>
                <a:off x="3888" y="3000"/>
                <a:ext cx="969" cy="970"/>
              </a:xfrm>
              <a:prstGeom prst="diamond">
                <a:avLst/>
              </a:prstGeom>
              <a:solidFill>
                <a:srgbClr val="008080"/>
              </a:solidFill>
              <a:ln w="12700">
                <a:solidFill>
                  <a:schemeClr val="tx1"/>
                </a:solidFill>
                <a:miter lim="800000"/>
                <a:headEnd/>
                <a:tailEnd/>
              </a:ln>
              <a:effectLst>
                <a:outerShdw dist="71842" dir="2700000" algn="ctr" rotWithShape="0">
                  <a:schemeClr val="bg2"/>
                </a:outerShdw>
              </a:effectLst>
            </p:spPr>
            <p:txBody>
              <a:bodyPr wrap="none" anchor="ctr"/>
              <a:lstStyle/>
              <a:p>
                <a:endParaRPr lang="en-US"/>
              </a:p>
            </p:txBody>
          </p:sp>
          <p:pic>
            <p:nvPicPr>
              <p:cNvPr id="21512" name="Picture 8" descr="compaq6000"/>
              <p:cNvPicPr>
                <a:picLocks noChangeAspect="1" noChangeArrowheads="1"/>
              </p:cNvPicPr>
              <p:nvPr/>
            </p:nvPicPr>
            <p:blipFill>
              <a:blip r:embed="rId4" cstate="print">
                <a:extLst>
                  <a:ext uri="{28A0092B-C50C-407E-A947-70E740481C1C}">
                    <a14:useLocalDpi xmlns:a14="http://schemas.microsoft.com/office/drawing/2010/main" val="0"/>
                  </a:ext>
                </a:extLst>
              </a:blip>
              <a:srcRect r="45230"/>
              <a:stretch>
                <a:fillRect/>
              </a:stretch>
            </p:blipFill>
            <p:spPr bwMode="auto">
              <a:xfrm>
                <a:off x="3918" y="3178"/>
                <a:ext cx="972" cy="838"/>
              </a:xfrm>
              <a:prstGeom prst="rect">
                <a:avLst/>
              </a:prstGeom>
              <a:noFill/>
              <a:extLst>
                <a:ext uri="{909E8E84-426E-40dd-AFC4-6F175D3DCCD1}">
                  <a14:hiddenFill xmlns:a14="http://schemas.microsoft.com/office/drawing/2010/main" xmlns="">
                    <a:solidFill>
                      <a:srgbClr val="FFFFFF"/>
                    </a:solidFill>
                  </a14:hiddenFill>
                </a:ext>
              </a:extLst>
            </p:spPr>
          </p:pic>
        </p:grpSp>
        <p:grpSp>
          <p:nvGrpSpPr>
            <p:cNvPr id="21513" name="Group 9"/>
            <p:cNvGrpSpPr>
              <a:grpSpLocks/>
            </p:cNvGrpSpPr>
            <p:nvPr/>
          </p:nvGrpSpPr>
          <p:grpSpPr bwMode="auto">
            <a:xfrm>
              <a:off x="3865" y="3650"/>
              <a:ext cx="1283" cy="425"/>
              <a:chOff x="1632" y="3168"/>
              <a:chExt cx="3066" cy="1016"/>
            </a:xfrm>
          </p:grpSpPr>
          <p:grpSp>
            <p:nvGrpSpPr>
              <p:cNvPr id="21514" name="Group 10"/>
              <p:cNvGrpSpPr>
                <a:grpSpLocks/>
              </p:cNvGrpSpPr>
              <p:nvPr/>
            </p:nvGrpSpPr>
            <p:grpSpPr bwMode="auto">
              <a:xfrm>
                <a:off x="1632" y="3168"/>
                <a:ext cx="1002" cy="1016"/>
                <a:chOff x="3888" y="3000"/>
                <a:chExt cx="1002" cy="1016"/>
              </a:xfrm>
            </p:grpSpPr>
            <p:sp>
              <p:nvSpPr>
                <p:cNvPr id="21515" name="AutoShape 11"/>
                <p:cNvSpPr>
                  <a:spLocks noChangeArrowheads="1"/>
                </p:cNvSpPr>
                <p:nvPr/>
              </p:nvSpPr>
              <p:spPr bwMode="auto">
                <a:xfrm>
                  <a:off x="3888" y="3000"/>
                  <a:ext cx="969" cy="970"/>
                </a:xfrm>
                <a:prstGeom prst="diamond">
                  <a:avLst/>
                </a:prstGeom>
                <a:solidFill>
                  <a:srgbClr val="008080"/>
                </a:solidFill>
                <a:ln w="12700">
                  <a:solidFill>
                    <a:schemeClr val="tx1"/>
                  </a:solidFill>
                  <a:miter lim="800000"/>
                  <a:headEnd/>
                  <a:tailEnd/>
                </a:ln>
                <a:effectLst>
                  <a:outerShdw dist="71842" dir="2700000" algn="ctr" rotWithShape="0">
                    <a:schemeClr val="bg2"/>
                  </a:outerShdw>
                </a:effectLst>
              </p:spPr>
              <p:txBody>
                <a:bodyPr wrap="none" anchor="ctr"/>
                <a:lstStyle/>
                <a:p>
                  <a:endParaRPr lang="en-US"/>
                </a:p>
              </p:txBody>
            </p:sp>
            <p:pic>
              <p:nvPicPr>
                <p:cNvPr id="21516" name="Picture 12" descr="compaq6000"/>
                <p:cNvPicPr>
                  <a:picLocks noChangeAspect="1" noChangeArrowheads="1"/>
                </p:cNvPicPr>
                <p:nvPr/>
              </p:nvPicPr>
              <p:blipFill>
                <a:blip r:embed="rId4" cstate="print">
                  <a:extLst>
                    <a:ext uri="{28A0092B-C50C-407E-A947-70E740481C1C}">
                      <a14:useLocalDpi xmlns:a14="http://schemas.microsoft.com/office/drawing/2010/main" val="0"/>
                    </a:ext>
                  </a:extLst>
                </a:blip>
                <a:srcRect r="45230"/>
                <a:stretch>
                  <a:fillRect/>
                </a:stretch>
              </p:blipFill>
              <p:spPr bwMode="auto">
                <a:xfrm>
                  <a:off x="3918" y="3178"/>
                  <a:ext cx="972" cy="838"/>
                </a:xfrm>
                <a:prstGeom prst="rect">
                  <a:avLst/>
                </a:prstGeom>
                <a:noFill/>
                <a:extLst>
                  <a:ext uri="{909E8E84-426E-40dd-AFC4-6F175D3DCCD1}">
                    <a14:hiddenFill xmlns:a14="http://schemas.microsoft.com/office/drawing/2010/main" xmlns="">
                      <a:solidFill>
                        <a:srgbClr val="FFFFFF"/>
                      </a:solidFill>
                    </a14:hiddenFill>
                  </a:ext>
                </a:extLst>
              </p:spPr>
            </p:pic>
          </p:grpSp>
          <p:grpSp>
            <p:nvGrpSpPr>
              <p:cNvPr id="21517" name="Group 13"/>
              <p:cNvGrpSpPr>
                <a:grpSpLocks/>
              </p:cNvGrpSpPr>
              <p:nvPr/>
            </p:nvGrpSpPr>
            <p:grpSpPr bwMode="auto">
              <a:xfrm>
                <a:off x="3696" y="3168"/>
                <a:ext cx="1002" cy="1016"/>
                <a:chOff x="3888" y="3000"/>
                <a:chExt cx="1002" cy="1016"/>
              </a:xfrm>
            </p:grpSpPr>
            <p:sp>
              <p:nvSpPr>
                <p:cNvPr id="21518" name="AutoShape 14"/>
                <p:cNvSpPr>
                  <a:spLocks noChangeArrowheads="1"/>
                </p:cNvSpPr>
                <p:nvPr/>
              </p:nvSpPr>
              <p:spPr bwMode="auto">
                <a:xfrm>
                  <a:off x="3888" y="3000"/>
                  <a:ext cx="969" cy="970"/>
                </a:xfrm>
                <a:prstGeom prst="diamond">
                  <a:avLst/>
                </a:prstGeom>
                <a:solidFill>
                  <a:srgbClr val="008080"/>
                </a:solidFill>
                <a:ln w="12700">
                  <a:solidFill>
                    <a:schemeClr val="tx1"/>
                  </a:solidFill>
                  <a:miter lim="800000"/>
                  <a:headEnd/>
                  <a:tailEnd/>
                </a:ln>
                <a:effectLst>
                  <a:outerShdw dist="71842" dir="2700000" algn="ctr" rotWithShape="0">
                    <a:schemeClr val="bg2"/>
                  </a:outerShdw>
                </a:effectLst>
              </p:spPr>
              <p:txBody>
                <a:bodyPr wrap="none" anchor="ctr"/>
                <a:lstStyle/>
                <a:p>
                  <a:endParaRPr lang="en-US"/>
                </a:p>
              </p:txBody>
            </p:sp>
            <p:pic>
              <p:nvPicPr>
                <p:cNvPr id="21519" name="Picture 15" descr="compaq6000"/>
                <p:cNvPicPr>
                  <a:picLocks noChangeAspect="1" noChangeArrowheads="1"/>
                </p:cNvPicPr>
                <p:nvPr/>
              </p:nvPicPr>
              <p:blipFill>
                <a:blip r:embed="rId4" cstate="print">
                  <a:extLst>
                    <a:ext uri="{28A0092B-C50C-407E-A947-70E740481C1C}">
                      <a14:useLocalDpi xmlns:a14="http://schemas.microsoft.com/office/drawing/2010/main" val="0"/>
                    </a:ext>
                  </a:extLst>
                </a:blip>
                <a:srcRect r="45230"/>
                <a:stretch>
                  <a:fillRect/>
                </a:stretch>
              </p:blipFill>
              <p:spPr bwMode="auto">
                <a:xfrm>
                  <a:off x="3918" y="3178"/>
                  <a:ext cx="972" cy="838"/>
                </a:xfrm>
                <a:prstGeom prst="rect">
                  <a:avLst/>
                </a:prstGeom>
                <a:noFill/>
                <a:extLst>
                  <a:ext uri="{909E8E84-426E-40dd-AFC4-6F175D3DCCD1}">
                    <a14:hiddenFill xmlns:a14="http://schemas.microsoft.com/office/drawing/2010/main" xmlns="">
                      <a:solidFill>
                        <a:srgbClr val="FFFFFF"/>
                      </a:solidFill>
                    </a14:hiddenFill>
                  </a:ext>
                </a:extLst>
              </p:spPr>
            </p:pic>
          </p:grpSp>
        </p:grpSp>
        <p:grpSp>
          <p:nvGrpSpPr>
            <p:cNvPr id="21520" name="Group 16"/>
            <p:cNvGrpSpPr>
              <a:grpSpLocks/>
            </p:cNvGrpSpPr>
            <p:nvPr/>
          </p:nvGrpSpPr>
          <p:grpSpPr bwMode="auto">
            <a:xfrm>
              <a:off x="5029" y="3089"/>
              <a:ext cx="419" cy="425"/>
              <a:chOff x="3888" y="3000"/>
              <a:chExt cx="1002" cy="1016"/>
            </a:xfrm>
          </p:grpSpPr>
          <p:sp>
            <p:nvSpPr>
              <p:cNvPr id="21521" name="AutoShape 17"/>
              <p:cNvSpPr>
                <a:spLocks noChangeArrowheads="1"/>
              </p:cNvSpPr>
              <p:nvPr/>
            </p:nvSpPr>
            <p:spPr bwMode="auto">
              <a:xfrm>
                <a:off x="3888" y="3000"/>
                <a:ext cx="969" cy="970"/>
              </a:xfrm>
              <a:prstGeom prst="diamond">
                <a:avLst/>
              </a:prstGeom>
              <a:solidFill>
                <a:srgbClr val="008080"/>
              </a:solidFill>
              <a:ln w="12700">
                <a:solidFill>
                  <a:schemeClr val="tx1"/>
                </a:solidFill>
                <a:miter lim="800000"/>
                <a:headEnd/>
                <a:tailEnd/>
              </a:ln>
              <a:effectLst>
                <a:outerShdw dist="71842" dir="2700000" algn="ctr" rotWithShape="0">
                  <a:schemeClr val="bg2"/>
                </a:outerShdw>
              </a:effectLst>
            </p:spPr>
            <p:txBody>
              <a:bodyPr wrap="none" anchor="ctr"/>
              <a:lstStyle/>
              <a:p>
                <a:endParaRPr lang="en-US"/>
              </a:p>
            </p:txBody>
          </p:sp>
          <p:pic>
            <p:nvPicPr>
              <p:cNvPr id="21522" name="Picture 18" descr="compaq6000"/>
              <p:cNvPicPr>
                <a:picLocks noChangeAspect="1" noChangeArrowheads="1"/>
              </p:cNvPicPr>
              <p:nvPr/>
            </p:nvPicPr>
            <p:blipFill>
              <a:blip r:embed="rId4" cstate="print">
                <a:extLst>
                  <a:ext uri="{28A0092B-C50C-407E-A947-70E740481C1C}">
                    <a14:useLocalDpi xmlns:a14="http://schemas.microsoft.com/office/drawing/2010/main" val="0"/>
                  </a:ext>
                </a:extLst>
              </a:blip>
              <a:srcRect r="45230"/>
              <a:stretch>
                <a:fillRect/>
              </a:stretch>
            </p:blipFill>
            <p:spPr bwMode="auto">
              <a:xfrm>
                <a:off x="3918" y="3178"/>
                <a:ext cx="972" cy="838"/>
              </a:xfrm>
              <a:prstGeom prst="rect">
                <a:avLst/>
              </a:prstGeom>
              <a:noFill/>
              <a:extLst>
                <a:ext uri="{909E8E84-426E-40dd-AFC4-6F175D3DCCD1}">
                  <a14:hiddenFill xmlns:a14="http://schemas.microsoft.com/office/drawing/2010/main" xmlns="">
                    <a:solidFill>
                      <a:srgbClr val="FFFFFF"/>
                    </a:solidFill>
                  </a14:hiddenFill>
                </a:ext>
              </a:extLst>
            </p:spPr>
          </p:pic>
        </p:grpSp>
        <p:grpSp>
          <p:nvGrpSpPr>
            <p:cNvPr id="21523" name="Group 19"/>
            <p:cNvGrpSpPr>
              <a:grpSpLocks/>
            </p:cNvGrpSpPr>
            <p:nvPr/>
          </p:nvGrpSpPr>
          <p:grpSpPr bwMode="auto">
            <a:xfrm>
              <a:off x="3549" y="3096"/>
              <a:ext cx="608" cy="450"/>
              <a:chOff x="4080" y="609"/>
              <a:chExt cx="1452" cy="1076"/>
            </a:xfrm>
          </p:grpSpPr>
          <p:sp>
            <p:nvSpPr>
              <p:cNvPr id="21524" name="AutoShape 20"/>
              <p:cNvSpPr>
                <a:spLocks noChangeArrowheads="1"/>
              </p:cNvSpPr>
              <p:nvPr/>
            </p:nvSpPr>
            <p:spPr bwMode="auto">
              <a:xfrm>
                <a:off x="4110" y="624"/>
                <a:ext cx="1018" cy="1019"/>
              </a:xfrm>
              <a:prstGeom prst="diamond">
                <a:avLst/>
              </a:prstGeom>
              <a:solidFill>
                <a:srgbClr val="008080"/>
              </a:solidFill>
              <a:ln w="12700">
                <a:solidFill>
                  <a:schemeClr val="tx1"/>
                </a:solidFill>
                <a:miter lim="800000"/>
                <a:headEnd/>
                <a:tailEnd/>
              </a:ln>
              <a:effectLst>
                <a:outerShdw dist="71842" dir="2700000" algn="ctr" rotWithShape="0">
                  <a:schemeClr val="bg2"/>
                </a:outerShdw>
              </a:effectLst>
            </p:spPr>
            <p:txBody>
              <a:bodyPr wrap="none" anchor="ctr"/>
              <a:lstStyle/>
              <a:p>
                <a:endParaRPr lang="en-US"/>
              </a:p>
            </p:txBody>
          </p:sp>
          <p:pic>
            <p:nvPicPr>
              <p:cNvPr id="21525" name="Picture 21" descr="compaq"/>
              <p:cNvPicPr>
                <a:picLocks noChangeAspect="1" noChangeArrowheads="1"/>
              </p:cNvPicPr>
              <p:nvPr/>
            </p:nvPicPr>
            <p:blipFill>
              <a:blip r:embed="rId5" cstate="print">
                <a:extLst>
                  <a:ext uri="{28A0092B-C50C-407E-A947-70E740481C1C}">
                    <a14:useLocalDpi xmlns:a14="http://schemas.microsoft.com/office/drawing/2010/main" val="0"/>
                  </a:ext>
                </a:extLst>
              </a:blip>
              <a:srcRect l="19612" r="31358" b="10947"/>
              <a:stretch>
                <a:fillRect/>
              </a:stretch>
            </p:blipFill>
            <p:spPr bwMode="auto">
              <a:xfrm>
                <a:off x="4080" y="609"/>
                <a:ext cx="536" cy="1071"/>
              </a:xfrm>
              <a:prstGeom prst="rect">
                <a:avLst/>
              </a:prstGeom>
              <a:noFill/>
              <a:effectLst>
                <a:outerShdw dist="53882" dir="2700000" algn="ctr" rotWithShape="0">
                  <a:srgbClr val="808080"/>
                </a:outerShdw>
              </a:effectLst>
              <a:extLst>
                <a:ext uri="{909E8E84-426E-40dd-AFC4-6F175D3DCCD1}">
                  <a14:hiddenFill xmlns:a14="http://schemas.microsoft.com/office/drawing/2010/main" xmlns="">
                    <a:solidFill>
                      <a:srgbClr val="FFFFFF"/>
                    </a:solidFill>
                  </a14:hiddenFill>
                </a:ext>
              </a:extLst>
            </p:spPr>
          </p:pic>
          <p:pic>
            <p:nvPicPr>
              <p:cNvPr id="21526" name="Picture 22" descr="compaq6000"/>
              <p:cNvPicPr>
                <a:picLocks noChangeAspect="1" noChangeArrowheads="1"/>
              </p:cNvPicPr>
              <p:nvPr/>
            </p:nvPicPr>
            <p:blipFill>
              <a:blip r:embed="rId4" cstate="print">
                <a:extLst>
                  <a:ext uri="{28A0092B-C50C-407E-A947-70E740481C1C}">
                    <a14:useLocalDpi xmlns:a14="http://schemas.microsoft.com/office/drawing/2010/main" val="0"/>
                  </a:ext>
                </a:extLst>
              </a:blip>
              <a:srcRect r="45230"/>
              <a:stretch>
                <a:fillRect/>
              </a:stretch>
            </p:blipFill>
            <p:spPr bwMode="auto">
              <a:xfrm>
                <a:off x="4524" y="816"/>
                <a:ext cx="1008" cy="869"/>
              </a:xfrm>
              <a:prstGeom prst="rect">
                <a:avLst/>
              </a:prstGeom>
              <a:noFill/>
              <a:effectLst>
                <a:outerShdw dist="35921" dir="2700000" algn="ctr" rotWithShape="0">
                  <a:srgbClr val="808080"/>
                </a:outerShdw>
              </a:effectLst>
              <a:extLst>
                <a:ext uri="{909E8E84-426E-40dd-AFC4-6F175D3DCCD1}">
                  <a14:hiddenFill xmlns:a14="http://schemas.microsoft.com/office/drawing/2010/main" xmlns="">
                    <a:solidFill>
                      <a:srgbClr val="FFFFFF"/>
                    </a:solidFill>
                  </a14:hiddenFill>
                </a:ext>
              </a:extLst>
            </p:spPr>
          </p:pic>
        </p:grpSp>
        <p:sp>
          <p:nvSpPr>
            <p:cNvPr id="21527" name="Text Box 23"/>
            <p:cNvSpPr txBox="1">
              <a:spLocks noChangeArrowheads="1"/>
            </p:cNvSpPr>
            <p:nvPr/>
          </p:nvSpPr>
          <p:spPr bwMode="auto">
            <a:xfrm>
              <a:off x="3421" y="2514"/>
              <a:ext cx="458" cy="27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1416" tIns="45708" rIns="91416" bIns="45708">
              <a:spAutoFit/>
            </a:bodyPr>
            <a:lstStyle/>
            <a:p>
              <a:r>
                <a:rPr lang="en-US" sz="2000"/>
                <a:t>Ring</a:t>
              </a:r>
            </a:p>
          </p:txBody>
        </p:sp>
      </p:grpSp>
      <p:grpSp>
        <p:nvGrpSpPr>
          <p:cNvPr id="21528" name="Group 24"/>
          <p:cNvGrpSpPr>
            <a:grpSpLocks/>
          </p:cNvGrpSpPr>
          <p:nvPr/>
        </p:nvGrpSpPr>
        <p:grpSpPr bwMode="auto">
          <a:xfrm>
            <a:off x="1355054" y="2444104"/>
            <a:ext cx="3346638" cy="2552187"/>
            <a:chOff x="909" y="1409"/>
            <a:chExt cx="2245" cy="1745"/>
          </a:xfrm>
        </p:grpSpPr>
        <p:sp>
          <p:nvSpPr>
            <p:cNvPr id="21529" name="Rectangle 25"/>
            <p:cNvSpPr>
              <a:spLocks noChangeArrowheads="1"/>
            </p:cNvSpPr>
            <p:nvPr/>
          </p:nvSpPr>
          <p:spPr bwMode="auto">
            <a:xfrm>
              <a:off x="909" y="1409"/>
              <a:ext cx="2245" cy="1745"/>
            </a:xfrm>
            <a:prstGeom prst="rect">
              <a:avLst/>
            </a:prstGeom>
            <a:gradFill rotWithShape="0">
              <a:gsLst>
                <a:gs pos="0">
                  <a:schemeClr val="accent1"/>
                </a:gs>
                <a:gs pos="100000">
                  <a:schemeClr val="bg1"/>
                </a:gs>
              </a:gsLst>
              <a:lin ang="5400000" scaled="1"/>
            </a:gra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nvGrpSpPr>
            <p:cNvPr id="21530" name="Group 26"/>
            <p:cNvGrpSpPr>
              <a:grpSpLocks/>
            </p:cNvGrpSpPr>
            <p:nvPr/>
          </p:nvGrpSpPr>
          <p:grpSpPr bwMode="auto">
            <a:xfrm>
              <a:off x="1351" y="1760"/>
              <a:ext cx="967" cy="534"/>
              <a:chOff x="1614" y="1151"/>
              <a:chExt cx="2439" cy="1347"/>
            </a:xfrm>
          </p:grpSpPr>
          <p:grpSp>
            <p:nvGrpSpPr>
              <p:cNvPr id="21531" name="Group 27"/>
              <p:cNvGrpSpPr>
                <a:grpSpLocks/>
              </p:cNvGrpSpPr>
              <p:nvPr/>
            </p:nvGrpSpPr>
            <p:grpSpPr bwMode="auto">
              <a:xfrm>
                <a:off x="1749" y="1151"/>
                <a:ext cx="2304" cy="672"/>
                <a:chOff x="1749" y="1151"/>
                <a:chExt cx="2304" cy="672"/>
              </a:xfrm>
            </p:grpSpPr>
            <p:sp>
              <p:nvSpPr>
                <p:cNvPr id="21532" name="Line 28"/>
                <p:cNvSpPr>
                  <a:spLocks noChangeShapeType="1"/>
                </p:cNvSpPr>
                <p:nvPr/>
              </p:nvSpPr>
              <p:spPr bwMode="auto">
                <a:xfrm flipV="1">
                  <a:off x="4053" y="1151"/>
                  <a:ext cx="0" cy="672"/>
                </a:xfrm>
                <a:prstGeom prst="line">
                  <a:avLst/>
                </a:prstGeom>
                <a:noFill/>
                <a:ln w="28575">
                  <a:solidFill>
                    <a:schemeClr val="folHlink"/>
                  </a:solidFill>
                  <a:round/>
                  <a:headEnd/>
                  <a:tailEnd/>
                </a:ln>
                <a:effectLst>
                  <a:outerShdw dist="28398" dir="3806097" algn="ctr" rotWithShape="0">
                    <a:schemeClr val="bg2"/>
                  </a:outerShdw>
                </a:effectLst>
                <a:extLst>
                  <a:ext uri="{909E8E84-426E-40dd-AFC4-6F175D3DCCD1}">
                    <a14:hiddenFill xmlns:a14="http://schemas.microsoft.com/office/drawing/2010/main" xmlns="">
                      <a:noFill/>
                    </a14:hiddenFill>
                  </a:ext>
                </a:extLst>
              </p:spPr>
              <p:txBody>
                <a:bodyPr wrap="none" anchor="ctr"/>
                <a:lstStyle/>
                <a:p>
                  <a:endParaRPr lang="en-US"/>
                </a:p>
              </p:txBody>
            </p:sp>
            <p:sp>
              <p:nvSpPr>
                <p:cNvPr id="21533" name="Line 29"/>
                <p:cNvSpPr>
                  <a:spLocks noChangeShapeType="1"/>
                </p:cNvSpPr>
                <p:nvPr/>
              </p:nvSpPr>
              <p:spPr bwMode="auto">
                <a:xfrm flipH="1" flipV="1">
                  <a:off x="2877" y="1247"/>
                  <a:ext cx="0" cy="576"/>
                </a:xfrm>
                <a:prstGeom prst="line">
                  <a:avLst/>
                </a:prstGeom>
                <a:noFill/>
                <a:ln w="28575">
                  <a:solidFill>
                    <a:schemeClr val="folHlink"/>
                  </a:solidFill>
                  <a:round/>
                  <a:headEnd/>
                  <a:tailEnd/>
                </a:ln>
                <a:effectLst>
                  <a:outerShdw dist="28398" dir="3806097" algn="ctr" rotWithShape="0">
                    <a:schemeClr val="bg2"/>
                  </a:outerShdw>
                </a:effectLst>
                <a:extLst>
                  <a:ext uri="{909E8E84-426E-40dd-AFC4-6F175D3DCCD1}">
                    <a14:hiddenFill xmlns:a14="http://schemas.microsoft.com/office/drawing/2010/main" xmlns="">
                      <a:noFill/>
                    </a14:hiddenFill>
                  </a:ext>
                </a:extLst>
              </p:spPr>
              <p:txBody>
                <a:bodyPr wrap="none" anchor="ctr"/>
                <a:lstStyle/>
                <a:p>
                  <a:endParaRPr lang="en-US"/>
                </a:p>
              </p:txBody>
            </p:sp>
            <p:sp>
              <p:nvSpPr>
                <p:cNvPr id="21534" name="Line 30"/>
                <p:cNvSpPr>
                  <a:spLocks noChangeShapeType="1"/>
                </p:cNvSpPr>
                <p:nvPr/>
              </p:nvSpPr>
              <p:spPr bwMode="auto">
                <a:xfrm flipV="1">
                  <a:off x="1749" y="1247"/>
                  <a:ext cx="0" cy="576"/>
                </a:xfrm>
                <a:prstGeom prst="line">
                  <a:avLst/>
                </a:prstGeom>
                <a:noFill/>
                <a:ln w="28575">
                  <a:solidFill>
                    <a:schemeClr val="folHlink"/>
                  </a:solidFill>
                  <a:round/>
                  <a:headEnd/>
                  <a:tailEnd/>
                </a:ln>
                <a:effectLst>
                  <a:outerShdw dist="28398" dir="3806097" algn="ctr" rotWithShape="0">
                    <a:schemeClr val="bg2"/>
                  </a:outerShdw>
                </a:effectLst>
                <a:extLst>
                  <a:ext uri="{909E8E84-426E-40dd-AFC4-6F175D3DCCD1}">
                    <a14:hiddenFill xmlns:a14="http://schemas.microsoft.com/office/drawing/2010/main" xmlns="">
                      <a:noFill/>
                    </a14:hiddenFill>
                  </a:ext>
                </a:extLst>
              </p:spPr>
              <p:txBody>
                <a:bodyPr wrap="none" anchor="ctr"/>
                <a:lstStyle/>
                <a:p>
                  <a:endParaRPr lang="en-US"/>
                </a:p>
              </p:txBody>
            </p:sp>
          </p:grpSp>
          <p:grpSp>
            <p:nvGrpSpPr>
              <p:cNvPr id="21535" name="Group 31"/>
              <p:cNvGrpSpPr>
                <a:grpSpLocks/>
              </p:cNvGrpSpPr>
              <p:nvPr/>
            </p:nvGrpSpPr>
            <p:grpSpPr bwMode="auto">
              <a:xfrm>
                <a:off x="1614" y="1823"/>
                <a:ext cx="2029" cy="675"/>
                <a:chOff x="1614" y="1823"/>
                <a:chExt cx="2029" cy="675"/>
              </a:xfrm>
            </p:grpSpPr>
            <p:sp>
              <p:nvSpPr>
                <p:cNvPr id="21536" name="Line 32"/>
                <p:cNvSpPr>
                  <a:spLocks noChangeShapeType="1"/>
                </p:cNvSpPr>
                <p:nvPr/>
              </p:nvSpPr>
              <p:spPr bwMode="auto">
                <a:xfrm flipV="1">
                  <a:off x="3643" y="1823"/>
                  <a:ext cx="0" cy="672"/>
                </a:xfrm>
                <a:prstGeom prst="line">
                  <a:avLst/>
                </a:prstGeom>
                <a:noFill/>
                <a:ln w="28575">
                  <a:solidFill>
                    <a:schemeClr val="folHlink"/>
                  </a:solidFill>
                  <a:round/>
                  <a:headEnd/>
                  <a:tailEnd/>
                </a:ln>
                <a:effectLst>
                  <a:outerShdw dist="35921" dir="2700000" algn="ctr" rotWithShape="0">
                    <a:schemeClr val="bg2"/>
                  </a:outerShdw>
                </a:effectLst>
                <a:extLst>
                  <a:ext uri="{909E8E84-426E-40dd-AFC4-6F175D3DCCD1}">
                    <a14:hiddenFill xmlns:a14="http://schemas.microsoft.com/office/drawing/2010/main" xmlns="">
                      <a:noFill/>
                    </a14:hiddenFill>
                  </a:ext>
                </a:extLst>
              </p:spPr>
              <p:txBody>
                <a:bodyPr wrap="none" anchor="ctr"/>
                <a:lstStyle/>
                <a:p>
                  <a:endParaRPr lang="en-US"/>
                </a:p>
              </p:txBody>
            </p:sp>
            <p:sp>
              <p:nvSpPr>
                <p:cNvPr id="21537" name="Line 33"/>
                <p:cNvSpPr>
                  <a:spLocks noChangeShapeType="1"/>
                </p:cNvSpPr>
                <p:nvPr/>
              </p:nvSpPr>
              <p:spPr bwMode="auto">
                <a:xfrm flipV="1">
                  <a:off x="1614" y="1826"/>
                  <a:ext cx="0" cy="672"/>
                </a:xfrm>
                <a:prstGeom prst="line">
                  <a:avLst/>
                </a:prstGeom>
                <a:noFill/>
                <a:ln w="28575">
                  <a:solidFill>
                    <a:schemeClr val="folHlink"/>
                  </a:solidFill>
                  <a:round/>
                  <a:headEnd/>
                  <a:tailEnd/>
                </a:ln>
                <a:effectLst>
                  <a:outerShdw dist="35921" dir="2700000" algn="ctr" rotWithShape="0">
                    <a:schemeClr val="bg2"/>
                  </a:outerShdw>
                </a:effectLst>
                <a:extLst>
                  <a:ext uri="{909E8E84-426E-40dd-AFC4-6F175D3DCCD1}">
                    <a14:hiddenFill xmlns:a14="http://schemas.microsoft.com/office/drawing/2010/main" xmlns="">
                      <a:noFill/>
                    </a14:hiddenFill>
                  </a:ext>
                </a:extLst>
              </p:spPr>
              <p:txBody>
                <a:bodyPr wrap="none" anchor="ctr"/>
                <a:lstStyle/>
                <a:p>
                  <a:endParaRPr lang="en-US"/>
                </a:p>
              </p:txBody>
            </p:sp>
          </p:grpSp>
        </p:grpSp>
        <p:sp>
          <p:nvSpPr>
            <p:cNvPr id="21538" name="Text Box 34"/>
            <p:cNvSpPr txBox="1">
              <a:spLocks noChangeArrowheads="1"/>
            </p:cNvSpPr>
            <p:nvPr/>
          </p:nvSpPr>
          <p:spPr bwMode="auto">
            <a:xfrm>
              <a:off x="2139" y="2450"/>
              <a:ext cx="716" cy="3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1416" tIns="45708" rIns="91416" bIns="45708">
              <a:spAutoFit/>
            </a:bodyPr>
            <a:lstStyle/>
            <a:p>
              <a:pPr algn="ctr"/>
              <a:r>
                <a:rPr lang="en-US" sz="1300"/>
                <a:t>Bus (backbone)</a:t>
              </a:r>
            </a:p>
          </p:txBody>
        </p:sp>
        <p:sp>
          <p:nvSpPr>
            <p:cNvPr id="21539" name="Text Box 35"/>
            <p:cNvSpPr txBox="1">
              <a:spLocks noChangeArrowheads="1"/>
            </p:cNvSpPr>
            <p:nvPr/>
          </p:nvSpPr>
          <p:spPr bwMode="auto">
            <a:xfrm>
              <a:off x="1340" y="2763"/>
              <a:ext cx="1189" cy="22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1416" tIns="45708" rIns="91416" bIns="45708">
              <a:spAutoFit/>
            </a:bodyPr>
            <a:lstStyle/>
            <a:p>
              <a:r>
                <a:rPr lang="en-US" sz="1500"/>
                <a:t>= terminating device</a:t>
              </a:r>
            </a:p>
          </p:txBody>
        </p:sp>
        <p:sp>
          <p:nvSpPr>
            <p:cNvPr id="21540" name="Line 36"/>
            <p:cNvSpPr>
              <a:spLocks noChangeShapeType="1"/>
            </p:cNvSpPr>
            <p:nvPr/>
          </p:nvSpPr>
          <p:spPr bwMode="auto">
            <a:xfrm>
              <a:off x="1129" y="2026"/>
              <a:ext cx="1599" cy="0"/>
            </a:xfrm>
            <a:prstGeom prst="line">
              <a:avLst/>
            </a:prstGeom>
            <a:noFill/>
            <a:ln w="28575">
              <a:solidFill>
                <a:schemeClr val="folHlink"/>
              </a:solidFill>
              <a:round/>
              <a:headEnd/>
              <a:tailEnd/>
            </a:ln>
            <a:effectLst>
              <a:outerShdw dist="35921" dir="2700000" algn="ctr" rotWithShape="0">
                <a:schemeClr val="bg2"/>
              </a:outerShdw>
            </a:effectLst>
            <a:extLst>
              <a:ext uri="{909E8E84-426E-40dd-AFC4-6F175D3DCCD1}">
                <a14:hiddenFill xmlns:a14="http://schemas.microsoft.com/office/drawing/2010/main" xmlns="">
                  <a:noFill/>
                </a14:hiddenFill>
              </a:ext>
            </a:extLst>
          </p:spPr>
          <p:txBody>
            <a:bodyPr wrap="none" anchor="ctr"/>
            <a:lstStyle/>
            <a:p>
              <a:endParaRPr lang="en-US"/>
            </a:p>
          </p:txBody>
        </p:sp>
        <p:grpSp>
          <p:nvGrpSpPr>
            <p:cNvPr id="21541" name="Group 37"/>
            <p:cNvGrpSpPr>
              <a:grpSpLocks/>
            </p:cNvGrpSpPr>
            <p:nvPr/>
          </p:nvGrpSpPr>
          <p:grpSpPr bwMode="auto">
            <a:xfrm>
              <a:off x="1654" y="1513"/>
              <a:ext cx="397" cy="403"/>
              <a:chOff x="3888" y="3000"/>
              <a:chExt cx="1002" cy="1016"/>
            </a:xfrm>
          </p:grpSpPr>
          <p:sp>
            <p:nvSpPr>
              <p:cNvPr id="21542" name="AutoShape 38"/>
              <p:cNvSpPr>
                <a:spLocks noChangeArrowheads="1"/>
              </p:cNvSpPr>
              <p:nvPr/>
            </p:nvSpPr>
            <p:spPr bwMode="auto">
              <a:xfrm>
                <a:off x="3888" y="3000"/>
                <a:ext cx="969" cy="970"/>
              </a:xfrm>
              <a:prstGeom prst="diamond">
                <a:avLst/>
              </a:prstGeom>
              <a:solidFill>
                <a:srgbClr val="008080"/>
              </a:solidFill>
              <a:ln w="12700">
                <a:solidFill>
                  <a:schemeClr val="tx1"/>
                </a:solidFill>
                <a:miter lim="800000"/>
                <a:headEnd/>
                <a:tailEnd/>
              </a:ln>
              <a:effectLst>
                <a:outerShdw dist="71842" dir="2700000" algn="ctr" rotWithShape="0">
                  <a:schemeClr val="bg2"/>
                </a:outerShdw>
              </a:effectLst>
            </p:spPr>
            <p:txBody>
              <a:bodyPr wrap="none" anchor="ctr"/>
              <a:lstStyle/>
              <a:p>
                <a:endParaRPr lang="en-US"/>
              </a:p>
            </p:txBody>
          </p:sp>
          <p:pic>
            <p:nvPicPr>
              <p:cNvPr id="21543" name="Picture 39" descr="compaq6000"/>
              <p:cNvPicPr>
                <a:picLocks noChangeAspect="1" noChangeArrowheads="1"/>
              </p:cNvPicPr>
              <p:nvPr/>
            </p:nvPicPr>
            <p:blipFill>
              <a:blip r:embed="rId4" cstate="print">
                <a:extLst>
                  <a:ext uri="{28A0092B-C50C-407E-A947-70E740481C1C}">
                    <a14:useLocalDpi xmlns:a14="http://schemas.microsoft.com/office/drawing/2010/main" val="0"/>
                  </a:ext>
                </a:extLst>
              </a:blip>
              <a:srcRect r="45230"/>
              <a:stretch>
                <a:fillRect/>
              </a:stretch>
            </p:blipFill>
            <p:spPr bwMode="auto">
              <a:xfrm>
                <a:off x="3918" y="3178"/>
                <a:ext cx="972" cy="838"/>
              </a:xfrm>
              <a:prstGeom prst="rect">
                <a:avLst/>
              </a:prstGeom>
              <a:noFill/>
              <a:extLst>
                <a:ext uri="{909E8E84-426E-40dd-AFC4-6F175D3DCCD1}">
                  <a14:hiddenFill xmlns:a14="http://schemas.microsoft.com/office/drawing/2010/main" xmlns="">
                    <a:solidFill>
                      <a:srgbClr val="FFFFFF"/>
                    </a:solidFill>
                  </a14:hiddenFill>
                </a:ext>
              </a:extLst>
            </p:spPr>
          </p:pic>
        </p:grpSp>
        <p:grpSp>
          <p:nvGrpSpPr>
            <p:cNvPr id="21544" name="Group 40"/>
            <p:cNvGrpSpPr>
              <a:grpSpLocks/>
            </p:cNvGrpSpPr>
            <p:nvPr/>
          </p:nvGrpSpPr>
          <p:grpSpPr bwMode="auto">
            <a:xfrm>
              <a:off x="1963" y="2171"/>
              <a:ext cx="398" cy="403"/>
              <a:chOff x="3888" y="3000"/>
              <a:chExt cx="1002" cy="1016"/>
            </a:xfrm>
          </p:grpSpPr>
          <p:sp>
            <p:nvSpPr>
              <p:cNvPr id="21545" name="AutoShape 41"/>
              <p:cNvSpPr>
                <a:spLocks noChangeArrowheads="1"/>
              </p:cNvSpPr>
              <p:nvPr/>
            </p:nvSpPr>
            <p:spPr bwMode="auto">
              <a:xfrm>
                <a:off x="3888" y="3000"/>
                <a:ext cx="969" cy="970"/>
              </a:xfrm>
              <a:prstGeom prst="diamond">
                <a:avLst/>
              </a:prstGeom>
              <a:solidFill>
                <a:srgbClr val="008080"/>
              </a:solidFill>
              <a:ln w="12700">
                <a:solidFill>
                  <a:schemeClr val="tx1"/>
                </a:solidFill>
                <a:miter lim="800000"/>
                <a:headEnd/>
                <a:tailEnd/>
              </a:ln>
              <a:effectLst>
                <a:outerShdw dist="71842" dir="2700000" algn="ctr" rotWithShape="0">
                  <a:schemeClr val="bg2"/>
                </a:outerShdw>
              </a:effectLst>
            </p:spPr>
            <p:txBody>
              <a:bodyPr wrap="none" anchor="ctr"/>
              <a:lstStyle/>
              <a:p>
                <a:endParaRPr lang="en-US"/>
              </a:p>
            </p:txBody>
          </p:sp>
          <p:pic>
            <p:nvPicPr>
              <p:cNvPr id="21546" name="Picture 42" descr="compaq6000"/>
              <p:cNvPicPr>
                <a:picLocks noChangeAspect="1" noChangeArrowheads="1"/>
              </p:cNvPicPr>
              <p:nvPr/>
            </p:nvPicPr>
            <p:blipFill>
              <a:blip r:embed="rId4" cstate="print">
                <a:extLst>
                  <a:ext uri="{28A0092B-C50C-407E-A947-70E740481C1C}">
                    <a14:useLocalDpi xmlns:a14="http://schemas.microsoft.com/office/drawing/2010/main" val="0"/>
                  </a:ext>
                </a:extLst>
              </a:blip>
              <a:srcRect r="45230"/>
              <a:stretch>
                <a:fillRect/>
              </a:stretch>
            </p:blipFill>
            <p:spPr bwMode="auto">
              <a:xfrm>
                <a:off x="3918" y="3178"/>
                <a:ext cx="972" cy="838"/>
              </a:xfrm>
              <a:prstGeom prst="rect">
                <a:avLst/>
              </a:prstGeom>
              <a:noFill/>
              <a:extLst>
                <a:ext uri="{909E8E84-426E-40dd-AFC4-6F175D3DCCD1}">
                  <a14:hiddenFill xmlns:a14="http://schemas.microsoft.com/office/drawing/2010/main" xmlns="">
                    <a:solidFill>
                      <a:srgbClr val="FFFFFF"/>
                    </a:solidFill>
                  </a14:hiddenFill>
                </a:ext>
              </a:extLst>
            </p:spPr>
          </p:pic>
        </p:grpSp>
        <p:grpSp>
          <p:nvGrpSpPr>
            <p:cNvPr id="21547" name="Group 43"/>
            <p:cNvGrpSpPr>
              <a:grpSpLocks/>
            </p:cNvGrpSpPr>
            <p:nvPr/>
          </p:nvGrpSpPr>
          <p:grpSpPr bwMode="auto">
            <a:xfrm>
              <a:off x="2124" y="1513"/>
              <a:ext cx="397" cy="403"/>
              <a:chOff x="3888" y="3000"/>
              <a:chExt cx="1002" cy="1016"/>
            </a:xfrm>
          </p:grpSpPr>
          <p:sp>
            <p:nvSpPr>
              <p:cNvPr id="21548" name="AutoShape 44"/>
              <p:cNvSpPr>
                <a:spLocks noChangeArrowheads="1"/>
              </p:cNvSpPr>
              <p:nvPr/>
            </p:nvSpPr>
            <p:spPr bwMode="auto">
              <a:xfrm>
                <a:off x="3888" y="3000"/>
                <a:ext cx="969" cy="970"/>
              </a:xfrm>
              <a:prstGeom prst="diamond">
                <a:avLst/>
              </a:prstGeom>
              <a:solidFill>
                <a:srgbClr val="008080"/>
              </a:solidFill>
              <a:ln w="12700">
                <a:solidFill>
                  <a:schemeClr val="tx1"/>
                </a:solidFill>
                <a:miter lim="800000"/>
                <a:headEnd/>
                <a:tailEnd/>
              </a:ln>
              <a:effectLst>
                <a:outerShdw dist="71842" dir="2700000" algn="ctr" rotWithShape="0">
                  <a:schemeClr val="bg2"/>
                </a:outerShdw>
              </a:effectLst>
            </p:spPr>
            <p:txBody>
              <a:bodyPr wrap="none" anchor="ctr"/>
              <a:lstStyle/>
              <a:p>
                <a:endParaRPr lang="en-US"/>
              </a:p>
            </p:txBody>
          </p:sp>
          <p:pic>
            <p:nvPicPr>
              <p:cNvPr id="21549" name="Picture 45" descr="compaq6000"/>
              <p:cNvPicPr>
                <a:picLocks noChangeAspect="1" noChangeArrowheads="1"/>
              </p:cNvPicPr>
              <p:nvPr/>
            </p:nvPicPr>
            <p:blipFill>
              <a:blip r:embed="rId4" cstate="print">
                <a:extLst>
                  <a:ext uri="{28A0092B-C50C-407E-A947-70E740481C1C}">
                    <a14:useLocalDpi xmlns:a14="http://schemas.microsoft.com/office/drawing/2010/main" val="0"/>
                  </a:ext>
                </a:extLst>
              </a:blip>
              <a:srcRect r="45230"/>
              <a:stretch>
                <a:fillRect/>
              </a:stretch>
            </p:blipFill>
            <p:spPr bwMode="auto">
              <a:xfrm>
                <a:off x="3918" y="3178"/>
                <a:ext cx="972" cy="838"/>
              </a:xfrm>
              <a:prstGeom prst="rect">
                <a:avLst/>
              </a:prstGeom>
              <a:noFill/>
              <a:extLst>
                <a:ext uri="{909E8E84-426E-40dd-AFC4-6F175D3DCCD1}">
                  <a14:hiddenFill xmlns:a14="http://schemas.microsoft.com/office/drawing/2010/main" xmlns="">
                    <a:solidFill>
                      <a:srgbClr val="FFFFFF"/>
                    </a:solidFill>
                  </a14:hiddenFill>
                </a:ext>
              </a:extLst>
            </p:spPr>
          </p:pic>
        </p:grpSp>
        <p:grpSp>
          <p:nvGrpSpPr>
            <p:cNvPr id="21550" name="Group 46"/>
            <p:cNvGrpSpPr>
              <a:grpSpLocks/>
            </p:cNvGrpSpPr>
            <p:nvPr/>
          </p:nvGrpSpPr>
          <p:grpSpPr bwMode="auto">
            <a:xfrm>
              <a:off x="1206" y="1513"/>
              <a:ext cx="397" cy="403"/>
              <a:chOff x="3888" y="3000"/>
              <a:chExt cx="1002" cy="1016"/>
            </a:xfrm>
          </p:grpSpPr>
          <p:sp>
            <p:nvSpPr>
              <p:cNvPr id="21551" name="AutoShape 47"/>
              <p:cNvSpPr>
                <a:spLocks noChangeArrowheads="1"/>
              </p:cNvSpPr>
              <p:nvPr/>
            </p:nvSpPr>
            <p:spPr bwMode="auto">
              <a:xfrm>
                <a:off x="3888" y="3000"/>
                <a:ext cx="969" cy="970"/>
              </a:xfrm>
              <a:prstGeom prst="diamond">
                <a:avLst/>
              </a:prstGeom>
              <a:solidFill>
                <a:srgbClr val="008080"/>
              </a:solidFill>
              <a:ln w="12700">
                <a:solidFill>
                  <a:schemeClr val="tx1"/>
                </a:solidFill>
                <a:miter lim="800000"/>
                <a:headEnd/>
                <a:tailEnd/>
              </a:ln>
              <a:effectLst>
                <a:outerShdw dist="71842" dir="2700000" algn="ctr" rotWithShape="0">
                  <a:schemeClr val="bg2"/>
                </a:outerShdw>
              </a:effectLst>
            </p:spPr>
            <p:txBody>
              <a:bodyPr wrap="none" anchor="ctr"/>
              <a:lstStyle/>
              <a:p>
                <a:endParaRPr lang="en-US"/>
              </a:p>
            </p:txBody>
          </p:sp>
          <p:pic>
            <p:nvPicPr>
              <p:cNvPr id="21552" name="Picture 48" descr="compaq6000"/>
              <p:cNvPicPr>
                <a:picLocks noChangeAspect="1" noChangeArrowheads="1"/>
              </p:cNvPicPr>
              <p:nvPr/>
            </p:nvPicPr>
            <p:blipFill>
              <a:blip r:embed="rId4" cstate="print">
                <a:extLst>
                  <a:ext uri="{28A0092B-C50C-407E-A947-70E740481C1C}">
                    <a14:useLocalDpi xmlns:a14="http://schemas.microsoft.com/office/drawing/2010/main" val="0"/>
                  </a:ext>
                </a:extLst>
              </a:blip>
              <a:srcRect r="45230"/>
              <a:stretch>
                <a:fillRect/>
              </a:stretch>
            </p:blipFill>
            <p:spPr bwMode="auto">
              <a:xfrm>
                <a:off x="3918" y="3178"/>
                <a:ext cx="972" cy="838"/>
              </a:xfrm>
              <a:prstGeom prst="rect">
                <a:avLst/>
              </a:prstGeom>
              <a:noFill/>
              <a:extLst>
                <a:ext uri="{909E8E84-426E-40dd-AFC4-6F175D3DCCD1}">
                  <a14:hiddenFill xmlns:a14="http://schemas.microsoft.com/office/drawing/2010/main" xmlns="">
                    <a:solidFill>
                      <a:srgbClr val="FFFFFF"/>
                    </a:solidFill>
                  </a14:hiddenFill>
                </a:ext>
              </a:extLst>
            </p:spPr>
          </p:pic>
        </p:grpSp>
        <p:grpSp>
          <p:nvGrpSpPr>
            <p:cNvPr id="21553" name="Group 49"/>
            <p:cNvGrpSpPr>
              <a:grpSpLocks/>
            </p:cNvGrpSpPr>
            <p:nvPr/>
          </p:nvGrpSpPr>
          <p:grpSpPr bwMode="auto">
            <a:xfrm>
              <a:off x="1134" y="2217"/>
              <a:ext cx="576" cy="427"/>
              <a:chOff x="4080" y="609"/>
              <a:chExt cx="1452" cy="1076"/>
            </a:xfrm>
          </p:grpSpPr>
          <p:sp>
            <p:nvSpPr>
              <p:cNvPr id="21554" name="AutoShape 50"/>
              <p:cNvSpPr>
                <a:spLocks noChangeArrowheads="1"/>
              </p:cNvSpPr>
              <p:nvPr/>
            </p:nvSpPr>
            <p:spPr bwMode="auto">
              <a:xfrm>
                <a:off x="4110" y="624"/>
                <a:ext cx="1018" cy="1019"/>
              </a:xfrm>
              <a:prstGeom prst="diamond">
                <a:avLst/>
              </a:prstGeom>
              <a:solidFill>
                <a:srgbClr val="008080"/>
              </a:solidFill>
              <a:ln w="12700">
                <a:solidFill>
                  <a:schemeClr val="tx1"/>
                </a:solidFill>
                <a:miter lim="800000"/>
                <a:headEnd/>
                <a:tailEnd/>
              </a:ln>
              <a:effectLst>
                <a:outerShdw dist="71842" dir="2700000" algn="ctr" rotWithShape="0">
                  <a:schemeClr val="bg2"/>
                </a:outerShdw>
              </a:effectLst>
            </p:spPr>
            <p:txBody>
              <a:bodyPr wrap="none" anchor="ctr"/>
              <a:lstStyle/>
              <a:p>
                <a:endParaRPr lang="en-US"/>
              </a:p>
            </p:txBody>
          </p:sp>
          <p:pic>
            <p:nvPicPr>
              <p:cNvPr id="21555" name="Picture 51" descr="compaq"/>
              <p:cNvPicPr>
                <a:picLocks noChangeAspect="1" noChangeArrowheads="1"/>
              </p:cNvPicPr>
              <p:nvPr/>
            </p:nvPicPr>
            <p:blipFill>
              <a:blip r:embed="rId5" cstate="print">
                <a:extLst>
                  <a:ext uri="{28A0092B-C50C-407E-A947-70E740481C1C}">
                    <a14:useLocalDpi xmlns:a14="http://schemas.microsoft.com/office/drawing/2010/main" val="0"/>
                  </a:ext>
                </a:extLst>
              </a:blip>
              <a:srcRect l="19612" r="31358" b="10947"/>
              <a:stretch>
                <a:fillRect/>
              </a:stretch>
            </p:blipFill>
            <p:spPr bwMode="auto">
              <a:xfrm>
                <a:off x="4080" y="609"/>
                <a:ext cx="536" cy="1071"/>
              </a:xfrm>
              <a:prstGeom prst="rect">
                <a:avLst/>
              </a:prstGeom>
              <a:noFill/>
              <a:effectLst>
                <a:outerShdw dist="53882" dir="2700000" algn="ctr" rotWithShape="0">
                  <a:srgbClr val="808080"/>
                </a:outerShdw>
              </a:effectLst>
              <a:extLst>
                <a:ext uri="{909E8E84-426E-40dd-AFC4-6F175D3DCCD1}">
                  <a14:hiddenFill xmlns:a14="http://schemas.microsoft.com/office/drawing/2010/main" xmlns="">
                    <a:solidFill>
                      <a:srgbClr val="FFFFFF"/>
                    </a:solidFill>
                  </a14:hiddenFill>
                </a:ext>
              </a:extLst>
            </p:spPr>
          </p:pic>
          <p:pic>
            <p:nvPicPr>
              <p:cNvPr id="21556" name="Picture 52" descr="compaq6000"/>
              <p:cNvPicPr>
                <a:picLocks noChangeAspect="1" noChangeArrowheads="1"/>
              </p:cNvPicPr>
              <p:nvPr/>
            </p:nvPicPr>
            <p:blipFill>
              <a:blip r:embed="rId4" cstate="print">
                <a:extLst>
                  <a:ext uri="{28A0092B-C50C-407E-A947-70E740481C1C}">
                    <a14:useLocalDpi xmlns:a14="http://schemas.microsoft.com/office/drawing/2010/main" val="0"/>
                  </a:ext>
                </a:extLst>
              </a:blip>
              <a:srcRect r="45230"/>
              <a:stretch>
                <a:fillRect/>
              </a:stretch>
            </p:blipFill>
            <p:spPr bwMode="auto">
              <a:xfrm>
                <a:off x="4524" y="816"/>
                <a:ext cx="1008" cy="869"/>
              </a:xfrm>
              <a:prstGeom prst="rect">
                <a:avLst/>
              </a:prstGeom>
              <a:noFill/>
              <a:effectLst>
                <a:outerShdw dist="35921" dir="2700000" algn="ctr" rotWithShape="0">
                  <a:srgbClr val="808080"/>
                </a:outerShdw>
              </a:effectLst>
              <a:extLst>
                <a:ext uri="{909E8E84-426E-40dd-AFC4-6F175D3DCCD1}">
                  <a14:hiddenFill xmlns:a14="http://schemas.microsoft.com/office/drawing/2010/main" xmlns="">
                    <a:solidFill>
                      <a:srgbClr val="FFFFFF"/>
                    </a:solidFill>
                  </a14:hiddenFill>
                </a:ext>
              </a:extLst>
            </p:spPr>
          </p:pic>
        </p:grpSp>
        <p:sp>
          <p:nvSpPr>
            <p:cNvPr id="21557" name="Line 53"/>
            <p:cNvSpPr>
              <a:spLocks noChangeShapeType="1"/>
            </p:cNvSpPr>
            <p:nvPr/>
          </p:nvSpPr>
          <p:spPr bwMode="auto">
            <a:xfrm flipH="1" flipV="1">
              <a:off x="2273" y="2057"/>
              <a:ext cx="205" cy="400"/>
            </a:xfrm>
            <a:prstGeom prst="line">
              <a:avLst/>
            </a:prstGeom>
            <a:noFill/>
            <a:ln w="28575">
              <a:solidFill>
                <a:schemeClr val="accent2"/>
              </a:solidFill>
              <a:round/>
              <a:headEnd/>
              <a:tailEnd type="triangle" w="med" len="med"/>
            </a:ln>
            <a:effectLst>
              <a:outerShdw dist="25400" dir="5400000" algn="ctr" rotWithShape="0">
                <a:schemeClr val="bg2"/>
              </a:outerShdw>
            </a:effectLst>
            <a:extLst>
              <a:ext uri="{909E8E84-426E-40dd-AFC4-6F175D3DCCD1}">
                <a14:hiddenFill xmlns:a14="http://schemas.microsoft.com/office/drawing/2010/main" xmlns="">
                  <a:noFill/>
                </a14:hiddenFill>
              </a:ext>
            </a:extLst>
          </p:spPr>
          <p:txBody>
            <a:bodyPr wrap="none" anchor="ctr"/>
            <a:lstStyle/>
            <a:p>
              <a:endParaRPr lang="en-US"/>
            </a:p>
          </p:txBody>
        </p:sp>
        <p:grpSp>
          <p:nvGrpSpPr>
            <p:cNvPr id="21558" name="Group 54"/>
            <p:cNvGrpSpPr>
              <a:grpSpLocks/>
            </p:cNvGrpSpPr>
            <p:nvPr/>
          </p:nvGrpSpPr>
          <p:grpSpPr bwMode="auto">
            <a:xfrm>
              <a:off x="1130" y="2773"/>
              <a:ext cx="216" cy="325"/>
              <a:chOff x="1182" y="3937"/>
              <a:chExt cx="216" cy="325"/>
            </a:xfrm>
          </p:grpSpPr>
          <p:grpSp>
            <p:nvGrpSpPr>
              <p:cNvPr id="21559" name="Group 55"/>
              <p:cNvGrpSpPr>
                <a:grpSpLocks/>
              </p:cNvGrpSpPr>
              <p:nvPr/>
            </p:nvGrpSpPr>
            <p:grpSpPr bwMode="auto">
              <a:xfrm>
                <a:off x="1182" y="3937"/>
                <a:ext cx="203" cy="325"/>
                <a:chOff x="1776" y="3747"/>
                <a:chExt cx="340" cy="544"/>
              </a:xfrm>
            </p:grpSpPr>
            <p:sp>
              <p:nvSpPr>
                <p:cNvPr id="21560" name="AutoShape 56"/>
                <p:cNvSpPr>
                  <a:spLocks noChangeArrowheads="1"/>
                </p:cNvSpPr>
                <p:nvPr/>
              </p:nvSpPr>
              <p:spPr bwMode="auto">
                <a:xfrm>
                  <a:off x="1776" y="3747"/>
                  <a:ext cx="337" cy="337"/>
                </a:xfrm>
                <a:prstGeom prst="diamond">
                  <a:avLst/>
                </a:prstGeom>
                <a:solidFill>
                  <a:srgbClr val="008080"/>
                </a:solidFill>
                <a:ln w="12700">
                  <a:solidFill>
                    <a:schemeClr val="tx1"/>
                  </a:solidFill>
                  <a:miter lim="800000"/>
                  <a:headEnd/>
                  <a:tailEnd/>
                </a:ln>
                <a:effectLst>
                  <a:outerShdw dist="71842" dir="2700000" algn="ctr" rotWithShape="0">
                    <a:schemeClr val="bg2"/>
                  </a:outerShdw>
                </a:effectLst>
              </p:spPr>
              <p:txBody>
                <a:bodyPr wrap="none" anchor="ctr"/>
                <a:lstStyle/>
                <a:p>
                  <a:endParaRPr lang="en-US"/>
                </a:p>
              </p:txBody>
            </p:sp>
            <p:sp>
              <p:nvSpPr>
                <p:cNvPr id="21561" name="Text Box 57"/>
                <p:cNvSpPr txBox="1">
                  <a:spLocks noChangeArrowheads="1"/>
                </p:cNvSpPr>
                <p:nvPr/>
              </p:nvSpPr>
              <p:spPr bwMode="auto">
                <a:xfrm>
                  <a:off x="1823" y="3762"/>
                  <a:ext cx="293" cy="52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1416" tIns="45708" rIns="91416" bIns="45708">
                  <a:spAutoFit/>
                </a:bodyPr>
                <a:lstStyle/>
                <a:p>
                  <a:pPr>
                    <a:spcBef>
                      <a:spcPct val="50000"/>
                    </a:spcBef>
                  </a:pPr>
                  <a:endParaRPr lang="en-US"/>
                </a:p>
              </p:txBody>
            </p:sp>
          </p:grpSp>
          <p:sp>
            <p:nvSpPr>
              <p:cNvPr id="21562" name="Text Box 58"/>
              <p:cNvSpPr txBox="1">
                <a:spLocks noChangeArrowheads="1"/>
              </p:cNvSpPr>
              <p:nvPr/>
            </p:nvSpPr>
            <p:spPr bwMode="auto">
              <a:xfrm>
                <a:off x="1188" y="3937"/>
                <a:ext cx="210" cy="22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1416" tIns="45708" rIns="91416" bIns="45708">
                <a:spAutoFit/>
              </a:bodyPr>
              <a:lstStyle/>
              <a:p>
                <a:r>
                  <a:rPr lang="en-US" sz="1500" b="1">
                    <a:solidFill>
                      <a:schemeClr val="bg1"/>
                    </a:solidFill>
                  </a:rPr>
                  <a:t>T</a:t>
                </a:r>
                <a:endParaRPr lang="en-US">
                  <a:solidFill>
                    <a:schemeClr val="bg1"/>
                  </a:solidFill>
                </a:endParaRPr>
              </a:p>
            </p:txBody>
          </p:sp>
        </p:grpSp>
        <p:grpSp>
          <p:nvGrpSpPr>
            <p:cNvPr id="21563" name="Group 59"/>
            <p:cNvGrpSpPr>
              <a:grpSpLocks/>
            </p:cNvGrpSpPr>
            <p:nvPr/>
          </p:nvGrpSpPr>
          <p:grpSpPr bwMode="auto">
            <a:xfrm>
              <a:off x="2678" y="1924"/>
              <a:ext cx="216" cy="325"/>
              <a:chOff x="1182" y="3937"/>
              <a:chExt cx="216" cy="325"/>
            </a:xfrm>
          </p:grpSpPr>
          <p:grpSp>
            <p:nvGrpSpPr>
              <p:cNvPr id="21564" name="Group 60"/>
              <p:cNvGrpSpPr>
                <a:grpSpLocks/>
              </p:cNvGrpSpPr>
              <p:nvPr/>
            </p:nvGrpSpPr>
            <p:grpSpPr bwMode="auto">
              <a:xfrm>
                <a:off x="1182" y="3937"/>
                <a:ext cx="203" cy="325"/>
                <a:chOff x="1776" y="3747"/>
                <a:chExt cx="340" cy="544"/>
              </a:xfrm>
            </p:grpSpPr>
            <p:sp>
              <p:nvSpPr>
                <p:cNvPr id="21565" name="AutoShape 61"/>
                <p:cNvSpPr>
                  <a:spLocks noChangeArrowheads="1"/>
                </p:cNvSpPr>
                <p:nvPr/>
              </p:nvSpPr>
              <p:spPr bwMode="auto">
                <a:xfrm>
                  <a:off x="1776" y="3747"/>
                  <a:ext cx="337" cy="337"/>
                </a:xfrm>
                <a:prstGeom prst="diamond">
                  <a:avLst/>
                </a:prstGeom>
                <a:solidFill>
                  <a:srgbClr val="008080"/>
                </a:solidFill>
                <a:ln w="12700">
                  <a:solidFill>
                    <a:schemeClr val="tx1"/>
                  </a:solidFill>
                  <a:miter lim="800000"/>
                  <a:headEnd/>
                  <a:tailEnd/>
                </a:ln>
                <a:effectLst>
                  <a:outerShdw dist="71842" dir="2700000" algn="ctr" rotWithShape="0">
                    <a:schemeClr val="bg2"/>
                  </a:outerShdw>
                </a:effectLst>
              </p:spPr>
              <p:txBody>
                <a:bodyPr wrap="none" anchor="ctr"/>
                <a:lstStyle/>
                <a:p>
                  <a:endParaRPr lang="en-US"/>
                </a:p>
              </p:txBody>
            </p:sp>
            <p:sp>
              <p:nvSpPr>
                <p:cNvPr id="21566" name="Text Box 62"/>
                <p:cNvSpPr txBox="1">
                  <a:spLocks noChangeArrowheads="1"/>
                </p:cNvSpPr>
                <p:nvPr/>
              </p:nvSpPr>
              <p:spPr bwMode="auto">
                <a:xfrm>
                  <a:off x="1823" y="3762"/>
                  <a:ext cx="293" cy="52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1416" tIns="45708" rIns="91416" bIns="45708">
                  <a:spAutoFit/>
                </a:bodyPr>
                <a:lstStyle/>
                <a:p>
                  <a:pPr>
                    <a:spcBef>
                      <a:spcPct val="50000"/>
                    </a:spcBef>
                  </a:pPr>
                  <a:endParaRPr lang="en-US"/>
                </a:p>
              </p:txBody>
            </p:sp>
          </p:grpSp>
          <p:sp>
            <p:nvSpPr>
              <p:cNvPr id="21567" name="Text Box 63"/>
              <p:cNvSpPr txBox="1">
                <a:spLocks noChangeArrowheads="1"/>
              </p:cNvSpPr>
              <p:nvPr/>
            </p:nvSpPr>
            <p:spPr bwMode="auto">
              <a:xfrm>
                <a:off x="1188" y="3937"/>
                <a:ext cx="210" cy="22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1416" tIns="45708" rIns="91416" bIns="45708">
                <a:spAutoFit/>
              </a:bodyPr>
              <a:lstStyle/>
              <a:p>
                <a:r>
                  <a:rPr lang="en-US" sz="1500" b="1">
                    <a:solidFill>
                      <a:schemeClr val="bg1"/>
                    </a:solidFill>
                  </a:rPr>
                  <a:t>T</a:t>
                </a:r>
                <a:endParaRPr lang="en-US">
                  <a:solidFill>
                    <a:schemeClr val="bg1"/>
                  </a:solidFill>
                </a:endParaRPr>
              </a:p>
            </p:txBody>
          </p:sp>
        </p:grpSp>
        <p:grpSp>
          <p:nvGrpSpPr>
            <p:cNvPr id="21568" name="Group 64"/>
            <p:cNvGrpSpPr>
              <a:grpSpLocks/>
            </p:cNvGrpSpPr>
            <p:nvPr/>
          </p:nvGrpSpPr>
          <p:grpSpPr bwMode="auto">
            <a:xfrm>
              <a:off x="1001" y="1928"/>
              <a:ext cx="216" cy="325"/>
              <a:chOff x="1182" y="3937"/>
              <a:chExt cx="216" cy="325"/>
            </a:xfrm>
          </p:grpSpPr>
          <p:grpSp>
            <p:nvGrpSpPr>
              <p:cNvPr id="21569" name="Group 65"/>
              <p:cNvGrpSpPr>
                <a:grpSpLocks/>
              </p:cNvGrpSpPr>
              <p:nvPr/>
            </p:nvGrpSpPr>
            <p:grpSpPr bwMode="auto">
              <a:xfrm>
                <a:off x="1182" y="3937"/>
                <a:ext cx="203" cy="325"/>
                <a:chOff x="1776" y="3747"/>
                <a:chExt cx="340" cy="544"/>
              </a:xfrm>
            </p:grpSpPr>
            <p:sp>
              <p:nvSpPr>
                <p:cNvPr id="21570" name="AutoShape 66"/>
                <p:cNvSpPr>
                  <a:spLocks noChangeArrowheads="1"/>
                </p:cNvSpPr>
                <p:nvPr/>
              </p:nvSpPr>
              <p:spPr bwMode="auto">
                <a:xfrm>
                  <a:off x="1776" y="3747"/>
                  <a:ext cx="337" cy="337"/>
                </a:xfrm>
                <a:prstGeom prst="diamond">
                  <a:avLst/>
                </a:prstGeom>
                <a:solidFill>
                  <a:srgbClr val="008080"/>
                </a:solidFill>
                <a:ln w="12700">
                  <a:solidFill>
                    <a:schemeClr val="tx1"/>
                  </a:solidFill>
                  <a:miter lim="800000"/>
                  <a:headEnd/>
                  <a:tailEnd/>
                </a:ln>
                <a:effectLst>
                  <a:outerShdw dist="71842" dir="2700000" algn="ctr" rotWithShape="0">
                    <a:schemeClr val="bg2"/>
                  </a:outerShdw>
                </a:effectLst>
              </p:spPr>
              <p:txBody>
                <a:bodyPr wrap="none" anchor="ctr"/>
                <a:lstStyle/>
                <a:p>
                  <a:endParaRPr lang="en-US"/>
                </a:p>
              </p:txBody>
            </p:sp>
            <p:sp>
              <p:nvSpPr>
                <p:cNvPr id="21571" name="Text Box 67"/>
                <p:cNvSpPr txBox="1">
                  <a:spLocks noChangeArrowheads="1"/>
                </p:cNvSpPr>
                <p:nvPr/>
              </p:nvSpPr>
              <p:spPr bwMode="auto">
                <a:xfrm>
                  <a:off x="1823" y="3762"/>
                  <a:ext cx="293" cy="52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1416" tIns="45708" rIns="91416" bIns="45708">
                  <a:spAutoFit/>
                </a:bodyPr>
                <a:lstStyle/>
                <a:p>
                  <a:pPr>
                    <a:spcBef>
                      <a:spcPct val="50000"/>
                    </a:spcBef>
                  </a:pPr>
                  <a:endParaRPr lang="en-US"/>
                </a:p>
              </p:txBody>
            </p:sp>
          </p:grpSp>
          <p:sp>
            <p:nvSpPr>
              <p:cNvPr id="21572" name="Text Box 68"/>
              <p:cNvSpPr txBox="1">
                <a:spLocks noChangeArrowheads="1"/>
              </p:cNvSpPr>
              <p:nvPr/>
            </p:nvSpPr>
            <p:spPr bwMode="auto">
              <a:xfrm>
                <a:off x="1188" y="3937"/>
                <a:ext cx="210" cy="22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1416" tIns="45708" rIns="91416" bIns="45708">
                <a:spAutoFit/>
              </a:bodyPr>
              <a:lstStyle/>
              <a:p>
                <a:r>
                  <a:rPr lang="en-US" sz="1500" b="1">
                    <a:solidFill>
                      <a:schemeClr val="bg1"/>
                    </a:solidFill>
                  </a:rPr>
                  <a:t>T</a:t>
                </a:r>
                <a:endParaRPr lang="en-US">
                  <a:solidFill>
                    <a:schemeClr val="bg1"/>
                  </a:solidFill>
                </a:endParaRPr>
              </a:p>
            </p:txBody>
          </p:sp>
        </p:grpSp>
        <p:sp>
          <p:nvSpPr>
            <p:cNvPr id="21573" name="Text Box 69"/>
            <p:cNvSpPr txBox="1">
              <a:spLocks noChangeArrowheads="1"/>
            </p:cNvSpPr>
            <p:nvPr/>
          </p:nvSpPr>
          <p:spPr bwMode="auto">
            <a:xfrm>
              <a:off x="2715" y="1410"/>
              <a:ext cx="392" cy="27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1416" tIns="45708" rIns="91416" bIns="45708">
              <a:spAutoFit/>
            </a:bodyPr>
            <a:lstStyle/>
            <a:p>
              <a:r>
                <a:rPr lang="en-US" sz="2000"/>
                <a:t>Bus</a:t>
              </a:r>
            </a:p>
          </p:txBody>
        </p:sp>
      </p:grpSp>
      <p:grpSp>
        <p:nvGrpSpPr>
          <p:cNvPr id="21574" name="Group 70"/>
          <p:cNvGrpSpPr>
            <a:grpSpLocks/>
          </p:cNvGrpSpPr>
          <p:nvPr/>
        </p:nvGrpSpPr>
        <p:grpSpPr bwMode="auto">
          <a:xfrm>
            <a:off x="5321826" y="838200"/>
            <a:ext cx="3352602" cy="2553651"/>
            <a:chOff x="3570" y="437"/>
            <a:chExt cx="2249" cy="1746"/>
          </a:xfrm>
        </p:grpSpPr>
        <p:sp>
          <p:nvSpPr>
            <p:cNvPr id="21575" name="Rectangle 71"/>
            <p:cNvSpPr>
              <a:spLocks noChangeArrowheads="1"/>
            </p:cNvSpPr>
            <p:nvPr/>
          </p:nvSpPr>
          <p:spPr bwMode="auto">
            <a:xfrm>
              <a:off x="3574" y="438"/>
              <a:ext cx="2245" cy="1745"/>
            </a:xfrm>
            <a:prstGeom prst="rect">
              <a:avLst/>
            </a:prstGeom>
            <a:gradFill rotWithShape="0">
              <a:gsLst>
                <a:gs pos="0">
                  <a:schemeClr val="accent1"/>
                </a:gs>
                <a:gs pos="100000">
                  <a:schemeClr val="bg1"/>
                </a:gs>
              </a:gsLst>
              <a:lin ang="5400000" scaled="1"/>
            </a:gra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1576" name="AutoShape 72"/>
            <p:cNvSpPr>
              <a:spLocks noChangeArrowheads="1"/>
            </p:cNvSpPr>
            <p:nvPr/>
          </p:nvSpPr>
          <p:spPr bwMode="auto">
            <a:xfrm>
              <a:off x="3773" y="782"/>
              <a:ext cx="760" cy="761"/>
            </a:xfrm>
            <a:prstGeom prst="diamond">
              <a:avLst/>
            </a:prstGeom>
            <a:solidFill>
              <a:srgbClr val="008080"/>
            </a:solidFill>
            <a:ln w="12700">
              <a:solidFill>
                <a:schemeClr val="tx1"/>
              </a:solidFill>
              <a:miter lim="800000"/>
              <a:headEnd/>
              <a:tailEnd/>
            </a:ln>
            <a:effectLst>
              <a:outerShdw dist="71842" dir="2700000" algn="ctr" rotWithShape="0">
                <a:schemeClr val="bg2"/>
              </a:outerShdw>
            </a:effectLst>
          </p:spPr>
          <p:txBody>
            <a:bodyPr wrap="none" anchor="ctr"/>
            <a:lstStyle/>
            <a:p>
              <a:endParaRPr lang="en-US"/>
            </a:p>
          </p:txBody>
        </p:sp>
        <p:sp>
          <p:nvSpPr>
            <p:cNvPr id="21577" name="Line 73"/>
            <p:cNvSpPr>
              <a:spLocks noChangeShapeType="1"/>
            </p:cNvSpPr>
            <p:nvPr/>
          </p:nvSpPr>
          <p:spPr bwMode="auto">
            <a:xfrm>
              <a:off x="4376" y="1237"/>
              <a:ext cx="618" cy="0"/>
            </a:xfrm>
            <a:prstGeom prst="line">
              <a:avLst/>
            </a:prstGeom>
            <a:noFill/>
            <a:ln w="28575">
              <a:solidFill>
                <a:schemeClr val="folHlink"/>
              </a:solidFill>
              <a:round/>
              <a:headEnd/>
              <a:tailEnd/>
            </a:ln>
            <a:effectLst>
              <a:outerShdw dist="28398" dir="1593903" algn="ctr" rotWithShape="0">
                <a:schemeClr val="bg2"/>
              </a:outerShdw>
            </a:effectLst>
            <a:extLst>
              <a:ext uri="{909E8E84-426E-40dd-AFC4-6F175D3DCCD1}">
                <a14:hiddenFill xmlns:a14="http://schemas.microsoft.com/office/drawing/2010/main" xmlns="">
                  <a:noFill/>
                </a14:hiddenFill>
              </a:ext>
            </a:extLst>
          </p:spPr>
          <p:txBody>
            <a:bodyPr wrap="none" anchor="ctr"/>
            <a:lstStyle/>
            <a:p>
              <a:endParaRPr lang="en-US"/>
            </a:p>
          </p:txBody>
        </p:sp>
        <p:sp>
          <p:nvSpPr>
            <p:cNvPr id="21578" name="Rectangle 74"/>
            <p:cNvSpPr>
              <a:spLocks noChangeArrowheads="1"/>
            </p:cNvSpPr>
            <p:nvPr/>
          </p:nvSpPr>
          <p:spPr bwMode="auto">
            <a:xfrm>
              <a:off x="4691" y="1189"/>
              <a:ext cx="96" cy="96"/>
            </a:xfrm>
            <a:prstGeom prst="rect">
              <a:avLst/>
            </a:prstGeom>
            <a:solidFill>
              <a:schemeClr val="tx1"/>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pic>
          <p:nvPicPr>
            <p:cNvPr id="21579" name="Picture 75"/>
            <p:cNvPicPr>
              <a:picLocks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913" y="1031"/>
              <a:ext cx="475" cy="39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rgbClr val="A0A0A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21580" name="Text Box 76"/>
            <p:cNvSpPr txBox="1">
              <a:spLocks noChangeArrowheads="1"/>
            </p:cNvSpPr>
            <p:nvPr/>
          </p:nvSpPr>
          <p:spPr bwMode="auto">
            <a:xfrm>
              <a:off x="3570" y="437"/>
              <a:ext cx="400" cy="27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1416" tIns="45708" rIns="91416" bIns="45708">
              <a:spAutoFit/>
            </a:bodyPr>
            <a:lstStyle/>
            <a:p>
              <a:r>
                <a:rPr lang="en-US" sz="2000"/>
                <a:t>Star</a:t>
              </a:r>
            </a:p>
          </p:txBody>
        </p:sp>
        <p:sp>
          <p:nvSpPr>
            <p:cNvPr id="21581" name="Line 77"/>
            <p:cNvSpPr>
              <a:spLocks noChangeShapeType="1"/>
            </p:cNvSpPr>
            <p:nvPr/>
          </p:nvSpPr>
          <p:spPr bwMode="auto">
            <a:xfrm>
              <a:off x="5000" y="801"/>
              <a:ext cx="0" cy="891"/>
            </a:xfrm>
            <a:prstGeom prst="line">
              <a:avLst/>
            </a:prstGeom>
            <a:noFill/>
            <a:ln w="28575">
              <a:solidFill>
                <a:schemeClr val="folHlink"/>
              </a:solidFill>
              <a:round/>
              <a:headEnd/>
              <a:tailEnd/>
            </a:ln>
            <a:effectLst>
              <a:outerShdw dist="35921" dir="2700000" algn="ctr" rotWithShape="0">
                <a:schemeClr val="bg2"/>
              </a:outerShdw>
            </a:effectLst>
            <a:extLst>
              <a:ext uri="{909E8E84-426E-40dd-AFC4-6F175D3DCCD1}">
                <a14:hiddenFill xmlns:a14="http://schemas.microsoft.com/office/drawing/2010/main" xmlns="">
                  <a:noFill/>
                </a14:hiddenFill>
              </a:ext>
            </a:extLst>
          </p:spPr>
          <p:txBody>
            <a:bodyPr wrap="none" anchor="ctr"/>
            <a:lstStyle/>
            <a:p>
              <a:endParaRPr lang="en-US"/>
            </a:p>
          </p:txBody>
        </p:sp>
        <p:sp>
          <p:nvSpPr>
            <p:cNvPr id="21582" name="Line 78"/>
            <p:cNvSpPr>
              <a:spLocks noChangeShapeType="1"/>
            </p:cNvSpPr>
            <p:nvPr/>
          </p:nvSpPr>
          <p:spPr bwMode="auto">
            <a:xfrm rot="-5400000">
              <a:off x="5255" y="530"/>
              <a:ext cx="0" cy="536"/>
            </a:xfrm>
            <a:prstGeom prst="line">
              <a:avLst/>
            </a:prstGeom>
            <a:noFill/>
            <a:ln w="28575">
              <a:solidFill>
                <a:schemeClr val="folHlink"/>
              </a:solidFill>
              <a:round/>
              <a:headEnd/>
              <a:tailEnd/>
            </a:ln>
            <a:effectLst>
              <a:outerShdw dist="35921" dir="2700000" algn="ctr" rotWithShape="0">
                <a:schemeClr val="bg2"/>
              </a:outerShdw>
            </a:effectLst>
            <a:extLst>
              <a:ext uri="{909E8E84-426E-40dd-AFC4-6F175D3DCCD1}">
                <a14:hiddenFill xmlns:a14="http://schemas.microsoft.com/office/drawing/2010/main" xmlns="">
                  <a:noFill/>
                </a14:hiddenFill>
              </a:ext>
            </a:extLst>
          </p:spPr>
          <p:txBody>
            <a:bodyPr wrap="none" anchor="ctr"/>
            <a:lstStyle/>
            <a:p>
              <a:endParaRPr lang="en-US"/>
            </a:p>
          </p:txBody>
        </p:sp>
        <p:sp>
          <p:nvSpPr>
            <p:cNvPr id="21583" name="Line 79"/>
            <p:cNvSpPr>
              <a:spLocks noChangeShapeType="1"/>
            </p:cNvSpPr>
            <p:nvPr/>
          </p:nvSpPr>
          <p:spPr bwMode="auto">
            <a:xfrm rot="5400000">
              <a:off x="5255" y="1420"/>
              <a:ext cx="0" cy="527"/>
            </a:xfrm>
            <a:prstGeom prst="line">
              <a:avLst/>
            </a:prstGeom>
            <a:noFill/>
            <a:ln w="28575">
              <a:solidFill>
                <a:schemeClr val="folHlink"/>
              </a:solidFill>
              <a:round/>
              <a:headEnd/>
              <a:tailEnd/>
            </a:ln>
            <a:effectLst>
              <a:outerShdw dist="35921" dir="2700000" algn="ctr" rotWithShape="0">
                <a:schemeClr val="bg2"/>
              </a:outerShdw>
            </a:effectLst>
            <a:extLst>
              <a:ext uri="{909E8E84-426E-40dd-AFC4-6F175D3DCCD1}">
                <a14:hiddenFill xmlns:a14="http://schemas.microsoft.com/office/drawing/2010/main" xmlns="">
                  <a:noFill/>
                </a14:hiddenFill>
              </a:ext>
            </a:extLst>
          </p:spPr>
          <p:txBody>
            <a:bodyPr wrap="none" anchor="ctr"/>
            <a:lstStyle/>
            <a:p>
              <a:endParaRPr lang="en-US"/>
            </a:p>
          </p:txBody>
        </p:sp>
        <p:grpSp>
          <p:nvGrpSpPr>
            <p:cNvPr id="21584" name="Group 80"/>
            <p:cNvGrpSpPr>
              <a:grpSpLocks/>
            </p:cNvGrpSpPr>
            <p:nvPr/>
          </p:nvGrpSpPr>
          <p:grpSpPr bwMode="auto">
            <a:xfrm>
              <a:off x="5212" y="601"/>
              <a:ext cx="420" cy="425"/>
              <a:chOff x="3888" y="3000"/>
              <a:chExt cx="1002" cy="1016"/>
            </a:xfrm>
          </p:grpSpPr>
          <p:sp>
            <p:nvSpPr>
              <p:cNvPr id="21585" name="AutoShape 81"/>
              <p:cNvSpPr>
                <a:spLocks noChangeArrowheads="1"/>
              </p:cNvSpPr>
              <p:nvPr/>
            </p:nvSpPr>
            <p:spPr bwMode="auto">
              <a:xfrm>
                <a:off x="3888" y="3000"/>
                <a:ext cx="969" cy="970"/>
              </a:xfrm>
              <a:prstGeom prst="diamond">
                <a:avLst/>
              </a:prstGeom>
              <a:solidFill>
                <a:srgbClr val="008080"/>
              </a:solidFill>
              <a:ln w="12700">
                <a:solidFill>
                  <a:schemeClr val="tx1"/>
                </a:solidFill>
                <a:miter lim="800000"/>
                <a:headEnd/>
                <a:tailEnd/>
              </a:ln>
              <a:effectLst>
                <a:outerShdw dist="71842" dir="2700000" algn="ctr" rotWithShape="0">
                  <a:schemeClr val="bg2"/>
                </a:outerShdw>
              </a:effectLst>
            </p:spPr>
            <p:txBody>
              <a:bodyPr wrap="none" anchor="ctr"/>
              <a:lstStyle/>
              <a:p>
                <a:endParaRPr lang="en-US"/>
              </a:p>
            </p:txBody>
          </p:sp>
          <p:pic>
            <p:nvPicPr>
              <p:cNvPr id="21586" name="Picture 82" descr="compaq6000"/>
              <p:cNvPicPr>
                <a:picLocks noChangeAspect="1" noChangeArrowheads="1"/>
              </p:cNvPicPr>
              <p:nvPr/>
            </p:nvPicPr>
            <p:blipFill>
              <a:blip r:embed="rId4" cstate="print">
                <a:extLst>
                  <a:ext uri="{28A0092B-C50C-407E-A947-70E740481C1C}">
                    <a14:useLocalDpi xmlns:a14="http://schemas.microsoft.com/office/drawing/2010/main" val="0"/>
                  </a:ext>
                </a:extLst>
              </a:blip>
              <a:srcRect r="45230"/>
              <a:stretch>
                <a:fillRect/>
              </a:stretch>
            </p:blipFill>
            <p:spPr bwMode="auto">
              <a:xfrm>
                <a:off x="3918" y="3178"/>
                <a:ext cx="972" cy="838"/>
              </a:xfrm>
              <a:prstGeom prst="rect">
                <a:avLst/>
              </a:prstGeom>
              <a:noFill/>
              <a:extLst>
                <a:ext uri="{909E8E84-426E-40dd-AFC4-6F175D3DCCD1}">
                  <a14:hiddenFill xmlns:a14="http://schemas.microsoft.com/office/drawing/2010/main" xmlns="">
                    <a:solidFill>
                      <a:srgbClr val="FFFFFF"/>
                    </a:solidFill>
                  </a14:hiddenFill>
                </a:ext>
              </a:extLst>
            </p:spPr>
          </p:pic>
        </p:grpSp>
        <p:grpSp>
          <p:nvGrpSpPr>
            <p:cNvPr id="21587" name="Group 83"/>
            <p:cNvGrpSpPr>
              <a:grpSpLocks/>
            </p:cNvGrpSpPr>
            <p:nvPr/>
          </p:nvGrpSpPr>
          <p:grpSpPr bwMode="auto">
            <a:xfrm>
              <a:off x="5213" y="1406"/>
              <a:ext cx="420" cy="425"/>
              <a:chOff x="3888" y="3000"/>
              <a:chExt cx="1002" cy="1016"/>
            </a:xfrm>
          </p:grpSpPr>
          <p:sp>
            <p:nvSpPr>
              <p:cNvPr id="21588" name="AutoShape 84"/>
              <p:cNvSpPr>
                <a:spLocks noChangeArrowheads="1"/>
              </p:cNvSpPr>
              <p:nvPr/>
            </p:nvSpPr>
            <p:spPr bwMode="auto">
              <a:xfrm>
                <a:off x="3888" y="3000"/>
                <a:ext cx="969" cy="970"/>
              </a:xfrm>
              <a:prstGeom prst="diamond">
                <a:avLst/>
              </a:prstGeom>
              <a:solidFill>
                <a:srgbClr val="008080"/>
              </a:solidFill>
              <a:ln w="12700">
                <a:solidFill>
                  <a:schemeClr val="tx1"/>
                </a:solidFill>
                <a:miter lim="800000"/>
                <a:headEnd/>
                <a:tailEnd/>
              </a:ln>
              <a:effectLst>
                <a:outerShdw dist="71842" dir="2700000" algn="ctr" rotWithShape="0">
                  <a:schemeClr val="bg2"/>
                </a:outerShdw>
              </a:effectLst>
            </p:spPr>
            <p:txBody>
              <a:bodyPr wrap="none" anchor="ctr"/>
              <a:lstStyle/>
              <a:p>
                <a:endParaRPr lang="en-US"/>
              </a:p>
            </p:txBody>
          </p:sp>
          <p:pic>
            <p:nvPicPr>
              <p:cNvPr id="21589" name="Picture 85" descr="compaq6000"/>
              <p:cNvPicPr>
                <a:picLocks noChangeAspect="1" noChangeArrowheads="1"/>
              </p:cNvPicPr>
              <p:nvPr/>
            </p:nvPicPr>
            <p:blipFill>
              <a:blip r:embed="rId4" cstate="print">
                <a:extLst>
                  <a:ext uri="{28A0092B-C50C-407E-A947-70E740481C1C}">
                    <a14:useLocalDpi xmlns:a14="http://schemas.microsoft.com/office/drawing/2010/main" val="0"/>
                  </a:ext>
                </a:extLst>
              </a:blip>
              <a:srcRect r="45230"/>
              <a:stretch>
                <a:fillRect/>
              </a:stretch>
            </p:blipFill>
            <p:spPr bwMode="auto">
              <a:xfrm>
                <a:off x="3918" y="3178"/>
                <a:ext cx="972" cy="838"/>
              </a:xfrm>
              <a:prstGeom prst="rect">
                <a:avLst/>
              </a:prstGeom>
              <a:noFill/>
              <a:extLst>
                <a:ext uri="{909E8E84-426E-40dd-AFC4-6F175D3DCCD1}">
                  <a14:hiddenFill xmlns:a14="http://schemas.microsoft.com/office/drawing/2010/main" xmlns="">
                    <a:solidFill>
                      <a:srgbClr val="FFFFFF"/>
                    </a:solidFill>
                  </a14:hiddenFill>
                </a:ext>
              </a:extLst>
            </p:spPr>
          </p:pic>
        </p:grpSp>
        <p:sp>
          <p:nvSpPr>
            <p:cNvPr id="21590" name="Line 86"/>
            <p:cNvSpPr>
              <a:spLocks noChangeShapeType="1"/>
            </p:cNvSpPr>
            <p:nvPr/>
          </p:nvSpPr>
          <p:spPr bwMode="auto">
            <a:xfrm>
              <a:off x="3914" y="1104"/>
              <a:ext cx="0" cy="304"/>
            </a:xfrm>
            <a:prstGeom prst="line">
              <a:avLst/>
            </a:prstGeom>
            <a:noFill/>
            <a:ln w="31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1591" name="Line 87"/>
            <p:cNvSpPr>
              <a:spLocks noChangeShapeType="1"/>
            </p:cNvSpPr>
            <p:nvPr/>
          </p:nvSpPr>
          <p:spPr bwMode="auto">
            <a:xfrm>
              <a:off x="3914" y="1409"/>
              <a:ext cx="42" cy="0"/>
            </a:xfrm>
            <a:prstGeom prst="line">
              <a:avLst/>
            </a:prstGeom>
            <a:noFill/>
            <a:ln w="31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sp>
        <p:nvSpPr>
          <p:cNvPr id="21592" name="Line 88"/>
          <p:cNvSpPr>
            <a:spLocks noChangeShapeType="1"/>
          </p:cNvSpPr>
          <p:nvPr/>
        </p:nvSpPr>
        <p:spPr bwMode="auto">
          <a:xfrm>
            <a:off x="7074898" y="1901343"/>
            <a:ext cx="162488" cy="2392768"/>
          </a:xfrm>
          <a:prstGeom prst="line">
            <a:avLst/>
          </a:prstGeom>
          <a:noFill/>
          <a:ln w="57150">
            <a:solidFill>
              <a:schemeClr val="folHlink"/>
            </a:solidFill>
            <a:prstDash val="sysDot"/>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85158" tIns="42579" rIns="85158" bIns="42579" anchor="ctr"/>
          <a:lstStyle/>
          <a:p>
            <a:endParaRPr lang="en-US"/>
          </a:p>
        </p:txBody>
      </p:sp>
      <p:sp>
        <p:nvSpPr>
          <p:cNvPr id="21593" name="Line 89"/>
          <p:cNvSpPr>
            <a:spLocks noChangeShapeType="1"/>
          </p:cNvSpPr>
          <p:nvPr/>
        </p:nvSpPr>
        <p:spPr bwMode="auto">
          <a:xfrm>
            <a:off x="3720806" y="3172319"/>
            <a:ext cx="1599530" cy="1700971"/>
          </a:xfrm>
          <a:prstGeom prst="line">
            <a:avLst/>
          </a:prstGeom>
          <a:noFill/>
          <a:ln w="57150">
            <a:solidFill>
              <a:schemeClr val="folHlink"/>
            </a:solidFill>
            <a:prstDash val="sysDot"/>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85158" tIns="42579" rIns="85158" bIns="42579" anchor="ctr"/>
          <a:lstStyle/>
          <a:p>
            <a:endParaRPr lang="en-US"/>
          </a:p>
        </p:txBody>
      </p:sp>
      <p:sp>
        <p:nvSpPr>
          <p:cNvPr id="2" name="Footer Placeholder 1"/>
          <p:cNvSpPr>
            <a:spLocks noGrp="1"/>
          </p:cNvSpPr>
          <p:nvPr>
            <p:ph type="ftr" sz="quarter" idx="10"/>
          </p:nvPr>
        </p:nvSpPr>
        <p:spPr/>
        <p:txBody>
          <a:bodyPr/>
          <a:lstStyle/>
          <a:p>
            <a:r>
              <a:rPr lang="vi-VN"/>
              <a:t>Bài giảng:Mạng máy tính căn bản - Chương 1: Giới thiệu</a:t>
            </a:r>
            <a:endParaRPr lang="en-US"/>
          </a:p>
        </p:txBody>
      </p:sp>
    </p:spTree>
    <p:custDataLst>
      <p:tags r:id="rId1"/>
    </p:custDataLst>
    <p:extLst>
      <p:ext uri="{BB962C8B-B14F-4D97-AF65-F5344CB8AC3E}">
        <p14:creationId xmlns:p14="http://schemas.microsoft.com/office/powerpoint/2010/main" val="179256640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Bài tập review</a:t>
            </a:r>
          </a:p>
        </p:txBody>
      </p:sp>
      <p:sp>
        <p:nvSpPr>
          <p:cNvPr id="6" name="Content Placeholder 5"/>
          <p:cNvSpPr>
            <a:spLocks noGrp="1"/>
          </p:cNvSpPr>
          <p:nvPr>
            <p:ph sz="quarter" idx="1"/>
          </p:nvPr>
        </p:nvSpPr>
        <p:spPr>
          <a:xfrm>
            <a:off x="609600" y="1066800"/>
            <a:ext cx="8382000" cy="5257800"/>
          </a:xfrm>
        </p:spPr>
        <p:txBody>
          <a:bodyPr/>
          <a:lstStyle/>
          <a:p>
            <a:r>
              <a:rPr lang="en-US"/>
              <a:t>Phân loại mạng theo địa lý, phương thức truyền</a:t>
            </a:r>
          </a:p>
          <a:p>
            <a:r>
              <a:rPr lang="en-US"/>
              <a:t>Liệt kê các loại mô hình mạng về mặt vật lý và logic.</a:t>
            </a:r>
          </a:p>
          <a:p>
            <a:r>
              <a:rPr lang="en-US"/>
              <a:t>Liệt kê các phương tiện truyền dẫn.</a:t>
            </a:r>
          </a:p>
          <a:p>
            <a:r>
              <a:rPr lang="en-US"/>
              <a:t>Hãy liệt kê các thiết bị để kết nối mạng LAN trong gia đình để đạt tốc độ 1Gbps</a:t>
            </a:r>
          </a:p>
        </p:txBody>
      </p:sp>
      <p:sp>
        <p:nvSpPr>
          <p:cNvPr id="2" name="Footer Placeholder 1"/>
          <p:cNvSpPr>
            <a:spLocks noGrp="1"/>
          </p:cNvSpPr>
          <p:nvPr>
            <p:ph type="ftr" sz="quarter" idx="11"/>
          </p:nvPr>
        </p:nvSpPr>
        <p:spPr/>
        <p:txBody>
          <a:bodyPr/>
          <a:lstStyle/>
          <a:p>
            <a:r>
              <a:rPr lang="vi-VN"/>
              <a:t>Bài giảng:Mạng máy tính căn bản - Chương 1: Giới thiệu</a:t>
            </a:r>
            <a:endParaRPr lang="en-US"/>
          </a:p>
        </p:txBody>
      </p:sp>
    </p:spTree>
    <p:extLst>
      <p:ext uri="{BB962C8B-B14F-4D97-AF65-F5344CB8AC3E}">
        <p14:creationId xmlns:p14="http://schemas.microsoft.com/office/powerpoint/2010/main" val="394532428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304800" y="76200"/>
            <a:ext cx="8610600" cy="762000"/>
          </a:xfrm>
        </p:spPr>
        <p:txBody>
          <a:bodyPr>
            <a:normAutofit/>
          </a:bodyPr>
          <a:lstStyle/>
          <a:p>
            <a:pPr eaLnBrk="1" fontAlgn="auto" hangingPunct="1">
              <a:spcAft>
                <a:spcPts val="0"/>
              </a:spcAft>
              <a:defRPr/>
            </a:pPr>
            <a:r>
              <a:rPr lang="en-US" sz="2400" b="1" dirty="0" err="1"/>
              <a:t>Các</a:t>
            </a:r>
            <a:r>
              <a:rPr lang="en-US" sz="2400" b="1" dirty="0"/>
              <a:t> </a:t>
            </a:r>
            <a:r>
              <a:rPr lang="en-US" sz="2400" b="1" dirty="0" err="1"/>
              <a:t>giao</a:t>
            </a:r>
            <a:r>
              <a:rPr lang="en-US" sz="2400" b="1" dirty="0"/>
              <a:t> </a:t>
            </a:r>
            <a:r>
              <a:rPr lang="en-US" sz="2400" b="1" dirty="0" err="1"/>
              <a:t>thức</a:t>
            </a:r>
            <a:r>
              <a:rPr lang="en-US" sz="2400" b="1" dirty="0"/>
              <a:t> </a:t>
            </a:r>
            <a:r>
              <a:rPr lang="en-US" sz="2400" b="1" dirty="0" err="1"/>
              <a:t>truy</a:t>
            </a:r>
            <a:r>
              <a:rPr lang="en-US" sz="2400" b="1" dirty="0"/>
              <a:t> </a:t>
            </a:r>
            <a:r>
              <a:rPr lang="en-US" sz="2400" b="1" dirty="0" err="1"/>
              <a:t>cập</a:t>
            </a:r>
            <a:r>
              <a:rPr lang="en-US" sz="2400" b="1" dirty="0"/>
              <a:t> </a:t>
            </a:r>
            <a:r>
              <a:rPr lang="en-US" sz="2400" b="1" dirty="0" err="1"/>
              <a:t>đường</a:t>
            </a:r>
            <a:r>
              <a:rPr lang="en-US" sz="2400" b="1" dirty="0"/>
              <a:t> </a:t>
            </a:r>
            <a:r>
              <a:rPr lang="en-US" sz="2400" b="1" dirty="0" err="1"/>
              <a:t>truyền</a:t>
            </a:r>
            <a:r>
              <a:rPr lang="en-US" sz="2400" b="1" dirty="0"/>
              <a:t> </a:t>
            </a:r>
            <a:r>
              <a:rPr lang="en-US" sz="2400" b="1" dirty="0" err="1"/>
              <a:t>trên</a:t>
            </a:r>
            <a:r>
              <a:rPr lang="en-US" sz="2400" b="1" dirty="0"/>
              <a:t> </a:t>
            </a:r>
            <a:r>
              <a:rPr lang="en-US" sz="2400" b="1" dirty="0" err="1"/>
              <a:t>mạng</a:t>
            </a:r>
            <a:r>
              <a:rPr lang="en-US" sz="2400" b="1" dirty="0"/>
              <a:t> LAN</a:t>
            </a:r>
            <a:r>
              <a:rPr lang="en-US" sz="2400" dirty="0"/>
              <a:t> </a:t>
            </a:r>
          </a:p>
        </p:txBody>
      </p:sp>
      <p:sp>
        <p:nvSpPr>
          <p:cNvPr id="43011" name="Rectangle 3"/>
          <p:cNvSpPr>
            <a:spLocks noGrp="1" noChangeArrowheads="1"/>
          </p:cNvSpPr>
          <p:nvPr>
            <p:ph sz="quarter" idx="1"/>
          </p:nvPr>
        </p:nvSpPr>
        <p:spPr>
          <a:xfrm>
            <a:off x="685800" y="1066800"/>
            <a:ext cx="7772400" cy="5181600"/>
          </a:xfrm>
        </p:spPr>
        <p:txBody>
          <a:bodyPr>
            <a:normAutofit/>
          </a:bodyPr>
          <a:lstStyle/>
          <a:p>
            <a:pPr marL="457200" indent="-457200" algn="just" eaLnBrk="1" fontAlgn="auto" hangingPunct="1">
              <a:lnSpc>
                <a:spcPct val="90000"/>
              </a:lnSpc>
              <a:spcBef>
                <a:spcPts val="580"/>
              </a:spcBef>
              <a:spcAft>
                <a:spcPts val="0"/>
              </a:spcAft>
              <a:buFontTx/>
              <a:buAutoNum type="arabicPeriod"/>
              <a:defRPr/>
            </a:pPr>
            <a:r>
              <a:rPr lang="en-US" sz="2400" b="1" dirty="0" err="1"/>
              <a:t>Giao</a:t>
            </a:r>
            <a:r>
              <a:rPr lang="en-US" sz="2400" b="1" dirty="0"/>
              <a:t> </a:t>
            </a:r>
            <a:r>
              <a:rPr lang="en-US" sz="2400" b="1" dirty="0" err="1"/>
              <a:t>thức</a:t>
            </a:r>
            <a:r>
              <a:rPr lang="en-US" sz="2400" b="1" dirty="0"/>
              <a:t> </a:t>
            </a:r>
            <a:r>
              <a:rPr lang="en-US" sz="2400" b="1" dirty="0" err="1"/>
              <a:t>chuyển</a:t>
            </a:r>
            <a:r>
              <a:rPr lang="en-US" sz="2400" b="1" dirty="0"/>
              <a:t> </a:t>
            </a:r>
            <a:r>
              <a:rPr lang="en-US" sz="2400" b="1" dirty="0" err="1"/>
              <a:t>mạch</a:t>
            </a:r>
            <a:r>
              <a:rPr lang="en-US" sz="2400" b="1" dirty="0"/>
              <a:t> (</a:t>
            </a:r>
            <a:r>
              <a:rPr lang="en-US" sz="2400" b="1" dirty="0" err="1"/>
              <a:t>yêu</a:t>
            </a:r>
            <a:r>
              <a:rPr lang="en-US" sz="2400" b="1" dirty="0"/>
              <a:t> </a:t>
            </a:r>
            <a:r>
              <a:rPr lang="en-US" sz="2400" b="1" dirty="0" err="1"/>
              <a:t>cầu</a:t>
            </a:r>
            <a:r>
              <a:rPr lang="en-US" sz="2400" b="1" dirty="0"/>
              <a:t> </a:t>
            </a:r>
            <a:r>
              <a:rPr lang="en-US" sz="2400" b="1" dirty="0" err="1"/>
              <a:t>và</a:t>
            </a:r>
            <a:r>
              <a:rPr lang="en-US" sz="2400" b="1" dirty="0"/>
              <a:t> </a:t>
            </a:r>
            <a:r>
              <a:rPr lang="en-US" sz="2400" b="1" dirty="0" err="1"/>
              <a:t>chấp</a:t>
            </a:r>
            <a:r>
              <a:rPr lang="en-US" sz="2400" b="1" dirty="0"/>
              <a:t> </a:t>
            </a:r>
            <a:r>
              <a:rPr lang="en-US" sz="2400" b="1" dirty="0" err="1"/>
              <a:t>nhận</a:t>
            </a:r>
            <a:r>
              <a:rPr lang="en-US" sz="2400" b="1" dirty="0"/>
              <a:t>)</a:t>
            </a:r>
            <a:r>
              <a:rPr lang="en-US" sz="2400" dirty="0"/>
              <a:t> </a:t>
            </a:r>
          </a:p>
          <a:p>
            <a:pPr marL="731838" lvl="1" indent="-457200" algn="just" eaLnBrk="1" fontAlgn="auto" hangingPunct="1">
              <a:lnSpc>
                <a:spcPct val="90000"/>
              </a:lnSpc>
              <a:spcBef>
                <a:spcPts val="580"/>
              </a:spcBef>
              <a:spcAft>
                <a:spcPts val="0"/>
              </a:spcAft>
              <a:buFont typeface="Wingdings 2"/>
              <a:buChar char=""/>
              <a:defRPr/>
            </a:pPr>
            <a:r>
              <a:rPr lang="en-US" sz="2200" dirty="0" err="1"/>
              <a:t>Trạm</a:t>
            </a:r>
            <a:r>
              <a:rPr lang="en-US" sz="2200" dirty="0"/>
              <a:t> </a:t>
            </a:r>
            <a:r>
              <a:rPr lang="en-US" sz="2200" dirty="0" err="1"/>
              <a:t>yêu</a:t>
            </a:r>
            <a:r>
              <a:rPr lang="en-US" sz="2200" dirty="0"/>
              <a:t> </a:t>
            </a:r>
            <a:r>
              <a:rPr lang="en-US" sz="2200" dirty="0" err="1"/>
              <a:t>cầu</a:t>
            </a:r>
            <a:r>
              <a:rPr lang="en-US" sz="2200" dirty="0"/>
              <a:t>, </a:t>
            </a:r>
            <a:r>
              <a:rPr lang="en-US" sz="2200" dirty="0" err="1"/>
              <a:t>nếu</a:t>
            </a:r>
            <a:r>
              <a:rPr lang="en-US" sz="2200" dirty="0"/>
              <a:t> </a:t>
            </a:r>
            <a:r>
              <a:rPr lang="en-US" sz="2200" dirty="0" err="1"/>
              <a:t>đường</a:t>
            </a:r>
            <a:r>
              <a:rPr lang="en-US" sz="2200" dirty="0"/>
              <a:t> </a:t>
            </a:r>
            <a:r>
              <a:rPr lang="en-US" sz="2200" dirty="0" err="1"/>
              <a:t>cáp</a:t>
            </a:r>
            <a:r>
              <a:rPr lang="en-US" sz="2200" dirty="0"/>
              <a:t> </a:t>
            </a:r>
            <a:r>
              <a:rPr lang="en-US" sz="2200" dirty="0" err="1"/>
              <a:t>không</a:t>
            </a:r>
            <a:r>
              <a:rPr lang="en-US" sz="2200" dirty="0"/>
              <a:t> </a:t>
            </a:r>
            <a:r>
              <a:rPr lang="en-US" sz="2200" dirty="0" err="1"/>
              <a:t>bận</a:t>
            </a:r>
            <a:r>
              <a:rPr lang="en-US" sz="2200" dirty="0"/>
              <a:t> </a:t>
            </a:r>
            <a:r>
              <a:rPr lang="en-US" sz="2200" dirty="0" err="1"/>
              <a:t>thì</a:t>
            </a:r>
            <a:r>
              <a:rPr lang="en-US" sz="2200" dirty="0"/>
              <a:t> </a:t>
            </a:r>
            <a:r>
              <a:rPr lang="en-US" sz="2200" dirty="0" err="1"/>
              <a:t>đáp</a:t>
            </a:r>
            <a:r>
              <a:rPr lang="en-US" sz="2200" dirty="0"/>
              <a:t> </a:t>
            </a:r>
            <a:r>
              <a:rPr lang="en-US" sz="2200" dirty="0" err="1"/>
              <a:t>ứng</a:t>
            </a:r>
            <a:r>
              <a:rPr lang="en-US" sz="2200" dirty="0"/>
              <a:t>; </a:t>
            </a:r>
            <a:r>
              <a:rPr lang="en-US" sz="2200" dirty="0" err="1"/>
              <a:t>ngược</a:t>
            </a:r>
            <a:r>
              <a:rPr lang="en-US" sz="2200" dirty="0"/>
              <a:t> </a:t>
            </a:r>
            <a:r>
              <a:rPr lang="en-US" sz="2200" dirty="0" err="1"/>
              <a:t>lại</a:t>
            </a:r>
            <a:r>
              <a:rPr lang="en-US" sz="2200" dirty="0"/>
              <a:t> </a:t>
            </a:r>
            <a:r>
              <a:rPr lang="en-US" sz="2200" dirty="0" err="1"/>
              <a:t>từ</a:t>
            </a:r>
            <a:r>
              <a:rPr lang="en-US" sz="2200" dirty="0"/>
              <a:t> </a:t>
            </a:r>
            <a:r>
              <a:rPr lang="en-US" sz="2200" dirty="0" err="1"/>
              <a:t>chối</a:t>
            </a:r>
            <a:r>
              <a:rPr lang="en-US" sz="2200" dirty="0"/>
              <a:t>. </a:t>
            </a:r>
          </a:p>
          <a:p>
            <a:pPr marL="457200" indent="-457200" algn="just" eaLnBrk="1" fontAlgn="auto" hangingPunct="1">
              <a:lnSpc>
                <a:spcPct val="90000"/>
              </a:lnSpc>
              <a:spcBef>
                <a:spcPts val="580"/>
              </a:spcBef>
              <a:spcAft>
                <a:spcPts val="0"/>
              </a:spcAft>
              <a:buFontTx/>
              <a:buAutoNum type="arabicPeriod" startAt="2"/>
              <a:defRPr/>
            </a:pPr>
            <a:r>
              <a:rPr lang="en-US" sz="2400" b="1" dirty="0" err="1"/>
              <a:t>Giao</a:t>
            </a:r>
            <a:r>
              <a:rPr lang="en-US" sz="2400" b="1" dirty="0"/>
              <a:t> </a:t>
            </a:r>
            <a:r>
              <a:rPr lang="en-US" sz="2400" b="1" dirty="0" err="1"/>
              <a:t>thức</a:t>
            </a:r>
            <a:r>
              <a:rPr lang="en-US" sz="2400" b="1" dirty="0"/>
              <a:t> </a:t>
            </a:r>
            <a:r>
              <a:rPr lang="en-US" sz="2400" b="1" dirty="0" err="1"/>
              <a:t>đường</a:t>
            </a:r>
            <a:r>
              <a:rPr lang="en-US" sz="2400" b="1" dirty="0"/>
              <a:t> </a:t>
            </a:r>
            <a:r>
              <a:rPr lang="en-US" sz="2400" b="1" dirty="0" err="1"/>
              <a:t>dây</a:t>
            </a:r>
            <a:r>
              <a:rPr lang="en-US" sz="2400" b="1" dirty="0"/>
              <a:t> </a:t>
            </a:r>
            <a:r>
              <a:rPr lang="en-US" sz="2400" b="1" dirty="0" err="1"/>
              <a:t>đa</a:t>
            </a:r>
            <a:r>
              <a:rPr lang="en-US" sz="2400" b="1" dirty="0"/>
              <a:t> </a:t>
            </a:r>
            <a:r>
              <a:rPr lang="en-US" sz="2400" b="1" dirty="0" err="1"/>
              <a:t>truy</a:t>
            </a:r>
            <a:r>
              <a:rPr lang="en-US" sz="2400" b="1" dirty="0"/>
              <a:t> </a:t>
            </a:r>
            <a:r>
              <a:rPr lang="en-US" sz="2400" b="1" dirty="0" err="1"/>
              <a:t>cập</a:t>
            </a:r>
            <a:r>
              <a:rPr lang="en-US" sz="2400" b="1" dirty="0"/>
              <a:t> </a:t>
            </a:r>
            <a:r>
              <a:rPr lang="en-US" sz="2400" b="1" dirty="0" err="1"/>
              <a:t>với</a:t>
            </a:r>
            <a:r>
              <a:rPr lang="en-US" sz="2400" b="1" dirty="0"/>
              <a:t> </a:t>
            </a:r>
            <a:r>
              <a:rPr lang="en-US" sz="2400" b="1" dirty="0" err="1"/>
              <a:t>cảm</a:t>
            </a:r>
            <a:r>
              <a:rPr lang="en-US" sz="2400" b="1" dirty="0"/>
              <a:t> </a:t>
            </a:r>
            <a:r>
              <a:rPr lang="en-US" sz="2400" b="1" dirty="0" err="1"/>
              <a:t>nhận</a:t>
            </a:r>
            <a:r>
              <a:rPr lang="en-US" sz="2400" b="1" dirty="0"/>
              <a:t> </a:t>
            </a:r>
            <a:r>
              <a:rPr lang="en-US" sz="2400" b="1" dirty="0" err="1"/>
              <a:t>va</a:t>
            </a:r>
            <a:r>
              <a:rPr lang="en-US" sz="2400" b="1" dirty="0"/>
              <a:t> </a:t>
            </a:r>
            <a:r>
              <a:rPr lang="en-US" sz="2400" b="1" dirty="0" err="1"/>
              <a:t>chạm</a:t>
            </a:r>
            <a:r>
              <a:rPr lang="en-US" sz="2400" b="1" dirty="0"/>
              <a:t> (Carrier Sense Multiple Access with Collision Detection hay </a:t>
            </a:r>
            <a:r>
              <a:rPr lang="en-US" sz="2400" b="1" dirty="0">
                <a:highlight>
                  <a:srgbClr val="FFFF00"/>
                </a:highlight>
              </a:rPr>
              <a:t>CSMA</a:t>
            </a:r>
            <a:r>
              <a:rPr lang="en-US" sz="2400" b="1">
                <a:highlight>
                  <a:srgbClr val="FFFF00"/>
                </a:highlight>
              </a:rPr>
              <a:t>/CD </a:t>
            </a:r>
            <a:r>
              <a:rPr lang="en-US" sz="2400" b="1"/>
              <a:t>(trong mạng lan dây) còn </a:t>
            </a:r>
            <a:r>
              <a:rPr lang="en-US" sz="2400" b="1">
                <a:highlight>
                  <a:srgbClr val="FFFF00"/>
                </a:highlight>
              </a:rPr>
              <a:t>CSMA/CA </a:t>
            </a:r>
            <a:r>
              <a:rPr lang="en-US" sz="2400" b="1"/>
              <a:t>( trong mạng lan wifi))</a:t>
            </a:r>
            <a:r>
              <a:rPr lang="en-US" sz="2400"/>
              <a:t> </a:t>
            </a:r>
            <a:endParaRPr lang="en-US" sz="2400" dirty="0"/>
          </a:p>
          <a:p>
            <a:pPr marL="731838" lvl="1" indent="-457200" algn="just" eaLnBrk="1" fontAlgn="auto" hangingPunct="1">
              <a:lnSpc>
                <a:spcPct val="90000"/>
              </a:lnSpc>
              <a:spcBef>
                <a:spcPts val="580"/>
              </a:spcBef>
              <a:spcAft>
                <a:spcPts val="0"/>
              </a:spcAft>
              <a:buFont typeface="Wingdings 2"/>
              <a:buChar char=""/>
              <a:defRPr/>
            </a:pPr>
            <a:r>
              <a:rPr lang="en-US" sz="2200" dirty="0" err="1"/>
              <a:t>Trạm</a:t>
            </a:r>
            <a:r>
              <a:rPr lang="en-US" sz="2200" dirty="0"/>
              <a:t> </a:t>
            </a:r>
            <a:r>
              <a:rPr lang="en-US" sz="2200" dirty="0" err="1"/>
              <a:t>tạm</a:t>
            </a:r>
            <a:r>
              <a:rPr lang="en-US" sz="2200" dirty="0"/>
              <a:t> </a:t>
            </a:r>
            <a:r>
              <a:rPr lang="en-US" sz="2200" dirty="0" err="1"/>
              <a:t>chờ</a:t>
            </a:r>
            <a:r>
              <a:rPr lang="en-US" sz="2200" dirty="0"/>
              <a:t> </a:t>
            </a:r>
            <a:r>
              <a:rPr lang="en-US" sz="2200" dirty="0" err="1"/>
              <a:t>đợi</a:t>
            </a:r>
            <a:r>
              <a:rPr lang="en-US" sz="2200" dirty="0"/>
              <a:t> </a:t>
            </a:r>
            <a:r>
              <a:rPr lang="en-US" sz="2200" dirty="0" err="1"/>
              <a:t>một</a:t>
            </a:r>
            <a:r>
              <a:rPr lang="en-US" sz="2200" dirty="0"/>
              <a:t> </a:t>
            </a:r>
            <a:r>
              <a:rPr lang="en-US" sz="2200" dirty="0" err="1"/>
              <a:t>thời</a:t>
            </a:r>
            <a:r>
              <a:rPr lang="en-US" sz="2200" dirty="0"/>
              <a:t> </a:t>
            </a:r>
            <a:r>
              <a:rPr lang="en-US" sz="2200" dirty="0" err="1"/>
              <a:t>gian</a:t>
            </a:r>
            <a:r>
              <a:rPr lang="en-US" sz="2200" dirty="0"/>
              <a:t> </a:t>
            </a:r>
            <a:r>
              <a:rPr lang="en-US" sz="2200" dirty="0" err="1"/>
              <a:t>ngẫu</a:t>
            </a:r>
            <a:r>
              <a:rPr lang="en-US" sz="2200" dirty="0"/>
              <a:t> </a:t>
            </a:r>
            <a:r>
              <a:rPr lang="en-US" sz="2200" dirty="0" err="1"/>
              <a:t>nhiên</a:t>
            </a:r>
            <a:r>
              <a:rPr lang="en-US" sz="2200" dirty="0"/>
              <a:t> </a:t>
            </a:r>
            <a:r>
              <a:rPr lang="en-US" sz="2200" dirty="0" err="1"/>
              <a:t>nào</a:t>
            </a:r>
            <a:r>
              <a:rPr lang="en-US" sz="2200" dirty="0"/>
              <a:t> </a:t>
            </a:r>
            <a:r>
              <a:rPr lang="en-US" sz="2200" dirty="0" err="1"/>
              <a:t>đó</a:t>
            </a:r>
            <a:r>
              <a:rPr lang="en-US" sz="2200" dirty="0"/>
              <a:t> </a:t>
            </a:r>
            <a:r>
              <a:rPr lang="en-US" sz="2200" dirty="0" err="1"/>
              <a:t>rồi</a:t>
            </a:r>
            <a:r>
              <a:rPr lang="en-US" sz="2200" dirty="0"/>
              <a:t> </a:t>
            </a:r>
            <a:r>
              <a:rPr lang="en-US" sz="2200" dirty="0" err="1"/>
              <a:t>lại</a:t>
            </a:r>
            <a:r>
              <a:rPr lang="en-US" sz="2200" dirty="0"/>
              <a:t> </a:t>
            </a:r>
            <a:r>
              <a:rPr lang="en-US" sz="2200" dirty="0" err="1"/>
              <a:t>bắt</a:t>
            </a:r>
            <a:r>
              <a:rPr lang="en-US" sz="2200" dirty="0"/>
              <a:t> </a:t>
            </a:r>
            <a:r>
              <a:rPr lang="en-US" sz="2200" dirty="0" err="1"/>
              <a:t>đầu</a:t>
            </a:r>
            <a:r>
              <a:rPr lang="en-US" sz="2200" dirty="0"/>
              <a:t> </a:t>
            </a:r>
            <a:r>
              <a:rPr lang="en-US" sz="2200" dirty="0" err="1"/>
              <a:t>kiểm</a:t>
            </a:r>
            <a:r>
              <a:rPr lang="en-US" sz="2200" dirty="0"/>
              <a:t> </a:t>
            </a:r>
            <a:r>
              <a:rPr lang="en-US" sz="2200" dirty="0" err="1"/>
              <a:t>tra</a:t>
            </a:r>
            <a:r>
              <a:rPr lang="en-US" sz="2200" dirty="0"/>
              <a:t> </a:t>
            </a:r>
            <a:r>
              <a:rPr lang="en-US" sz="2200" dirty="0" err="1"/>
              <a:t>đường</a:t>
            </a:r>
            <a:r>
              <a:rPr lang="en-US" sz="2200" dirty="0"/>
              <a:t> </a:t>
            </a:r>
            <a:r>
              <a:rPr lang="en-US" sz="2200" dirty="0" err="1"/>
              <a:t>truyền</a:t>
            </a:r>
            <a:r>
              <a:rPr lang="en-US" sz="2200" dirty="0"/>
              <a:t>.</a:t>
            </a:r>
            <a:endParaRPr lang="en-US" sz="2200" i="1" dirty="0"/>
          </a:p>
          <a:p>
            <a:pPr marL="731838" lvl="1" indent="-457200" algn="just" eaLnBrk="1" fontAlgn="auto" hangingPunct="1">
              <a:lnSpc>
                <a:spcPct val="90000"/>
              </a:lnSpc>
              <a:spcBef>
                <a:spcPts val="580"/>
              </a:spcBef>
              <a:spcAft>
                <a:spcPts val="0"/>
              </a:spcAft>
              <a:buFont typeface="Wingdings 2"/>
              <a:buChar char=""/>
              <a:defRPr/>
            </a:pPr>
            <a:r>
              <a:rPr lang="en-US" sz="2200" dirty="0" err="1"/>
              <a:t>Trạm</a:t>
            </a:r>
            <a:r>
              <a:rPr lang="en-US" sz="2200" dirty="0"/>
              <a:t> </a:t>
            </a:r>
            <a:r>
              <a:rPr lang="en-US" sz="2200" dirty="0" err="1"/>
              <a:t>tiếp</a:t>
            </a:r>
            <a:r>
              <a:rPr lang="en-US" sz="2200" dirty="0"/>
              <a:t> </a:t>
            </a:r>
            <a:r>
              <a:rPr lang="en-US" sz="2200" dirty="0" err="1"/>
              <a:t>tục</a:t>
            </a:r>
            <a:r>
              <a:rPr lang="en-US" sz="2200" dirty="0"/>
              <a:t> </a:t>
            </a:r>
            <a:r>
              <a:rPr lang="en-US" sz="2200" dirty="0" err="1"/>
              <a:t>kiểm</a:t>
            </a:r>
            <a:r>
              <a:rPr lang="en-US" sz="2200" dirty="0"/>
              <a:t> </a:t>
            </a:r>
            <a:r>
              <a:rPr lang="en-US" sz="2200" dirty="0" err="1"/>
              <a:t>tra</a:t>
            </a:r>
            <a:r>
              <a:rPr lang="en-US" sz="2200" dirty="0"/>
              <a:t> </a:t>
            </a:r>
            <a:r>
              <a:rPr lang="en-US" sz="2200" dirty="0" err="1"/>
              <a:t>đường</a:t>
            </a:r>
            <a:r>
              <a:rPr lang="en-US" sz="2200" dirty="0"/>
              <a:t> </a:t>
            </a:r>
            <a:r>
              <a:rPr lang="en-US" sz="2200" dirty="0" err="1"/>
              <a:t>truyền</a:t>
            </a:r>
            <a:r>
              <a:rPr lang="en-US" sz="2200" dirty="0"/>
              <a:t> </a:t>
            </a:r>
            <a:r>
              <a:rPr lang="en-US" sz="2200" dirty="0" err="1"/>
              <a:t>đến</a:t>
            </a:r>
            <a:r>
              <a:rPr lang="en-US" sz="2200" dirty="0"/>
              <a:t> </a:t>
            </a:r>
            <a:r>
              <a:rPr lang="en-US" sz="2200" dirty="0" err="1"/>
              <a:t>khi</a:t>
            </a:r>
            <a:r>
              <a:rPr lang="en-US" sz="2200" dirty="0"/>
              <a:t> </a:t>
            </a:r>
            <a:r>
              <a:rPr lang="en-US" sz="2200" dirty="0" err="1"/>
              <a:t>đường</a:t>
            </a:r>
            <a:r>
              <a:rPr lang="en-US" sz="2200" dirty="0"/>
              <a:t> </a:t>
            </a:r>
            <a:r>
              <a:rPr lang="en-US" sz="2200" dirty="0" err="1"/>
              <a:t>truyền</a:t>
            </a:r>
            <a:r>
              <a:rPr lang="en-US" sz="2200" dirty="0"/>
              <a:t> </a:t>
            </a:r>
            <a:r>
              <a:rPr lang="en-US" sz="2200" dirty="0" err="1"/>
              <a:t>rảnh</a:t>
            </a:r>
            <a:r>
              <a:rPr lang="en-US" sz="2200" dirty="0"/>
              <a:t> </a:t>
            </a:r>
            <a:r>
              <a:rPr lang="en-US" sz="2200" dirty="0" err="1"/>
              <a:t>thì</a:t>
            </a:r>
            <a:r>
              <a:rPr lang="en-US" sz="2200" dirty="0"/>
              <a:t> </a:t>
            </a:r>
            <a:r>
              <a:rPr lang="en-US" sz="2200" dirty="0" err="1"/>
              <a:t>truyền</a:t>
            </a:r>
            <a:r>
              <a:rPr lang="en-US" sz="2200" dirty="0"/>
              <a:t> </a:t>
            </a:r>
            <a:r>
              <a:rPr lang="en-US" sz="2200" dirty="0" err="1"/>
              <a:t>dữ</a:t>
            </a:r>
            <a:r>
              <a:rPr lang="en-US" sz="2200" dirty="0"/>
              <a:t> </a:t>
            </a:r>
            <a:r>
              <a:rPr lang="en-US" sz="2200" dirty="0" err="1"/>
              <a:t>liệu</a:t>
            </a:r>
            <a:r>
              <a:rPr lang="en-US" sz="2200" dirty="0"/>
              <a:t> </a:t>
            </a:r>
            <a:r>
              <a:rPr lang="en-US" sz="2200" dirty="0" err="1"/>
              <a:t>đi</a:t>
            </a:r>
            <a:r>
              <a:rPr lang="en-US" sz="2200" dirty="0"/>
              <a:t>.</a:t>
            </a:r>
          </a:p>
          <a:p>
            <a:pPr marL="731838" lvl="1" indent="-457200" algn="just" eaLnBrk="1" fontAlgn="auto" hangingPunct="1">
              <a:lnSpc>
                <a:spcPct val="90000"/>
              </a:lnSpc>
              <a:spcBef>
                <a:spcPts val="580"/>
              </a:spcBef>
              <a:spcAft>
                <a:spcPts val="0"/>
              </a:spcAft>
              <a:buFont typeface="Wingdings 2"/>
              <a:buChar char=""/>
              <a:defRPr/>
            </a:pPr>
            <a:r>
              <a:rPr lang="en-US" sz="2200" dirty="0" err="1"/>
              <a:t>Trạm</a:t>
            </a:r>
            <a:r>
              <a:rPr lang="en-US" sz="2200" dirty="0"/>
              <a:t> </a:t>
            </a:r>
            <a:r>
              <a:rPr lang="en-US" sz="2200" dirty="0" err="1"/>
              <a:t>tiếp</a:t>
            </a:r>
            <a:r>
              <a:rPr lang="en-US" sz="2200" dirty="0"/>
              <a:t> </a:t>
            </a:r>
            <a:r>
              <a:rPr lang="en-US" sz="2200" dirty="0" err="1"/>
              <a:t>tục</a:t>
            </a:r>
            <a:r>
              <a:rPr lang="en-US" sz="2200" dirty="0"/>
              <a:t> </a:t>
            </a:r>
            <a:r>
              <a:rPr lang="en-US" sz="2200" dirty="0" err="1"/>
              <a:t>kiểm</a:t>
            </a:r>
            <a:r>
              <a:rPr lang="en-US" sz="2200" dirty="0"/>
              <a:t> </a:t>
            </a:r>
            <a:r>
              <a:rPr lang="en-US" sz="2200" dirty="0" err="1"/>
              <a:t>tra</a:t>
            </a:r>
            <a:r>
              <a:rPr lang="en-US" sz="2200" dirty="0"/>
              <a:t> </a:t>
            </a:r>
            <a:r>
              <a:rPr lang="en-US" sz="2200" dirty="0" err="1"/>
              <a:t>đường</a:t>
            </a:r>
            <a:r>
              <a:rPr lang="en-US" sz="2200" dirty="0"/>
              <a:t> </a:t>
            </a:r>
            <a:r>
              <a:rPr lang="en-US" sz="2200" dirty="0" err="1"/>
              <a:t>truyền</a:t>
            </a:r>
            <a:r>
              <a:rPr lang="en-US" sz="2200" dirty="0"/>
              <a:t> </a:t>
            </a:r>
            <a:r>
              <a:rPr lang="en-US" sz="2200" dirty="0" err="1"/>
              <a:t>đến</a:t>
            </a:r>
            <a:r>
              <a:rPr lang="en-US" sz="2200" dirty="0"/>
              <a:t> </a:t>
            </a:r>
            <a:r>
              <a:rPr lang="en-US" sz="2200" dirty="0" err="1"/>
              <a:t>khi</a:t>
            </a:r>
            <a:r>
              <a:rPr lang="en-US" sz="2200" dirty="0"/>
              <a:t> </a:t>
            </a:r>
            <a:r>
              <a:rPr lang="en-US" sz="2200" dirty="0" err="1"/>
              <a:t>đường</a:t>
            </a:r>
            <a:r>
              <a:rPr lang="en-US" sz="2200" dirty="0"/>
              <a:t> </a:t>
            </a:r>
            <a:r>
              <a:rPr lang="en-US" sz="2200" dirty="0" err="1"/>
              <a:t>truyền</a:t>
            </a:r>
            <a:r>
              <a:rPr lang="en-US" sz="2200" dirty="0"/>
              <a:t> </a:t>
            </a:r>
            <a:r>
              <a:rPr lang="en-US" sz="2200" dirty="0" err="1"/>
              <a:t>rảnh</a:t>
            </a:r>
            <a:r>
              <a:rPr lang="en-US" sz="2200" dirty="0"/>
              <a:t> </a:t>
            </a:r>
            <a:r>
              <a:rPr lang="en-US" sz="2200" dirty="0" err="1"/>
              <a:t>thì</a:t>
            </a:r>
            <a:r>
              <a:rPr lang="en-US" sz="2200" dirty="0"/>
              <a:t> </a:t>
            </a:r>
            <a:r>
              <a:rPr lang="en-US" sz="2200" dirty="0" err="1"/>
              <a:t>truyền</a:t>
            </a:r>
            <a:r>
              <a:rPr lang="en-US" sz="2200" dirty="0"/>
              <a:t> </a:t>
            </a:r>
            <a:r>
              <a:rPr lang="en-US" sz="2200" dirty="0" err="1"/>
              <a:t>dữ</a:t>
            </a:r>
            <a:r>
              <a:rPr lang="en-US" sz="2200" dirty="0"/>
              <a:t> </a:t>
            </a:r>
            <a:r>
              <a:rPr lang="en-US" sz="2200" dirty="0" err="1"/>
              <a:t>liệu</a:t>
            </a:r>
            <a:r>
              <a:rPr lang="en-US" sz="2200" dirty="0"/>
              <a:t> </a:t>
            </a:r>
            <a:r>
              <a:rPr lang="en-US" sz="2200" dirty="0" err="1"/>
              <a:t>đi</a:t>
            </a:r>
            <a:r>
              <a:rPr lang="en-US" sz="2200" dirty="0"/>
              <a:t> </a:t>
            </a:r>
            <a:r>
              <a:rPr lang="en-US" sz="2200" dirty="0" err="1"/>
              <a:t>với</a:t>
            </a:r>
            <a:r>
              <a:rPr lang="en-US" sz="2200" dirty="0"/>
              <a:t> </a:t>
            </a:r>
            <a:r>
              <a:rPr lang="en-US" sz="2200" dirty="0" err="1"/>
              <a:t>xác</a:t>
            </a:r>
            <a:r>
              <a:rPr lang="en-US" sz="2200" dirty="0"/>
              <a:t> </a:t>
            </a:r>
            <a:r>
              <a:rPr lang="en-US" sz="2200" dirty="0" err="1"/>
              <a:t>suất</a:t>
            </a:r>
            <a:r>
              <a:rPr lang="en-US" sz="2200" dirty="0"/>
              <a:t> p </a:t>
            </a:r>
            <a:r>
              <a:rPr lang="en-US" sz="2200" dirty="0" err="1"/>
              <a:t>xác</a:t>
            </a:r>
            <a:r>
              <a:rPr lang="en-US" sz="2200" dirty="0"/>
              <a:t> </a:t>
            </a:r>
            <a:r>
              <a:rPr lang="en-US" sz="2200" dirty="0" err="1"/>
              <a:t>định</a:t>
            </a:r>
            <a:r>
              <a:rPr lang="en-US" sz="2200" dirty="0"/>
              <a:t> </a:t>
            </a:r>
            <a:r>
              <a:rPr lang="en-US" sz="2200" dirty="0" err="1"/>
              <a:t>trước</a:t>
            </a:r>
            <a:r>
              <a:rPr lang="en-US" sz="2200" dirty="0"/>
              <a:t> (0 &lt; p &lt; 1).</a:t>
            </a:r>
          </a:p>
        </p:txBody>
      </p:sp>
      <p:sp>
        <p:nvSpPr>
          <p:cNvPr id="50180" name="Date Placeholder 3"/>
          <p:cNvSpPr>
            <a:spLocks noGrp="1"/>
          </p:cNvSpPr>
          <p:nvPr>
            <p:ph type="dt" sz="quarter" idx="10"/>
          </p:nvPr>
        </p:nvSpPr>
        <p:spPr bwMode="auto">
          <a:noFill/>
          <a:ln>
            <a:miter lim="800000"/>
            <a:headEnd/>
            <a:tailEnd/>
          </a:ln>
        </p:spPr>
        <p:txBody>
          <a:bodyPr vert="horz" wrap="square" lIns="91440" tIns="45720" rIns="91440" bIns="45720" numCol="1" compatLnSpc="1">
            <a:prstTxWarp prst="textNoShape">
              <a:avLst/>
            </a:prstTxWarp>
          </a:bodyPr>
          <a:lstStyle/>
          <a:p>
            <a:fld id="{8FF5C0E2-2CF4-4606-9E06-987EDDCB32EE}" type="datetime1">
              <a:rPr lang="en-US" smtClean="0"/>
              <a:t>2/12/2023</a:t>
            </a:fld>
            <a:endParaRPr lang="en-US"/>
          </a:p>
        </p:txBody>
      </p:sp>
      <p:sp>
        <p:nvSpPr>
          <p:cNvPr id="50181" name="Slide Number Placeholder 4"/>
          <p:cNvSpPr>
            <a:spLocks noGrp="1"/>
          </p:cNvSpPr>
          <p:nvPr>
            <p:ph type="sldNum" sz="quarter" idx="12"/>
          </p:nvPr>
        </p:nvSpPr>
        <p:spPr bwMode="auto">
          <a:ln>
            <a:round/>
            <a:headEnd/>
            <a:tailEnd/>
          </a:ln>
        </p:spPr>
        <p:txBody>
          <a:bodyPr/>
          <a:lstStyle/>
          <a:p>
            <a:fld id="{58C3842C-34D0-4A44-84A3-70C5F9297BCC}" type="slidenum">
              <a:rPr lang="x-none" smtClean="0"/>
              <a:pPr/>
              <a:t>38</a:t>
            </a:fld>
            <a:endParaRPr lang="en-US"/>
          </a:p>
        </p:txBody>
      </p:sp>
      <p:sp>
        <p:nvSpPr>
          <p:cNvPr id="50182" name="Footer Placeholder 5"/>
          <p:cNvSpPr>
            <a:spLocks noGrp="1"/>
          </p:cNvSpPr>
          <p:nvPr>
            <p:ph type="ftr" sz="quarter" idx="11"/>
          </p:nvPr>
        </p:nvSpPr>
        <p:spPr bwMode="auto">
          <a:noFill/>
          <a:ln>
            <a:miter lim="800000"/>
            <a:headEnd/>
            <a:tailEnd/>
          </a:ln>
        </p:spPr>
        <p:txBody>
          <a:bodyPr vert="horz" wrap="square" lIns="91440" tIns="45720" rIns="91440" bIns="45720" numCol="1" compatLnSpc="1">
            <a:prstTxWarp prst="textNoShape">
              <a:avLst/>
            </a:prstTxWarp>
          </a:bodyPr>
          <a:lstStyle/>
          <a:p>
            <a:r>
              <a:rPr lang="vi-VN"/>
              <a:t>Bài giảng:Mạng máy tính căn bản - Chương 1: Giới thiệu</a:t>
            </a:r>
            <a:endParaRPr lang="en-US"/>
          </a:p>
        </p:txBody>
      </p:sp>
    </p:spTree>
    <p:custDataLst>
      <p:tags r:id="rId1"/>
    </p:custData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228600" y="152400"/>
            <a:ext cx="8763000" cy="609600"/>
          </a:xfrm>
        </p:spPr>
        <p:txBody>
          <a:bodyPr>
            <a:normAutofit/>
          </a:bodyPr>
          <a:lstStyle/>
          <a:p>
            <a:pPr eaLnBrk="1" fontAlgn="auto" hangingPunct="1">
              <a:spcAft>
                <a:spcPts val="0"/>
              </a:spcAft>
              <a:defRPr/>
            </a:pPr>
            <a:r>
              <a:rPr lang="en-US" sz="2400" b="1" dirty="0" err="1"/>
              <a:t>Các</a:t>
            </a:r>
            <a:r>
              <a:rPr lang="en-US" sz="2400" b="1" dirty="0"/>
              <a:t> </a:t>
            </a:r>
            <a:r>
              <a:rPr lang="en-US" sz="2400" b="1" dirty="0" err="1"/>
              <a:t>giao</a:t>
            </a:r>
            <a:r>
              <a:rPr lang="en-US" sz="2400" b="1" dirty="0"/>
              <a:t> </a:t>
            </a:r>
            <a:r>
              <a:rPr lang="en-US" sz="2400" b="1" dirty="0" err="1"/>
              <a:t>thức</a:t>
            </a:r>
            <a:r>
              <a:rPr lang="en-US" sz="2400" b="1" dirty="0"/>
              <a:t> </a:t>
            </a:r>
            <a:r>
              <a:rPr lang="en-US" sz="2400" b="1" dirty="0" err="1"/>
              <a:t>truy</a:t>
            </a:r>
            <a:r>
              <a:rPr lang="en-US" sz="2400" b="1" dirty="0"/>
              <a:t> </a:t>
            </a:r>
            <a:r>
              <a:rPr lang="en-US" sz="2400" b="1" dirty="0" err="1"/>
              <a:t>cập</a:t>
            </a:r>
            <a:r>
              <a:rPr lang="en-US" sz="2400" b="1" dirty="0"/>
              <a:t> </a:t>
            </a:r>
            <a:r>
              <a:rPr lang="en-US" sz="2400" b="1" dirty="0" err="1"/>
              <a:t>đường</a:t>
            </a:r>
            <a:r>
              <a:rPr lang="en-US" sz="2400" b="1" dirty="0"/>
              <a:t> </a:t>
            </a:r>
            <a:r>
              <a:rPr lang="en-US" sz="2400" b="1" dirty="0" err="1"/>
              <a:t>truyền</a:t>
            </a:r>
            <a:r>
              <a:rPr lang="en-US" sz="2400" b="1" dirty="0"/>
              <a:t> </a:t>
            </a:r>
            <a:r>
              <a:rPr lang="en-US" sz="2400" b="1" dirty="0" err="1"/>
              <a:t>trên</a:t>
            </a:r>
            <a:r>
              <a:rPr lang="en-US" sz="2400" b="1" dirty="0"/>
              <a:t> </a:t>
            </a:r>
            <a:r>
              <a:rPr lang="en-US" sz="2400" b="1" dirty="0" err="1"/>
              <a:t>mạng</a:t>
            </a:r>
            <a:r>
              <a:rPr lang="en-US" sz="2400" b="1" dirty="0"/>
              <a:t> LAN</a:t>
            </a:r>
            <a:r>
              <a:rPr lang="en-US" sz="2400" dirty="0"/>
              <a:t> </a:t>
            </a:r>
          </a:p>
        </p:txBody>
      </p:sp>
      <p:sp>
        <p:nvSpPr>
          <p:cNvPr id="51203" name="Rectangle 3"/>
          <p:cNvSpPr>
            <a:spLocks noGrp="1" noChangeArrowheads="1"/>
          </p:cNvSpPr>
          <p:nvPr>
            <p:ph sz="quarter" idx="1"/>
          </p:nvPr>
        </p:nvSpPr>
        <p:spPr>
          <a:xfrm>
            <a:off x="381000" y="1524000"/>
            <a:ext cx="8077200" cy="4495800"/>
          </a:xfrm>
        </p:spPr>
        <p:txBody>
          <a:bodyPr/>
          <a:lstStyle/>
          <a:p>
            <a:pPr marL="457200" indent="-457200" algn="just" eaLnBrk="1" hangingPunct="1">
              <a:lnSpc>
                <a:spcPct val="90000"/>
              </a:lnSpc>
              <a:buFontTx/>
              <a:buAutoNum type="arabicPeriod" startAt="3"/>
            </a:pPr>
            <a:r>
              <a:rPr lang="en-US" sz="2400" b="1">
                <a:latin typeface="Arial" charset="0"/>
                <a:cs typeface="Arial" charset="0"/>
              </a:rPr>
              <a:t>Giao thức dùng thẻ bài vòng (Token Ring)</a:t>
            </a:r>
            <a:r>
              <a:rPr lang="en-US" sz="2400">
                <a:latin typeface="Arial" charset="0"/>
                <a:cs typeface="Arial" charset="0"/>
              </a:rPr>
              <a:t> </a:t>
            </a:r>
          </a:p>
          <a:p>
            <a:pPr marL="731838" lvl="1" indent="-457200" algn="just" eaLnBrk="1" hangingPunct="1">
              <a:lnSpc>
                <a:spcPct val="90000"/>
              </a:lnSpc>
            </a:pPr>
            <a:r>
              <a:rPr lang="en-US" sz="2200">
                <a:latin typeface="Arial" charset="0"/>
                <a:cs typeface="Arial" charset="0"/>
              </a:rPr>
              <a:t>Chuyển thẻ bài (token) quyền truy cập đường </a:t>
            </a:r>
            <a:r>
              <a:rPr lang="en-US" sz="2200">
                <a:highlight>
                  <a:srgbClr val="FFFF00"/>
                </a:highlight>
                <a:latin typeface="Arial" charset="0"/>
                <a:cs typeface="Arial" charset="0"/>
              </a:rPr>
              <a:t>truyền</a:t>
            </a:r>
            <a:r>
              <a:rPr lang="en-US" sz="2200">
                <a:latin typeface="Arial" charset="0"/>
                <a:cs typeface="Arial" charset="0"/>
              </a:rPr>
              <a:t> vòng quanh trên mạng, trạm nào chiếm giữ </a:t>
            </a:r>
            <a:r>
              <a:rPr lang="en-US" sz="2200">
                <a:highlight>
                  <a:srgbClr val="FFFF00"/>
                </a:highlight>
                <a:latin typeface="Arial" charset="0"/>
                <a:cs typeface="Arial" charset="0"/>
              </a:rPr>
              <a:t>thì</a:t>
            </a:r>
            <a:r>
              <a:rPr lang="en-US" sz="2200">
                <a:latin typeface="Arial" charset="0"/>
                <a:cs typeface="Arial" charset="0"/>
              </a:rPr>
              <a:t> được phép truyền; hoàn thành thì trả quyền lại. </a:t>
            </a:r>
          </a:p>
          <a:p>
            <a:pPr marL="457200" indent="-457200" algn="just" eaLnBrk="1" hangingPunct="1">
              <a:lnSpc>
                <a:spcPct val="90000"/>
              </a:lnSpc>
              <a:buFontTx/>
              <a:buAutoNum type="arabicPeriod" startAt="4"/>
            </a:pPr>
            <a:r>
              <a:rPr lang="en-US" sz="2400" b="1">
                <a:latin typeface="Arial" charset="0"/>
                <a:cs typeface="Arial" charset="0"/>
              </a:rPr>
              <a:t>Giao thức dùng thẻ bài dạng đường thẳng (Token Bus)</a:t>
            </a:r>
            <a:endParaRPr lang="en-US" sz="2400">
              <a:latin typeface="Arial" charset="0"/>
              <a:cs typeface="Arial" charset="0"/>
            </a:endParaRPr>
          </a:p>
          <a:p>
            <a:pPr marL="731838" lvl="1" indent="-457200" algn="just" eaLnBrk="1" hangingPunct="1">
              <a:lnSpc>
                <a:spcPct val="90000"/>
              </a:lnSpc>
            </a:pPr>
            <a:r>
              <a:rPr lang="en-US" sz="2200">
                <a:latin typeface="Arial" charset="0"/>
                <a:cs typeface="Arial" charset="0"/>
              </a:rPr>
              <a:t>Hình thành một vòng (Ring) logic trong mạng.</a:t>
            </a:r>
            <a:endParaRPr lang="en-US" sz="2200" i="1">
              <a:latin typeface="Arial" charset="0"/>
              <a:cs typeface="Arial" charset="0"/>
            </a:endParaRPr>
          </a:p>
          <a:p>
            <a:pPr marL="731838" lvl="1" indent="-457200" algn="just" eaLnBrk="1" hangingPunct="1">
              <a:lnSpc>
                <a:spcPct val="90000"/>
              </a:lnSpc>
            </a:pPr>
            <a:r>
              <a:rPr lang="en-US" sz="2200">
                <a:latin typeface="Arial" charset="0"/>
                <a:cs typeface="Arial" charset="0"/>
              </a:rPr>
              <a:t>Khi một trạm có thẻ bài thì nó có quyền sử dụng đường truyền trong một thời gian xác định trước. Khi đã hết dữ liệu hoặc hết thời hạn cho phép, trạm chuyển thẻ bài đến trạm tiếp theo trong vòng logic. </a:t>
            </a:r>
          </a:p>
        </p:txBody>
      </p:sp>
      <p:sp>
        <p:nvSpPr>
          <p:cNvPr id="51204" name="Date Placeholder 3"/>
          <p:cNvSpPr>
            <a:spLocks noGrp="1"/>
          </p:cNvSpPr>
          <p:nvPr>
            <p:ph type="dt" sz="quarter" idx="10"/>
          </p:nvPr>
        </p:nvSpPr>
        <p:spPr bwMode="auto">
          <a:noFill/>
          <a:ln>
            <a:miter lim="800000"/>
            <a:headEnd/>
            <a:tailEnd/>
          </a:ln>
        </p:spPr>
        <p:txBody>
          <a:bodyPr vert="horz" wrap="square" lIns="91440" tIns="45720" rIns="91440" bIns="45720" numCol="1" compatLnSpc="1">
            <a:prstTxWarp prst="textNoShape">
              <a:avLst/>
            </a:prstTxWarp>
          </a:bodyPr>
          <a:lstStyle/>
          <a:p>
            <a:fld id="{2CCB0288-6043-4A27-A70F-FEFC575F22EB}" type="datetime1">
              <a:rPr lang="en-US" smtClean="0"/>
              <a:t>2/12/2023</a:t>
            </a:fld>
            <a:endParaRPr lang="en-US"/>
          </a:p>
        </p:txBody>
      </p:sp>
      <p:sp>
        <p:nvSpPr>
          <p:cNvPr id="51205" name="Slide Number Placeholder 4"/>
          <p:cNvSpPr>
            <a:spLocks noGrp="1"/>
          </p:cNvSpPr>
          <p:nvPr>
            <p:ph type="sldNum" sz="quarter" idx="12"/>
          </p:nvPr>
        </p:nvSpPr>
        <p:spPr bwMode="auto">
          <a:ln>
            <a:round/>
            <a:headEnd/>
            <a:tailEnd/>
          </a:ln>
        </p:spPr>
        <p:txBody>
          <a:bodyPr/>
          <a:lstStyle/>
          <a:p>
            <a:fld id="{98AB249A-CE33-469B-8B7E-5E6306138EDE}" type="slidenum">
              <a:rPr lang="x-none" smtClean="0"/>
              <a:pPr/>
              <a:t>39</a:t>
            </a:fld>
            <a:endParaRPr lang="en-US"/>
          </a:p>
        </p:txBody>
      </p:sp>
      <p:sp>
        <p:nvSpPr>
          <p:cNvPr id="51206" name="Footer Placeholder 5"/>
          <p:cNvSpPr>
            <a:spLocks noGrp="1"/>
          </p:cNvSpPr>
          <p:nvPr>
            <p:ph type="ftr" sz="quarter" idx="11"/>
          </p:nvPr>
        </p:nvSpPr>
        <p:spPr bwMode="auto">
          <a:noFill/>
          <a:ln>
            <a:miter lim="800000"/>
            <a:headEnd/>
            <a:tailEnd/>
          </a:ln>
        </p:spPr>
        <p:txBody>
          <a:bodyPr vert="horz" wrap="square" lIns="91440" tIns="45720" rIns="91440" bIns="45720" numCol="1" compatLnSpc="1">
            <a:prstTxWarp prst="textNoShape">
              <a:avLst/>
            </a:prstTxWarp>
          </a:bodyPr>
          <a:lstStyle/>
          <a:p>
            <a:r>
              <a:rPr lang="vi-VN"/>
              <a:t>Bài giảng:Mạng máy tính căn bản - Chương 1: Giới thiệu</a:t>
            </a:r>
            <a:endParaRPr lang="en-US"/>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457200" y="228600"/>
            <a:ext cx="7772400" cy="533400"/>
          </a:xfrm>
        </p:spPr>
        <p:txBody>
          <a:bodyPr/>
          <a:lstStyle/>
          <a:p>
            <a:pPr lvl="0" eaLnBrk="1" hangingPunct="1">
              <a:defRPr/>
            </a:pPr>
            <a:r>
              <a:rPr lang="en-US" sz="3200" dirty="0"/>
              <a:t>2. </a:t>
            </a:r>
            <a:r>
              <a:rPr lang="en-US" sz="3200" dirty="0" err="1"/>
              <a:t>Định</a:t>
            </a:r>
            <a:r>
              <a:rPr lang="en-US" sz="3200" dirty="0"/>
              <a:t> </a:t>
            </a:r>
            <a:r>
              <a:rPr lang="en-US" sz="3200" dirty="0" err="1"/>
              <a:t>nghĩa</a:t>
            </a:r>
            <a:r>
              <a:rPr lang="en-US" sz="3200" dirty="0"/>
              <a:t> </a:t>
            </a:r>
            <a:r>
              <a:rPr lang="en-US" sz="3200" dirty="0" err="1"/>
              <a:t>mạng</a:t>
            </a:r>
            <a:endParaRPr lang="en-US" sz="3200" dirty="0"/>
          </a:p>
        </p:txBody>
      </p:sp>
      <p:sp>
        <p:nvSpPr>
          <p:cNvPr id="21508" name="Date Placeholder 3"/>
          <p:cNvSpPr>
            <a:spLocks noGrp="1"/>
          </p:cNvSpPr>
          <p:nvPr>
            <p:ph type="dt" sz="quarter" idx="10"/>
          </p:nvPr>
        </p:nvSpPr>
        <p:spPr bwMode="auto">
          <a:noFill/>
          <a:ln>
            <a:miter lim="800000"/>
            <a:headEnd/>
            <a:tailEnd/>
          </a:ln>
        </p:spPr>
        <p:txBody>
          <a:bodyPr vert="horz" wrap="square" lIns="91440" tIns="45720" rIns="91440" bIns="45720" numCol="1" compatLnSpc="1">
            <a:prstTxWarp prst="textNoShape">
              <a:avLst/>
            </a:prstTxWarp>
          </a:bodyPr>
          <a:lstStyle/>
          <a:p>
            <a:fld id="{DF38CAFE-B87A-4E0F-A4BB-298816E2CA44}" type="datetime1">
              <a:rPr lang="en-US" smtClean="0"/>
              <a:t>2/12/2023</a:t>
            </a:fld>
            <a:endParaRPr lang="en-US"/>
          </a:p>
        </p:txBody>
      </p:sp>
      <p:sp>
        <p:nvSpPr>
          <p:cNvPr id="21509" name="Slide Number Placeholder 4"/>
          <p:cNvSpPr>
            <a:spLocks noGrp="1"/>
          </p:cNvSpPr>
          <p:nvPr>
            <p:ph type="sldNum" sz="quarter" idx="12"/>
          </p:nvPr>
        </p:nvSpPr>
        <p:spPr bwMode="auto">
          <a:ln>
            <a:round/>
            <a:headEnd/>
            <a:tailEnd/>
          </a:ln>
        </p:spPr>
        <p:txBody>
          <a:bodyPr/>
          <a:lstStyle/>
          <a:p>
            <a:fld id="{9AAF2346-2522-44A2-8F9E-02487726C488}" type="slidenum">
              <a:rPr lang="x-none" smtClean="0"/>
              <a:pPr/>
              <a:t>4</a:t>
            </a:fld>
            <a:endParaRPr lang="en-US"/>
          </a:p>
        </p:txBody>
      </p:sp>
      <p:sp>
        <p:nvSpPr>
          <p:cNvPr id="21510" name="Footer Placeholder 5"/>
          <p:cNvSpPr>
            <a:spLocks noGrp="1"/>
          </p:cNvSpPr>
          <p:nvPr>
            <p:ph type="ftr" sz="quarter" idx="11"/>
          </p:nvPr>
        </p:nvSpPr>
        <p:spPr bwMode="auto">
          <a:noFill/>
          <a:ln>
            <a:miter lim="800000"/>
            <a:headEnd/>
            <a:tailEnd/>
          </a:ln>
        </p:spPr>
        <p:txBody>
          <a:bodyPr vert="horz" wrap="square" lIns="91440" tIns="45720" rIns="91440" bIns="45720" numCol="1" compatLnSpc="1">
            <a:prstTxWarp prst="textNoShape">
              <a:avLst/>
            </a:prstTxWarp>
          </a:bodyPr>
          <a:lstStyle/>
          <a:p>
            <a:r>
              <a:rPr lang="vi-VN"/>
              <a:t>Bài giảng:Mạng máy tính căn bản - Chương 1: Giới thiệu</a:t>
            </a:r>
            <a:endParaRPr lang="en-US"/>
          </a:p>
        </p:txBody>
      </p:sp>
      <p:sp>
        <p:nvSpPr>
          <p:cNvPr id="9" name="Rectangle 3"/>
          <p:cNvSpPr txBox="1">
            <a:spLocks noChangeArrowheads="1"/>
          </p:cNvSpPr>
          <p:nvPr/>
        </p:nvSpPr>
        <p:spPr bwMode="auto">
          <a:xfrm>
            <a:off x="571500" y="1752600"/>
            <a:ext cx="3848100" cy="4191000"/>
          </a:xfrm>
          <a:prstGeom prst="rect">
            <a:avLst/>
          </a:prstGeom>
          <a:noFill/>
          <a:ln w="9525">
            <a:solidFill>
              <a:srgbClr val="FF3300"/>
            </a:solidFill>
            <a:miter lim="800000"/>
            <a:headEnd/>
            <a:tailEnd/>
          </a:ln>
        </p:spPr>
        <p:txBody>
          <a:bodyPr vert="horz" wrap="square" lIns="91440" tIns="45720" rIns="91440" bIns="45720" numCol="1" anchor="t" anchorCtr="0" compatLnSpc="1">
            <a:prstTxWarp prst="textNoShape">
              <a:avLst/>
            </a:prstTxWarp>
          </a:bodyPr>
          <a:lstStyle/>
          <a:p>
            <a:pPr marL="273050" marR="0" lvl="0" indent="-273050" algn="just" defTabSz="914400" rtl="0" eaLnBrk="1" fontAlgn="base" latinLnBrk="0" hangingPunct="1">
              <a:lnSpc>
                <a:spcPct val="100000"/>
              </a:lnSpc>
              <a:spcBef>
                <a:spcPts val="575"/>
              </a:spcBef>
              <a:spcAft>
                <a:spcPct val="0"/>
              </a:spcAft>
              <a:buClr>
                <a:schemeClr val="accent1"/>
              </a:buClr>
              <a:buSzPct val="85000"/>
              <a:buFont typeface="Wingdings 2" pitchFamily="18" charset="2"/>
              <a:buChar char=""/>
              <a:tabLst/>
              <a:defRPr/>
            </a:pPr>
            <a:r>
              <a:rPr kumimoji="0" lang="en-US" sz="2400" b="0" i="0" u="none" strike="noStrike" kern="1200" cap="none" spc="0" normalizeH="0" baseline="0" noProof="0" dirty="0" err="1">
                <a:ln>
                  <a:noFill/>
                </a:ln>
                <a:solidFill>
                  <a:schemeClr val="accent1">
                    <a:lumMod val="50000"/>
                  </a:schemeClr>
                </a:solidFill>
                <a:effectLst/>
                <a:uLnTx/>
                <a:uFillTx/>
                <a:latin typeface="Arial" pitchFamily="34" charset="0"/>
                <a:ea typeface="+mn-ea"/>
                <a:cs typeface="Arial" pitchFamily="34" charset="0"/>
              </a:rPr>
              <a:t>Mạng</a:t>
            </a:r>
            <a:r>
              <a:rPr kumimoji="0" lang="en-US" sz="2400" b="0" i="0" u="none" strike="noStrike" kern="1200" cap="none" spc="0" normalizeH="0" baseline="0" noProof="0" dirty="0">
                <a:ln>
                  <a:noFill/>
                </a:ln>
                <a:solidFill>
                  <a:schemeClr val="accent1">
                    <a:lumMod val="50000"/>
                  </a:schemeClr>
                </a:solidFill>
                <a:effectLst/>
                <a:uLnTx/>
                <a:uFillTx/>
                <a:latin typeface="Arial" pitchFamily="34" charset="0"/>
                <a:ea typeface="+mn-ea"/>
                <a:cs typeface="Arial" pitchFamily="34" charset="0"/>
              </a:rPr>
              <a:t> </a:t>
            </a:r>
            <a:r>
              <a:rPr kumimoji="0" lang="en-US" sz="2400" b="0" i="0" u="none" strike="noStrike" kern="1200" cap="none" spc="0" normalizeH="0" baseline="0" noProof="0" dirty="0" err="1">
                <a:ln>
                  <a:noFill/>
                </a:ln>
                <a:solidFill>
                  <a:schemeClr val="accent1">
                    <a:lumMod val="50000"/>
                  </a:schemeClr>
                </a:solidFill>
                <a:effectLst/>
                <a:uLnTx/>
                <a:uFillTx/>
                <a:latin typeface="Arial" pitchFamily="34" charset="0"/>
                <a:ea typeface="+mn-ea"/>
                <a:cs typeface="Arial" pitchFamily="34" charset="0"/>
              </a:rPr>
              <a:t>máy</a:t>
            </a:r>
            <a:r>
              <a:rPr kumimoji="0" lang="en-US" sz="2400" b="0" i="0" u="none" strike="noStrike" kern="1200" cap="none" spc="0" normalizeH="0" baseline="0" noProof="0" dirty="0">
                <a:ln>
                  <a:noFill/>
                </a:ln>
                <a:solidFill>
                  <a:schemeClr val="accent1">
                    <a:lumMod val="50000"/>
                  </a:schemeClr>
                </a:solidFill>
                <a:effectLst/>
                <a:uLnTx/>
                <a:uFillTx/>
                <a:latin typeface="Arial" pitchFamily="34" charset="0"/>
                <a:ea typeface="+mn-ea"/>
                <a:cs typeface="Arial" pitchFamily="34" charset="0"/>
              </a:rPr>
              <a:t> </a:t>
            </a:r>
            <a:r>
              <a:rPr kumimoji="0" lang="en-US" sz="2400" b="0" i="0" u="none" strike="noStrike" kern="1200" cap="none" spc="0" normalizeH="0" baseline="0" noProof="0" dirty="0" err="1">
                <a:ln>
                  <a:noFill/>
                </a:ln>
                <a:solidFill>
                  <a:schemeClr val="accent1">
                    <a:lumMod val="50000"/>
                  </a:schemeClr>
                </a:solidFill>
                <a:effectLst/>
                <a:uLnTx/>
                <a:uFillTx/>
                <a:latin typeface="Arial" pitchFamily="34" charset="0"/>
                <a:ea typeface="+mn-ea"/>
                <a:cs typeface="Arial" pitchFamily="34" charset="0"/>
              </a:rPr>
              <a:t>tính</a:t>
            </a:r>
            <a:r>
              <a:rPr kumimoji="0" lang="en-US" sz="2400" b="0" i="0" u="none" strike="noStrike" kern="1200" cap="none" spc="0" normalizeH="0" baseline="0" noProof="0" dirty="0">
                <a:ln>
                  <a:noFill/>
                </a:ln>
                <a:solidFill>
                  <a:schemeClr val="accent1">
                    <a:lumMod val="50000"/>
                  </a:schemeClr>
                </a:solidFill>
                <a:effectLst/>
                <a:uLnTx/>
                <a:uFillTx/>
                <a:latin typeface="Arial" pitchFamily="34" charset="0"/>
                <a:ea typeface="+mn-ea"/>
                <a:cs typeface="Arial" pitchFamily="34" charset="0"/>
              </a:rPr>
              <a:t> </a:t>
            </a:r>
            <a:r>
              <a:rPr kumimoji="0" lang="en-US" sz="2400" b="0" i="0" u="none" strike="noStrike" kern="1200" cap="none" spc="0" normalizeH="0" baseline="0" noProof="0" dirty="0" err="1">
                <a:ln>
                  <a:noFill/>
                </a:ln>
                <a:solidFill>
                  <a:schemeClr val="accent1">
                    <a:lumMod val="50000"/>
                  </a:schemeClr>
                </a:solidFill>
                <a:effectLst/>
                <a:uLnTx/>
                <a:uFillTx/>
                <a:latin typeface="Arial" pitchFamily="34" charset="0"/>
                <a:ea typeface="+mn-ea"/>
                <a:cs typeface="Arial" pitchFamily="34" charset="0"/>
              </a:rPr>
              <a:t>là</a:t>
            </a:r>
            <a:r>
              <a:rPr kumimoji="0" lang="en-US" sz="2400" b="0" i="0" u="none" strike="noStrike" kern="1200" cap="none" spc="0" normalizeH="0" baseline="0" noProof="0" dirty="0">
                <a:ln>
                  <a:noFill/>
                </a:ln>
                <a:solidFill>
                  <a:schemeClr val="accent1">
                    <a:lumMod val="50000"/>
                  </a:schemeClr>
                </a:solidFill>
                <a:effectLst/>
                <a:uLnTx/>
                <a:uFillTx/>
                <a:latin typeface="Arial" pitchFamily="34" charset="0"/>
                <a:ea typeface="+mn-ea"/>
                <a:cs typeface="Arial" pitchFamily="34" charset="0"/>
              </a:rPr>
              <a:t> </a:t>
            </a:r>
            <a:r>
              <a:rPr kumimoji="0" lang="en-US" sz="2400" b="0" i="0" u="none" strike="noStrike" kern="1200" cap="none" spc="0" normalizeH="0" baseline="0" noProof="0" dirty="0" err="1">
                <a:ln>
                  <a:noFill/>
                </a:ln>
                <a:solidFill>
                  <a:schemeClr val="accent1">
                    <a:lumMod val="50000"/>
                  </a:schemeClr>
                </a:solidFill>
                <a:effectLst/>
                <a:uLnTx/>
                <a:uFillTx/>
                <a:latin typeface="Arial" pitchFamily="34" charset="0"/>
                <a:ea typeface="+mn-ea"/>
                <a:cs typeface="Arial" pitchFamily="34" charset="0"/>
              </a:rPr>
              <a:t>một</a:t>
            </a:r>
            <a:r>
              <a:rPr kumimoji="0" lang="en-US" sz="2400" b="0" i="0" u="none" strike="noStrike" kern="1200" cap="none" spc="0" normalizeH="0" baseline="0" noProof="0" dirty="0">
                <a:ln>
                  <a:noFill/>
                </a:ln>
                <a:solidFill>
                  <a:schemeClr val="accent1">
                    <a:lumMod val="50000"/>
                  </a:schemeClr>
                </a:solidFill>
                <a:effectLst/>
                <a:uLnTx/>
                <a:uFillTx/>
                <a:latin typeface="Arial" pitchFamily="34" charset="0"/>
                <a:ea typeface="+mn-ea"/>
                <a:cs typeface="Arial" pitchFamily="34" charset="0"/>
              </a:rPr>
              <a:t> </a:t>
            </a:r>
            <a:r>
              <a:rPr kumimoji="0" lang="en-US" sz="2400" b="0" i="0" u="none" strike="noStrike" kern="1200" cap="none" spc="0" normalizeH="0" baseline="0" noProof="0" dirty="0" err="1">
                <a:ln>
                  <a:noFill/>
                </a:ln>
                <a:solidFill>
                  <a:schemeClr val="accent1">
                    <a:lumMod val="50000"/>
                  </a:schemeClr>
                </a:solidFill>
                <a:effectLst/>
                <a:uLnTx/>
                <a:uFillTx/>
                <a:latin typeface="Arial" pitchFamily="34" charset="0"/>
                <a:ea typeface="+mn-ea"/>
                <a:cs typeface="Arial" pitchFamily="34" charset="0"/>
              </a:rPr>
              <a:t>nhóm</a:t>
            </a:r>
            <a:r>
              <a:rPr kumimoji="0" lang="en-US" sz="2400" b="0" i="0" u="none" strike="noStrike" kern="1200" cap="none" spc="0" normalizeH="0" baseline="0" noProof="0" dirty="0">
                <a:ln>
                  <a:noFill/>
                </a:ln>
                <a:solidFill>
                  <a:schemeClr val="accent1">
                    <a:lumMod val="50000"/>
                  </a:schemeClr>
                </a:solidFill>
                <a:effectLst/>
                <a:uLnTx/>
                <a:uFillTx/>
                <a:latin typeface="Arial" pitchFamily="34" charset="0"/>
                <a:ea typeface="+mn-ea"/>
                <a:cs typeface="Arial" pitchFamily="34" charset="0"/>
              </a:rPr>
              <a:t> </a:t>
            </a:r>
            <a:r>
              <a:rPr kumimoji="0" lang="en-US" sz="2400" b="0" i="0" u="none" strike="noStrike" kern="1200" cap="none" spc="0" normalizeH="0" baseline="0" noProof="0" dirty="0" err="1">
                <a:ln>
                  <a:noFill/>
                </a:ln>
                <a:solidFill>
                  <a:schemeClr val="accent1">
                    <a:lumMod val="50000"/>
                  </a:schemeClr>
                </a:solidFill>
                <a:effectLst/>
                <a:uLnTx/>
                <a:uFillTx/>
                <a:latin typeface="Arial" pitchFamily="34" charset="0"/>
                <a:ea typeface="+mn-ea"/>
                <a:cs typeface="Arial" pitchFamily="34" charset="0"/>
              </a:rPr>
              <a:t>các</a:t>
            </a:r>
            <a:r>
              <a:rPr kumimoji="0" lang="en-US" sz="2400" b="0" i="0" u="none" strike="noStrike" kern="1200" cap="none" spc="0" normalizeH="0" baseline="0" noProof="0" dirty="0">
                <a:ln>
                  <a:noFill/>
                </a:ln>
                <a:solidFill>
                  <a:schemeClr val="accent1">
                    <a:lumMod val="50000"/>
                  </a:schemeClr>
                </a:solidFill>
                <a:effectLst/>
                <a:uLnTx/>
                <a:uFillTx/>
                <a:latin typeface="Arial" pitchFamily="34" charset="0"/>
                <a:ea typeface="+mn-ea"/>
                <a:cs typeface="Arial" pitchFamily="34" charset="0"/>
              </a:rPr>
              <a:t> </a:t>
            </a:r>
            <a:r>
              <a:rPr kumimoji="0" lang="en-US" sz="2400" b="0" i="0" u="none" strike="noStrike" kern="1200" cap="none" spc="0" normalizeH="0" baseline="0" noProof="0" dirty="0" err="1">
                <a:ln>
                  <a:noFill/>
                </a:ln>
                <a:solidFill>
                  <a:schemeClr val="accent1">
                    <a:lumMod val="50000"/>
                  </a:schemeClr>
                </a:solidFill>
                <a:effectLst/>
                <a:uLnTx/>
                <a:uFillTx/>
                <a:latin typeface="Arial" pitchFamily="34" charset="0"/>
                <a:ea typeface="+mn-ea"/>
                <a:cs typeface="Arial" pitchFamily="34" charset="0"/>
              </a:rPr>
              <a:t>máy</a:t>
            </a:r>
            <a:r>
              <a:rPr kumimoji="0" lang="en-US" sz="2400" b="0" i="0" u="none" strike="noStrike" kern="1200" cap="none" spc="0" normalizeH="0" baseline="0" noProof="0" dirty="0">
                <a:ln>
                  <a:noFill/>
                </a:ln>
                <a:solidFill>
                  <a:schemeClr val="accent1">
                    <a:lumMod val="50000"/>
                  </a:schemeClr>
                </a:solidFill>
                <a:effectLst/>
                <a:uLnTx/>
                <a:uFillTx/>
                <a:latin typeface="Arial" pitchFamily="34" charset="0"/>
                <a:ea typeface="+mn-ea"/>
                <a:cs typeface="Arial" pitchFamily="34" charset="0"/>
              </a:rPr>
              <a:t> </a:t>
            </a:r>
            <a:r>
              <a:rPr kumimoji="0" lang="en-US" sz="2400" b="0" i="0" u="none" strike="noStrike" kern="1200" cap="none" spc="0" normalizeH="0" baseline="0" noProof="0" dirty="0" err="1">
                <a:ln>
                  <a:noFill/>
                </a:ln>
                <a:solidFill>
                  <a:schemeClr val="accent1">
                    <a:lumMod val="50000"/>
                  </a:schemeClr>
                </a:solidFill>
                <a:effectLst/>
                <a:uLnTx/>
                <a:uFillTx/>
                <a:latin typeface="Arial" pitchFamily="34" charset="0"/>
                <a:ea typeface="+mn-ea"/>
                <a:cs typeface="Arial" pitchFamily="34" charset="0"/>
              </a:rPr>
              <a:t>tính</a:t>
            </a:r>
            <a:r>
              <a:rPr kumimoji="0" lang="en-US" sz="2400" b="0" i="0" u="none" strike="noStrike" kern="1200" cap="none" spc="0" normalizeH="0" baseline="0" noProof="0" dirty="0">
                <a:ln>
                  <a:noFill/>
                </a:ln>
                <a:solidFill>
                  <a:schemeClr val="accent1">
                    <a:lumMod val="50000"/>
                  </a:schemeClr>
                </a:solidFill>
                <a:effectLst/>
                <a:uLnTx/>
                <a:uFillTx/>
                <a:latin typeface="Arial" pitchFamily="34" charset="0"/>
                <a:ea typeface="+mn-ea"/>
                <a:cs typeface="Arial" pitchFamily="34" charset="0"/>
              </a:rPr>
              <a:t>, </a:t>
            </a:r>
            <a:r>
              <a:rPr kumimoji="0" lang="en-US" sz="2400" b="0" i="0" u="none" strike="noStrike" kern="1200" cap="none" spc="0" normalizeH="0" baseline="0" noProof="0" dirty="0" err="1">
                <a:ln>
                  <a:noFill/>
                </a:ln>
                <a:solidFill>
                  <a:schemeClr val="accent1">
                    <a:lumMod val="50000"/>
                  </a:schemeClr>
                </a:solidFill>
                <a:effectLst/>
                <a:uLnTx/>
                <a:uFillTx/>
                <a:latin typeface="Arial" pitchFamily="34" charset="0"/>
                <a:ea typeface="+mn-ea"/>
                <a:cs typeface="Arial" pitchFamily="34" charset="0"/>
              </a:rPr>
              <a:t>thiết</a:t>
            </a:r>
            <a:r>
              <a:rPr kumimoji="0" lang="en-US" sz="2400" b="0" i="0" u="none" strike="noStrike" kern="1200" cap="none" spc="0" normalizeH="0" baseline="0" noProof="0" dirty="0">
                <a:ln>
                  <a:noFill/>
                </a:ln>
                <a:solidFill>
                  <a:schemeClr val="accent1">
                    <a:lumMod val="50000"/>
                  </a:schemeClr>
                </a:solidFill>
                <a:effectLst/>
                <a:uLnTx/>
                <a:uFillTx/>
                <a:latin typeface="Arial" pitchFamily="34" charset="0"/>
                <a:ea typeface="+mn-ea"/>
                <a:cs typeface="Arial" pitchFamily="34" charset="0"/>
              </a:rPr>
              <a:t> </a:t>
            </a:r>
            <a:r>
              <a:rPr kumimoji="0" lang="en-US" sz="2400" b="0" i="0" u="none" strike="noStrike" kern="1200" cap="none" spc="0" normalizeH="0" baseline="0" noProof="0" dirty="0" err="1">
                <a:ln>
                  <a:noFill/>
                </a:ln>
                <a:solidFill>
                  <a:schemeClr val="accent1">
                    <a:lumMod val="50000"/>
                  </a:schemeClr>
                </a:solidFill>
                <a:effectLst/>
                <a:uLnTx/>
                <a:uFillTx/>
                <a:latin typeface="Arial" pitchFamily="34" charset="0"/>
                <a:ea typeface="+mn-ea"/>
                <a:cs typeface="Arial" pitchFamily="34" charset="0"/>
              </a:rPr>
              <a:t>bị</a:t>
            </a:r>
            <a:r>
              <a:rPr kumimoji="0" lang="en-US" sz="2400" b="0" i="0" u="none" strike="noStrike" kern="1200" cap="none" spc="0" normalizeH="0" baseline="0" noProof="0" dirty="0">
                <a:ln>
                  <a:noFill/>
                </a:ln>
                <a:solidFill>
                  <a:schemeClr val="accent1">
                    <a:lumMod val="50000"/>
                  </a:schemeClr>
                </a:solidFill>
                <a:effectLst/>
                <a:uLnTx/>
                <a:uFillTx/>
                <a:latin typeface="Arial" pitchFamily="34" charset="0"/>
                <a:ea typeface="+mn-ea"/>
                <a:cs typeface="Arial" pitchFamily="34" charset="0"/>
              </a:rPr>
              <a:t> </a:t>
            </a:r>
            <a:r>
              <a:rPr kumimoji="0" lang="en-US" sz="2400" b="0" i="0" u="none" strike="noStrike" kern="1200" cap="none" spc="0" normalizeH="0" baseline="0" noProof="0" dirty="0" err="1">
                <a:ln>
                  <a:noFill/>
                </a:ln>
                <a:solidFill>
                  <a:schemeClr val="accent1">
                    <a:lumMod val="50000"/>
                  </a:schemeClr>
                </a:solidFill>
                <a:effectLst/>
                <a:uLnTx/>
                <a:uFillTx/>
                <a:latin typeface="Arial" pitchFamily="34" charset="0"/>
                <a:ea typeface="+mn-ea"/>
                <a:cs typeface="Arial" pitchFamily="34" charset="0"/>
              </a:rPr>
              <a:t>ngoại</a:t>
            </a:r>
            <a:r>
              <a:rPr kumimoji="0" lang="en-US" sz="2400" b="0" i="0" u="none" strike="noStrike" kern="1200" cap="none" spc="0" normalizeH="0" baseline="0" noProof="0" dirty="0">
                <a:ln>
                  <a:noFill/>
                </a:ln>
                <a:solidFill>
                  <a:schemeClr val="accent1">
                    <a:lumMod val="50000"/>
                  </a:schemeClr>
                </a:solidFill>
                <a:effectLst/>
                <a:uLnTx/>
                <a:uFillTx/>
                <a:latin typeface="Arial" pitchFamily="34" charset="0"/>
                <a:ea typeface="+mn-ea"/>
                <a:cs typeface="Arial" pitchFamily="34" charset="0"/>
              </a:rPr>
              <a:t> vi </a:t>
            </a:r>
            <a:r>
              <a:rPr kumimoji="0" lang="en-US" sz="2400" b="0" i="0" u="none" strike="noStrike" kern="1200" cap="none" spc="0" normalizeH="0" baseline="0" noProof="0" dirty="0" err="1">
                <a:ln>
                  <a:noFill/>
                </a:ln>
                <a:solidFill>
                  <a:schemeClr val="accent1">
                    <a:lumMod val="50000"/>
                  </a:schemeClr>
                </a:solidFill>
                <a:effectLst/>
                <a:uLnTx/>
                <a:uFillTx/>
                <a:latin typeface="Arial" pitchFamily="34" charset="0"/>
                <a:ea typeface="+mn-ea"/>
                <a:cs typeface="Arial" pitchFamily="34" charset="0"/>
              </a:rPr>
              <a:t>được</a:t>
            </a:r>
            <a:r>
              <a:rPr kumimoji="0" lang="en-US" sz="2400" b="0" i="0" u="none" strike="noStrike" kern="1200" cap="none" spc="0" normalizeH="0" baseline="0" noProof="0" dirty="0">
                <a:ln>
                  <a:noFill/>
                </a:ln>
                <a:solidFill>
                  <a:schemeClr val="accent1">
                    <a:lumMod val="50000"/>
                  </a:schemeClr>
                </a:solidFill>
                <a:effectLst/>
                <a:uLnTx/>
                <a:uFillTx/>
                <a:latin typeface="Arial" pitchFamily="34" charset="0"/>
                <a:ea typeface="+mn-ea"/>
                <a:cs typeface="Arial" pitchFamily="34" charset="0"/>
              </a:rPr>
              <a:t> </a:t>
            </a:r>
            <a:r>
              <a:rPr kumimoji="0" lang="en-US" sz="2400" b="0" i="0" u="none" strike="noStrike" kern="1200" cap="none" spc="0" normalizeH="0" baseline="0" noProof="0" dirty="0" err="1">
                <a:ln>
                  <a:noFill/>
                </a:ln>
                <a:solidFill>
                  <a:schemeClr val="accent1">
                    <a:lumMod val="50000"/>
                  </a:schemeClr>
                </a:solidFill>
                <a:effectLst/>
                <a:uLnTx/>
                <a:uFillTx/>
                <a:latin typeface="Arial" pitchFamily="34" charset="0"/>
                <a:ea typeface="+mn-ea"/>
                <a:cs typeface="Arial" pitchFamily="34" charset="0"/>
              </a:rPr>
              <a:t>kết</a:t>
            </a:r>
            <a:r>
              <a:rPr kumimoji="0" lang="en-US" sz="2400" b="0" i="0" u="none" strike="noStrike" kern="1200" cap="none" spc="0" normalizeH="0" baseline="0" noProof="0" dirty="0">
                <a:ln>
                  <a:noFill/>
                </a:ln>
                <a:solidFill>
                  <a:schemeClr val="accent1">
                    <a:lumMod val="50000"/>
                  </a:schemeClr>
                </a:solidFill>
                <a:effectLst/>
                <a:uLnTx/>
                <a:uFillTx/>
                <a:latin typeface="Arial" pitchFamily="34" charset="0"/>
                <a:ea typeface="+mn-ea"/>
                <a:cs typeface="Arial" pitchFamily="34" charset="0"/>
              </a:rPr>
              <a:t> </a:t>
            </a:r>
            <a:r>
              <a:rPr kumimoji="0" lang="en-US" sz="2400" b="0" i="0" u="none" strike="noStrike" kern="1200" cap="none" spc="0" normalizeH="0" baseline="0" noProof="0" dirty="0" err="1">
                <a:ln>
                  <a:noFill/>
                </a:ln>
                <a:solidFill>
                  <a:schemeClr val="accent1">
                    <a:lumMod val="50000"/>
                  </a:schemeClr>
                </a:solidFill>
                <a:effectLst/>
                <a:uLnTx/>
                <a:uFillTx/>
                <a:latin typeface="Arial" pitchFamily="34" charset="0"/>
                <a:ea typeface="+mn-ea"/>
                <a:cs typeface="Arial" pitchFamily="34" charset="0"/>
              </a:rPr>
              <a:t>nối</a:t>
            </a:r>
            <a:r>
              <a:rPr kumimoji="0" lang="en-US" sz="2400" b="0" i="0" u="none" strike="noStrike" kern="1200" cap="none" spc="0" normalizeH="0" baseline="0" noProof="0" dirty="0">
                <a:ln>
                  <a:noFill/>
                </a:ln>
                <a:solidFill>
                  <a:schemeClr val="accent1">
                    <a:lumMod val="50000"/>
                  </a:schemeClr>
                </a:solidFill>
                <a:effectLst/>
                <a:uLnTx/>
                <a:uFillTx/>
                <a:latin typeface="Arial" pitchFamily="34" charset="0"/>
                <a:ea typeface="+mn-ea"/>
                <a:cs typeface="Arial" pitchFamily="34" charset="0"/>
              </a:rPr>
              <a:t> </a:t>
            </a:r>
            <a:r>
              <a:rPr kumimoji="0" lang="en-US" sz="2400" b="0" i="0" u="none" strike="noStrike" kern="1200" cap="none" spc="0" normalizeH="0" baseline="0" noProof="0" dirty="0" err="1">
                <a:ln>
                  <a:noFill/>
                </a:ln>
                <a:solidFill>
                  <a:schemeClr val="accent1">
                    <a:lumMod val="50000"/>
                  </a:schemeClr>
                </a:solidFill>
                <a:effectLst/>
                <a:uLnTx/>
                <a:uFillTx/>
                <a:latin typeface="Arial" pitchFamily="34" charset="0"/>
                <a:ea typeface="+mn-ea"/>
                <a:cs typeface="Arial" pitchFamily="34" charset="0"/>
              </a:rPr>
              <a:t>với</a:t>
            </a:r>
            <a:r>
              <a:rPr kumimoji="0" lang="en-US" sz="2400" b="0" i="0" u="none" strike="noStrike" kern="1200" cap="none" spc="0" normalizeH="0" baseline="0" noProof="0" dirty="0">
                <a:ln>
                  <a:noFill/>
                </a:ln>
                <a:solidFill>
                  <a:schemeClr val="accent1">
                    <a:lumMod val="50000"/>
                  </a:schemeClr>
                </a:solidFill>
                <a:effectLst/>
                <a:uLnTx/>
                <a:uFillTx/>
                <a:latin typeface="Arial" pitchFamily="34" charset="0"/>
                <a:ea typeface="+mn-ea"/>
                <a:cs typeface="Arial" pitchFamily="34" charset="0"/>
              </a:rPr>
              <a:t> </a:t>
            </a:r>
            <a:r>
              <a:rPr kumimoji="0" lang="en-US" sz="2400" b="0" i="0" u="none" strike="noStrike" kern="1200" cap="none" spc="0" normalizeH="0" baseline="0" noProof="0" dirty="0" err="1">
                <a:ln>
                  <a:noFill/>
                </a:ln>
                <a:solidFill>
                  <a:schemeClr val="accent1">
                    <a:lumMod val="50000"/>
                  </a:schemeClr>
                </a:solidFill>
                <a:effectLst/>
                <a:uLnTx/>
                <a:uFillTx/>
                <a:latin typeface="Arial" pitchFamily="34" charset="0"/>
                <a:ea typeface="+mn-ea"/>
                <a:cs typeface="Arial" pitchFamily="34" charset="0"/>
              </a:rPr>
              <a:t>nhau</a:t>
            </a:r>
            <a:r>
              <a:rPr kumimoji="0" lang="en-US" sz="2400" b="0" i="0" u="none" strike="noStrike" kern="1200" cap="none" spc="0" normalizeH="0" baseline="0" noProof="0" dirty="0">
                <a:ln>
                  <a:noFill/>
                </a:ln>
                <a:solidFill>
                  <a:schemeClr val="accent1">
                    <a:lumMod val="50000"/>
                  </a:schemeClr>
                </a:solidFill>
                <a:effectLst/>
                <a:uLnTx/>
                <a:uFillTx/>
                <a:latin typeface="Arial" pitchFamily="34" charset="0"/>
                <a:ea typeface="+mn-ea"/>
                <a:cs typeface="Arial" pitchFamily="34" charset="0"/>
              </a:rPr>
              <a:t> </a:t>
            </a:r>
            <a:r>
              <a:rPr kumimoji="0" lang="en-US" sz="2400" b="0" i="0" u="none" strike="noStrike" kern="1200" cap="none" spc="0" normalizeH="0" baseline="0" noProof="0" dirty="0" err="1">
                <a:ln>
                  <a:noFill/>
                </a:ln>
                <a:solidFill>
                  <a:schemeClr val="accent1">
                    <a:lumMod val="50000"/>
                  </a:schemeClr>
                </a:solidFill>
                <a:effectLst/>
                <a:uLnTx/>
                <a:uFillTx/>
                <a:latin typeface="Arial" pitchFamily="34" charset="0"/>
                <a:ea typeface="+mn-ea"/>
                <a:cs typeface="Arial" pitchFamily="34" charset="0"/>
              </a:rPr>
              <a:t>thông</a:t>
            </a:r>
            <a:r>
              <a:rPr kumimoji="0" lang="en-US" sz="2400" b="0" i="0" u="none" strike="noStrike" kern="1200" cap="none" spc="0" normalizeH="0" baseline="0" noProof="0" dirty="0">
                <a:ln>
                  <a:noFill/>
                </a:ln>
                <a:solidFill>
                  <a:schemeClr val="accent1">
                    <a:lumMod val="50000"/>
                  </a:schemeClr>
                </a:solidFill>
                <a:effectLst/>
                <a:uLnTx/>
                <a:uFillTx/>
                <a:latin typeface="Arial" pitchFamily="34" charset="0"/>
                <a:ea typeface="+mn-ea"/>
                <a:cs typeface="Arial" pitchFamily="34" charset="0"/>
              </a:rPr>
              <a:t> qua </a:t>
            </a:r>
            <a:r>
              <a:rPr kumimoji="0" lang="en-US" sz="2400" b="0" i="0" u="none" strike="noStrike" kern="1200" cap="none" spc="0" normalizeH="0" baseline="0" noProof="0" dirty="0" err="1">
                <a:ln>
                  <a:noFill/>
                </a:ln>
                <a:solidFill>
                  <a:schemeClr val="accent1">
                    <a:lumMod val="50000"/>
                  </a:schemeClr>
                </a:solidFill>
                <a:effectLst/>
                <a:uLnTx/>
                <a:uFillTx/>
                <a:latin typeface="Arial" pitchFamily="34" charset="0"/>
                <a:ea typeface="+mn-ea"/>
                <a:cs typeface="Arial" pitchFamily="34" charset="0"/>
              </a:rPr>
              <a:t>các</a:t>
            </a:r>
            <a:r>
              <a:rPr kumimoji="0" lang="en-US" sz="2400" b="0" i="0" u="none" strike="noStrike" kern="1200" cap="none" spc="0" normalizeH="0" baseline="0" noProof="0" dirty="0">
                <a:ln>
                  <a:noFill/>
                </a:ln>
                <a:solidFill>
                  <a:schemeClr val="accent1">
                    <a:lumMod val="50000"/>
                  </a:schemeClr>
                </a:solidFill>
                <a:effectLst/>
                <a:uLnTx/>
                <a:uFillTx/>
                <a:latin typeface="Arial" pitchFamily="34" charset="0"/>
                <a:ea typeface="+mn-ea"/>
                <a:cs typeface="Arial" pitchFamily="34" charset="0"/>
              </a:rPr>
              <a:t> </a:t>
            </a:r>
            <a:r>
              <a:rPr kumimoji="0" lang="en-US" sz="2400" b="0" i="0" u="none" strike="noStrike" kern="1200" cap="none" spc="0" normalizeH="0" baseline="0" noProof="0" dirty="0" err="1">
                <a:ln>
                  <a:noFill/>
                </a:ln>
                <a:solidFill>
                  <a:srgbClr val="FF0000"/>
                </a:solidFill>
                <a:effectLst/>
                <a:uLnTx/>
                <a:uFillTx/>
                <a:latin typeface="Arial" pitchFamily="34" charset="0"/>
                <a:ea typeface="+mn-ea"/>
                <a:cs typeface="Arial" pitchFamily="34" charset="0"/>
              </a:rPr>
              <a:t>phương</a:t>
            </a:r>
            <a:r>
              <a:rPr kumimoji="0" lang="en-US" sz="2400" b="0" i="0" u="none" strike="noStrike" kern="1200" cap="none" spc="0" normalizeH="0" baseline="0" noProof="0" dirty="0">
                <a:ln>
                  <a:noFill/>
                </a:ln>
                <a:solidFill>
                  <a:srgbClr val="FF0000"/>
                </a:solidFill>
                <a:effectLst/>
                <a:uLnTx/>
                <a:uFillTx/>
                <a:latin typeface="Arial" pitchFamily="34" charset="0"/>
                <a:ea typeface="+mn-ea"/>
                <a:cs typeface="Arial" pitchFamily="34" charset="0"/>
              </a:rPr>
              <a:t> </a:t>
            </a:r>
            <a:r>
              <a:rPr kumimoji="0" lang="en-US" sz="2400" b="0" i="0" u="none" strike="noStrike" kern="1200" cap="none" spc="0" normalizeH="0" baseline="0" noProof="0" dirty="0" err="1">
                <a:ln>
                  <a:noFill/>
                </a:ln>
                <a:solidFill>
                  <a:srgbClr val="FF0000"/>
                </a:solidFill>
                <a:effectLst/>
                <a:uLnTx/>
                <a:uFillTx/>
                <a:latin typeface="Arial" pitchFamily="34" charset="0"/>
                <a:ea typeface="+mn-ea"/>
                <a:cs typeface="Arial" pitchFamily="34" charset="0"/>
              </a:rPr>
              <a:t>tiện</a:t>
            </a:r>
            <a:r>
              <a:rPr kumimoji="0" lang="en-US" sz="2400" b="0" i="0" u="none" strike="noStrike" kern="1200" cap="none" spc="0" normalizeH="0" baseline="0" noProof="0" dirty="0">
                <a:ln>
                  <a:noFill/>
                </a:ln>
                <a:solidFill>
                  <a:srgbClr val="FF0000"/>
                </a:solidFill>
                <a:effectLst/>
                <a:uLnTx/>
                <a:uFillTx/>
                <a:latin typeface="Arial" pitchFamily="34" charset="0"/>
                <a:ea typeface="+mn-ea"/>
                <a:cs typeface="Arial" pitchFamily="34" charset="0"/>
              </a:rPr>
              <a:t> </a:t>
            </a:r>
            <a:r>
              <a:rPr kumimoji="0" lang="en-US" sz="2400" b="0" i="0" u="none" strike="noStrike" kern="1200" cap="none" spc="0" normalizeH="0" baseline="0" noProof="0" dirty="0" err="1">
                <a:ln>
                  <a:noFill/>
                </a:ln>
                <a:solidFill>
                  <a:srgbClr val="FF0000"/>
                </a:solidFill>
                <a:effectLst/>
                <a:uLnTx/>
                <a:uFillTx/>
                <a:latin typeface="Arial" pitchFamily="34" charset="0"/>
                <a:ea typeface="+mn-ea"/>
                <a:cs typeface="Arial" pitchFamily="34" charset="0"/>
              </a:rPr>
              <a:t>truyền</a:t>
            </a:r>
            <a:r>
              <a:rPr kumimoji="0" lang="en-US" sz="2400" b="0" i="0" u="none" strike="noStrike" kern="1200" cap="none" spc="0" normalizeH="0" baseline="0" noProof="0" dirty="0">
                <a:ln>
                  <a:noFill/>
                </a:ln>
                <a:solidFill>
                  <a:srgbClr val="FF0000"/>
                </a:solidFill>
                <a:effectLst/>
                <a:uLnTx/>
                <a:uFillTx/>
                <a:latin typeface="Arial" pitchFamily="34" charset="0"/>
                <a:ea typeface="+mn-ea"/>
                <a:cs typeface="Arial" pitchFamily="34" charset="0"/>
              </a:rPr>
              <a:t> </a:t>
            </a:r>
            <a:r>
              <a:rPr kumimoji="0" lang="en-US" sz="2400" b="0" i="0" u="none" strike="noStrike" kern="1200" cap="none" spc="0" normalizeH="0" baseline="0" noProof="0" dirty="0" err="1">
                <a:ln>
                  <a:noFill/>
                </a:ln>
                <a:solidFill>
                  <a:srgbClr val="FF0000"/>
                </a:solidFill>
                <a:effectLst/>
                <a:uLnTx/>
                <a:uFillTx/>
                <a:latin typeface="Arial" pitchFamily="34" charset="0"/>
                <a:ea typeface="+mn-ea"/>
                <a:cs typeface="Arial" pitchFamily="34" charset="0"/>
              </a:rPr>
              <a:t>dẫn</a:t>
            </a:r>
            <a:r>
              <a:rPr kumimoji="0" lang="en-US" sz="2400" b="0" i="0" u="none" strike="noStrike" kern="1200" cap="none" spc="0" normalizeH="0" baseline="0" noProof="0" dirty="0">
                <a:ln>
                  <a:noFill/>
                </a:ln>
                <a:solidFill>
                  <a:srgbClr val="FF0000"/>
                </a:solidFill>
                <a:effectLst/>
                <a:uLnTx/>
                <a:uFillTx/>
                <a:latin typeface="Arial" pitchFamily="34" charset="0"/>
                <a:ea typeface="+mn-ea"/>
                <a:cs typeface="Arial" pitchFamily="34" charset="0"/>
              </a:rPr>
              <a:t> </a:t>
            </a:r>
            <a:r>
              <a:rPr kumimoji="0" lang="en-US" sz="2400" b="0" i="0" u="none" strike="noStrike" kern="1200" cap="none" spc="0" normalizeH="0" baseline="0" noProof="0" dirty="0" err="1">
                <a:ln>
                  <a:noFill/>
                </a:ln>
                <a:solidFill>
                  <a:schemeClr val="accent1">
                    <a:lumMod val="50000"/>
                  </a:schemeClr>
                </a:solidFill>
                <a:effectLst/>
                <a:uLnTx/>
                <a:uFillTx/>
                <a:latin typeface="Arial" pitchFamily="34" charset="0"/>
                <a:ea typeface="+mn-ea"/>
                <a:cs typeface="Arial" pitchFamily="34" charset="0"/>
              </a:rPr>
              <a:t>như</a:t>
            </a:r>
            <a:r>
              <a:rPr kumimoji="0" lang="en-US" sz="2400" b="0" i="0" u="none" strike="noStrike" kern="1200" cap="none" spc="0" normalizeH="0" baseline="0" noProof="0" dirty="0">
                <a:ln>
                  <a:noFill/>
                </a:ln>
                <a:solidFill>
                  <a:schemeClr val="accent1">
                    <a:lumMod val="50000"/>
                  </a:schemeClr>
                </a:solidFill>
                <a:effectLst/>
                <a:uLnTx/>
                <a:uFillTx/>
                <a:latin typeface="Arial" pitchFamily="34" charset="0"/>
                <a:ea typeface="+mn-ea"/>
                <a:cs typeface="Arial" pitchFamily="34" charset="0"/>
              </a:rPr>
              <a:t> </a:t>
            </a:r>
            <a:r>
              <a:rPr kumimoji="0" lang="en-US" sz="2400" b="0" i="0" u="none" strike="noStrike" kern="1200" cap="none" spc="0" normalizeH="0" baseline="0" noProof="0" dirty="0" err="1">
                <a:ln>
                  <a:noFill/>
                </a:ln>
                <a:solidFill>
                  <a:schemeClr val="accent1">
                    <a:lumMod val="50000"/>
                  </a:schemeClr>
                </a:solidFill>
                <a:effectLst/>
                <a:uLnTx/>
                <a:uFillTx/>
                <a:latin typeface="Arial" pitchFamily="34" charset="0"/>
                <a:ea typeface="+mn-ea"/>
                <a:cs typeface="Arial" pitchFamily="34" charset="0"/>
              </a:rPr>
              <a:t>cáp</a:t>
            </a:r>
            <a:r>
              <a:rPr kumimoji="0" lang="en-US" sz="2400" b="0" i="0" u="none" strike="noStrike" kern="1200" cap="none" spc="0" normalizeH="0" baseline="0" noProof="0" dirty="0">
                <a:ln>
                  <a:noFill/>
                </a:ln>
                <a:solidFill>
                  <a:schemeClr val="accent1">
                    <a:lumMod val="50000"/>
                  </a:schemeClr>
                </a:solidFill>
                <a:effectLst/>
                <a:uLnTx/>
                <a:uFillTx/>
                <a:latin typeface="Arial" pitchFamily="34" charset="0"/>
                <a:ea typeface="+mn-ea"/>
                <a:cs typeface="Arial" pitchFamily="34" charset="0"/>
              </a:rPr>
              <a:t>, </a:t>
            </a:r>
            <a:r>
              <a:rPr kumimoji="0" lang="en-US" sz="2400" b="0" i="0" u="none" strike="noStrike" kern="1200" cap="none" spc="0" normalizeH="0" baseline="0" noProof="0" dirty="0" err="1">
                <a:ln>
                  <a:noFill/>
                </a:ln>
                <a:solidFill>
                  <a:schemeClr val="accent1">
                    <a:lumMod val="50000"/>
                  </a:schemeClr>
                </a:solidFill>
                <a:effectLst/>
                <a:uLnTx/>
                <a:uFillTx/>
                <a:latin typeface="Arial" pitchFamily="34" charset="0"/>
                <a:ea typeface="+mn-ea"/>
                <a:cs typeface="Arial" pitchFamily="34" charset="0"/>
              </a:rPr>
              <a:t>sóng</a:t>
            </a:r>
            <a:r>
              <a:rPr kumimoji="0" lang="en-US" sz="2400" b="0" i="0" u="none" strike="noStrike" kern="1200" cap="none" spc="0" normalizeH="0" baseline="0" noProof="0" dirty="0">
                <a:ln>
                  <a:noFill/>
                </a:ln>
                <a:solidFill>
                  <a:schemeClr val="accent1">
                    <a:lumMod val="50000"/>
                  </a:schemeClr>
                </a:solidFill>
                <a:effectLst/>
                <a:uLnTx/>
                <a:uFillTx/>
                <a:latin typeface="Arial" pitchFamily="34" charset="0"/>
                <a:ea typeface="+mn-ea"/>
                <a:cs typeface="Arial" pitchFamily="34" charset="0"/>
              </a:rPr>
              <a:t> </a:t>
            </a:r>
            <a:r>
              <a:rPr kumimoji="0" lang="en-US" sz="2400" b="0" i="0" u="none" strike="noStrike" kern="1200" cap="none" spc="0" normalizeH="0" baseline="0" noProof="0" dirty="0" err="1">
                <a:ln>
                  <a:noFill/>
                </a:ln>
                <a:solidFill>
                  <a:schemeClr val="accent1">
                    <a:lumMod val="50000"/>
                  </a:schemeClr>
                </a:solidFill>
                <a:effectLst/>
                <a:uLnTx/>
                <a:uFillTx/>
                <a:latin typeface="Arial" pitchFamily="34" charset="0"/>
                <a:ea typeface="+mn-ea"/>
                <a:cs typeface="Arial" pitchFamily="34" charset="0"/>
              </a:rPr>
              <a:t>điện</a:t>
            </a:r>
            <a:r>
              <a:rPr kumimoji="0" lang="en-US" sz="2400" b="0" i="0" u="none" strike="noStrike" kern="1200" cap="none" spc="0" normalizeH="0" baseline="0" noProof="0" dirty="0">
                <a:ln>
                  <a:noFill/>
                </a:ln>
                <a:solidFill>
                  <a:schemeClr val="accent1">
                    <a:lumMod val="50000"/>
                  </a:schemeClr>
                </a:solidFill>
                <a:effectLst/>
                <a:uLnTx/>
                <a:uFillTx/>
                <a:latin typeface="Arial" pitchFamily="34" charset="0"/>
                <a:ea typeface="+mn-ea"/>
                <a:cs typeface="Arial" pitchFamily="34" charset="0"/>
              </a:rPr>
              <a:t> t</a:t>
            </a:r>
            <a:r>
              <a:rPr kumimoji="0" lang="vi-VN" sz="2400" b="0" i="0" u="none" strike="noStrike" kern="1200" cap="none" spc="0" normalizeH="0" baseline="0" noProof="0" dirty="0">
                <a:ln>
                  <a:noFill/>
                </a:ln>
                <a:solidFill>
                  <a:schemeClr val="accent1">
                    <a:lumMod val="50000"/>
                  </a:schemeClr>
                </a:solidFill>
                <a:effectLst/>
                <a:uLnTx/>
                <a:uFillTx/>
                <a:latin typeface="Arial" pitchFamily="34" charset="0"/>
                <a:ea typeface="+mn-ea"/>
                <a:cs typeface="Arial" pitchFamily="34" charset="0"/>
              </a:rPr>
              <a:t>ừ</a:t>
            </a:r>
            <a:r>
              <a:rPr kumimoji="0" lang="en-US" sz="2400" b="0" i="0" u="none" strike="noStrike" kern="1200" cap="none" spc="0" normalizeH="0" baseline="0" noProof="0" dirty="0">
                <a:ln>
                  <a:noFill/>
                </a:ln>
                <a:solidFill>
                  <a:schemeClr val="accent1">
                    <a:lumMod val="50000"/>
                  </a:schemeClr>
                </a:solidFill>
                <a:effectLst/>
                <a:uLnTx/>
                <a:uFillTx/>
                <a:latin typeface="Arial" pitchFamily="34" charset="0"/>
                <a:ea typeface="+mn-ea"/>
                <a:cs typeface="Arial" pitchFamily="34" charset="0"/>
              </a:rPr>
              <a:t>, </a:t>
            </a:r>
            <a:r>
              <a:rPr kumimoji="0" lang="en-US" sz="2400" b="0" i="0" u="none" strike="noStrike" kern="1200" cap="none" spc="0" normalizeH="0" baseline="0" noProof="0" dirty="0" err="1">
                <a:ln>
                  <a:noFill/>
                </a:ln>
                <a:solidFill>
                  <a:schemeClr val="accent1">
                    <a:lumMod val="50000"/>
                  </a:schemeClr>
                </a:solidFill>
                <a:effectLst/>
                <a:uLnTx/>
                <a:uFillTx/>
                <a:latin typeface="Arial" pitchFamily="34" charset="0"/>
                <a:ea typeface="+mn-ea"/>
                <a:cs typeface="Arial" pitchFamily="34" charset="0"/>
              </a:rPr>
              <a:t>tia</a:t>
            </a:r>
            <a:r>
              <a:rPr kumimoji="0" lang="en-US" sz="2400" b="0" i="0" u="none" strike="noStrike" kern="1200" cap="none" spc="0" normalizeH="0" baseline="0" noProof="0" dirty="0">
                <a:ln>
                  <a:noFill/>
                </a:ln>
                <a:solidFill>
                  <a:schemeClr val="accent1">
                    <a:lumMod val="50000"/>
                  </a:schemeClr>
                </a:solidFill>
                <a:effectLst/>
                <a:uLnTx/>
                <a:uFillTx/>
                <a:latin typeface="Arial" pitchFamily="34" charset="0"/>
                <a:ea typeface="+mn-ea"/>
                <a:cs typeface="Arial" pitchFamily="34" charset="0"/>
              </a:rPr>
              <a:t> </a:t>
            </a:r>
            <a:r>
              <a:rPr kumimoji="0" lang="en-US" sz="2400" b="0" i="0" u="none" strike="noStrike" kern="1200" cap="none" spc="0" normalizeH="0" baseline="0" noProof="0" dirty="0" err="1">
                <a:ln>
                  <a:noFill/>
                </a:ln>
                <a:solidFill>
                  <a:schemeClr val="accent1">
                    <a:lumMod val="50000"/>
                  </a:schemeClr>
                </a:solidFill>
                <a:effectLst/>
                <a:uLnTx/>
                <a:uFillTx/>
                <a:latin typeface="Arial" pitchFamily="34" charset="0"/>
                <a:ea typeface="+mn-ea"/>
                <a:cs typeface="Arial" pitchFamily="34" charset="0"/>
              </a:rPr>
              <a:t>hồng</a:t>
            </a:r>
            <a:r>
              <a:rPr kumimoji="0" lang="en-US" sz="2400" b="0" i="0" u="none" strike="noStrike" kern="1200" cap="none" spc="0" normalizeH="0" baseline="0" noProof="0" dirty="0">
                <a:ln>
                  <a:noFill/>
                </a:ln>
                <a:solidFill>
                  <a:schemeClr val="accent1">
                    <a:lumMod val="50000"/>
                  </a:schemeClr>
                </a:solidFill>
                <a:effectLst/>
                <a:uLnTx/>
                <a:uFillTx/>
                <a:latin typeface="Arial" pitchFamily="34" charset="0"/>
                <a:ea typeface="+mn-ea"/>
                <a:cs typeface="Arial" pitchFamily="34" charset="0"/>
              </a:rPr>
              <a:t> </a:t>
            </a:r>
            <a:r>
              <a:rPr kumimoji="0" lang="en-US" sz="2400" b="0" i="0" u="none" strike="noStrike" kern="1200" cap="none" spc="0" normalizeH="0" baseline="0" noProof="0" dirty="0" err="1">
                <a:ln>
                  <a:noFill/>
                </a:ln>
                <a:solidFill>
                  <a:schemeClr val="accent1">
                    <a:lumMod val="50000"/>
                  </a:schemeClr>
                </a:solidFill>
                <a:effectLst/>
                <a:uLnTx/>
                <a:uFillTx/>
                <a:latin typeface="Arial" pitchFamily="34" charset="0"/>
                <a:ea typeface="+mn-ea"/>
                <a:cs typeface="Arial" pitchFamily="34" charset="0"/>
              </a:rPr>
              <a:t>ngoại</a:t>
            </a:r>
            <a:r>
              <a:rPr kumimoji="0" lang="en-US" sz="2400" b="0" i="0" u="none" strike="noStrike" kern="1200" cap="none" spc="0" normalizeH="0" baseline="0" noProof="0" dirty="0">
                <a:ln>
                  <a:noFill/>
                </a:ln>
                <a:solidFill>
                  <a:schemeClr val="accent1">
                    <a:lumMod val="50000"/>
                  </a:schemeClr>
                </a:solidFill>
                <a:effectLst/>
                <a:uLnTx/>
                <a:uFillTx/>
                <a:latin typeface="Arial" pitchFamily="34" charset="0"/>
                <a:ea typeface="+mn-ea"/>
                <a:cs typeface="Arial" pitchFamily="34" charset="0"/>
              </a:rPr>
              <a:t>… </a:t>
            </a:r>
            <a:r>
              <a:rPr kumimoji="0" lang="en-US" sz="2400" b="0" i="0" u="none" strike="noStrike" kern="1200" cap="none" spc="0" normalizeH="0" baseline="0" noProof="0" dirty="0" err="1">
                <a:ln>
                  <a:noFill/>
                </a:ln>
                <a:solidFill>
                  <a:srgbClr val="FF0000"/>
                </a:solidFill>
                <a:effectLst/>
                <a:uLnTx/>
                <a:uFillTx/>
                <a:latin typeface="Arial" pitchFamily="34" charset="0"/>
                <a:ea typeface="+mn-ea"/>
                <a:cs typeface="Arial" pitchFamily="34" charset="0"/>
              </a:rPr>
              <a:t>để</a:t>
            </a:r>
            <a:r>
              <a:rPr kumimoji="0" lang="en-US" sz="2400" b="0" i="0" u="none" strike="noStrike" kern="1200" cap="none" spc="0" normalizeH="0" baseline="0" noProof="0" dirty="0">
                <a:ln>
                  <a:noFill/>
                </a:ln>
                <a:solidFill>
                  <a:srgbClr val="FF0000"/>
                </a:solidFill>
                <a:effectLst/>
                <a:uLnTx/>
                <a:uFillTx/>
                <a:latin typeface="Arial" pitchFamily="34" charset="0"/>
                <a:ea typeface="+mn-ea"/>
                <a:cs typeface="Arial" pitchFamily="34" charset="0"/>
              </a:rPr>
              <a:t> chia </a:t>
            </a:r>
            <a:r>
              <a:rPr kumimoji="0" lang="en-US" sz="2400" b="0" i="0" u="none" strike="noStrike" kern="1200" cap="none" spc="0" normalizeH="0" baseline="0" noProof="0" dirty="0" err="1">
                <a:ln>
                  <a:noFill/>
                </a:ln>
                <a:solidFill>
                  <a:srgbClr val="FF0000"/>
                </a:solidFill>
                <a:effectLst/>
                <a:uLnTx/>
                <a:uFillTx/>
                <a:latin typeface="Arial" pitchFamily="34" charset="0"/>
                <a:ea typeface="+mn-ea"/>
                <a:cs typeface="Arial" pitchFamily="34" charset="0"/>
              </a:rPr>
              <a:t>sẻ</a:t>
            </a:r>
            <a:r>
              <a:rPr kumimoji="0" lang="en-US" sz="2400" b="0" i="0" u="none" strike="noStrike" kern="1200" cap="none" spc="0" normalizeH="0" baseline="0" noProof="0" dirty="0">
                <a:ln>
                  <a:noFill/>
                </a:ln>
                <a:solidFill>
                  <a:srgbClr val="FF0000"/>
                </a:solidFill>
                <a:effectLst/>
                <a:uLnTx/>
                <a:uFillTx/>
                <a:latin typeface="Arial" pitchFamily="34" charset="0"/>
                <a:ea typeface="+mn-ea"/>
                <a:cs typeface="Arial" pitchFamily="34" charset="0"/>
              </a:rPr>
              <a:t>(share) </a:t>
            </a:r>
            <a:r>
              <a:rPr kumimoji="0" lang="en-US" sz="2400" b="0" i="0" u="none" strike="noStrike" kern="1200" cap="none" spc="0" normalizeH="0" baseline="0" noProof="0" dirty="0" err="1">
                <a:ln>
                  <a:noFill/>
                </a:ln>
                <a:solidFill>
                  <a:srgbClr val="FF0000"/>
                </a:solidFill>
                <a:effectLst/>
                <a:uLnTx/>
                <a:uFillTx/>
                <a:latin typeface="Arial" pitchFamily="34" charset="0"/>
                <a:ea typeface="+mn-ea"/>
                <a:cs typeface="Arial" pitchFamily="34" charset="0"/>
              </a:rPr>
              <a:t>tài</a:t>
            </a:r>
            <a:r>
              <a:rPr kumimoji="0" lang="en-US" sz="2400" b="0" i="0" u="none" strike="noStrike" kern="1200" cap="none" spc="0" normalizeH="0" baseline="0" noProof="0" dirty="0">
                <a:ln>
                  <a:noFill/>
                </a:ln>
                <a:solidFill>
                  <a:srgbClr val="FF0000"/>
                </a:solidFill>
                <a:effectLst/>
                <a:uLnTx/>
                <a:uFillTx/>
                <a:latin typeface="Arial" pitchFamily="34" charset="0"/>
                <a:ea typeface="+mn-ea"/>
                <a:cs typeface="Arial" pitchFamily="34" charset="0"/>
              </a:rPr>
              <a:t> </a:t>
            </a:r>
            <a:r>
              <a:rPr kumimoji="0" lang="en-US" sz="2400" b="0" i="0" u="none" strike="noStrike" kern="1200" cap="none" spc="0" normalizeH="0" baseline="0" noProof="0" dirty="0" err="1">
                <a:ln>
                  <a:noFill/>
                </a:ln>
                <a:solidFill>
                  <a:srgbClr val="FF0000"/>
                </a:solidFill>
                <a:effectLst/>
                <a:uLnTx/>
                <a:uFillTx/>
                <a:latin typeface="Arial" pitchFamily="34" charset="0"/>
                <a:ea typeface="+mn-ea"/>
                <a:cs typeface="Arial" pitchFamily="34" charset="0"/>
              </a:rPr>
              <a:t>nguyên</a:t>
            </a:r>
            <a:r>
              <a:rPr kumimoji="0" lang="en-US" sz="2400" b="0" i="0" u="none" strike="noStrike" kern="1200" cap="none" spc="0" normalizeH="0" baseline="0" noProof="0" dirty="0">
                <a:ln>
                  <a:noFill/>
                </a:ln>
                <a:solidFill>
                  <a:srgbClr val="FF0000"/>
                </a:solidFill>
                <a:effectLst/>
                <a:uLnTx/>
                <a:uFillTx/>
                <a:latin typeface="Arial" pitchFamily="34" charset="0"/>
                <a:ea typeface="+mn-ea"/>
                <a:cs typeface="Arial" pitchFamily="34" charset="0"/>
              </a:rPr>
              <a:t>, </a:t>
            </a:r>
            <a:r>
              <a:rPr kumimoji="0" lang="en-US" sz="2400" b="0" i="0" u="none" strike="noStrike" kern="1200" cap="none" spc="0" normalizeH="0" baseline="0" noProof="0" dirty="0" err="1">
                <a:ln>
                  <a:noFill/>
                </a:ln>
                <a:solidFill>
                  <a:srgbClr val="FF0000"/>
                </a:solidFill>
                <a:effectLst/>
                <a:uLnTx/>
                <a:uFillTx/>
                <a:latin typeface="Arial" pitchFamily="34" charset="0"/>
                <a:ea typeface="+mn-ea"/>
                <a:cs typeface="Arial" pitchFamily="34" charset="0"/>
              </a:rPr>
              <a:t>dữ</a:t>
            </a:r>
            <a:r>
              <a:rPr kumimoji="0" lang="en-US" sz="2400" b="0" i="0" u="none" strike="noStrike" kern="1200" cap="none" spc="0" normalizeH="0" baseline="0" noProof="0" dirty="0">
                <a:ln>
                  <a:noFill/>
                </a:ln>
                <a:solidFill>
                  <a:srgbClr val="FF0000"/>
                </a:solidFill>
                <a:effectLst/>
                <a:uLnTx/>
                <a:uFillTx/>
                <a:latin typeface="Arial" pitchFamily="34" charset="0"/>
                <a:ea typeface="+mn-ea"/>
                <a:cs typeface="Arial" pitchFamily="34" charset="0"/>
              </a:rPr>
              <a:t> </a:t>
            </a:r>
            <a:r>
              <a:rPr kumimoji="0" lang="en-US" sz="2400" b="0" i="0" u="none" strike="noStrike" kern="1200" cap="none" spc="0" normalizeH="0" baseline="0" noProof="0" dirty="0" err="1">
                <a:ln>
                  <a:noFill/>
                </a:ln>
                <a:solidFill>
                  <a:srgbClr val="FF0000"/>
                </a:solidFill>
                <a:effectLst/>
                <a:uLnTx/>
                <a:uFillTx/>
                <a:latin typeface="Arial" pitchFamily="34" charset="0"/>
                <a:ea typeface="+mn-ea"/>
                <a:cs typeface="Arial" pitchFamily="34" charset="0"/>
              </a:rPr>
              <a:t>liệu</a:t>
            </a:r>
            <a:r>
              <a:rPr kumimoji="0" lang="en-US" sz="2400" b="0" i="0" u="none" strike="noStrike" kern="1200" cap="none" spc="0" normalizeH="0" baseline="0" noProof="0" dirty="0">
                <a:ln>
                  <a:noFill/>
                </a:ln>
                <a:solidFill>
                  <a:srgbClr val="FF0000"/>
                </a:solidFill>
                <a:effectLst/>
                <a:uLnTx/>
                <a:uFillTx/>
                <a:latin typeface="Arial" pitchFamily="34" charset="0"/>
                <a:ea typeface="+mn-ea"/>
                <a:cs typeface="Arial" pitchFamily="34" charset="0"/>
              </a:rPr>
              <a:t>.</a:t>
            </a:r>
          </a:p>
        </p:txBody>
      </p:sp>
      <p:sp>
        <p:nvSpPr>
          <p:cNvPr id="7" name="Rectangle 3"/>
          <p:cNvSpPr txBox="1">
            <a:spLocks noChangeArrowheads="1"/>
          </p:cNvSpPr>
          <p:nvPr/>
        </p:nvSpPr>
        <p:spPr bwMode="auto">
          <a:xfrm>
            <a:off x="571500" y="990600"/>
            <a:ext cx="8572500" cy="685800"/>
          </a:xfrm>
          <a:prstGeom prst="rect">
            <a:avLst/>
          </a:prstGeom>
          <a:noFill/>
          <a:ln w="9525">
            <a:solidFill>
              <a:srgbClr val="FF3300"/>
            </a:solidFill>
            <a:miter lim="800000"/>
            <a:headEnd/>
            <a:tailEnd/>
          </a:ln>
        </p:spPr>
        <p:txBody>
          <a:bodyPr vert="horz" wrap="square" lIns="91440" tIns="45720" rIns="91440" bIns="45720" numCol="1" anchor="t" anchorCtr="0" compatLnSpc="1">
            <a:prstTxWarp prst="textNoShape">
              <a:avLst/>
            </a:prstTxWarp>
          </a:bodyPr>
          <a:lstStyle/>
          <a:p>
            <a:pPr marL="273050" marR="0" lvl="0" indent="-273050" algn="just" defTabSz="914400" rtl="0" eaLnBrk="1" fontAlgn="base" latinLnBrk="0" hangingPunct="1">
              <a:lnSpc>
                <a:spcPct val="100000"/>
              </a:lnSpc>
              <a:spcBef>
                <a:spcPts val="575"/>
              </a:spcBef>
              <a:spcAft>
                <a:spcPct val="0"/>
              </a:spcAft>
              <a:buClr>
                <a:schemeClr val="accent1"/>
              </a:buClr>
              <a:buSzPct val="85000"/>
              <a:buFont typeface="Wingdings 2" pitchFamily="18" charset="2"/>
              <a:buChar char=""/>
              <a:tabLst/>
              <a:defRPr/>
            </a:pPr>
            <a:r>
              <a:rPr kumimoji="0" lang="en-US" sz="2400" b="0" i="0" u="none" strike="noStrike" kern="1200" cap="none" spc="0" normalizeH="0" baseline="0" noProof="0" dirty="0" err="1">
                <a:ln>
                  <a:noFill/>
                </a:ln>
                <a:solidFill>
                  <a:schemeClr val="accent1">
                    <a:lumMod val="50000"/>
                  </a:schemeClr>
                </a:solidFill>
                <a:effectLst/>
                <a:uLnTx/>
                <a:uFillTx/>
                <a:latin typeface="Arial" pitchFamily="34" charset="0"/>
                <a:ea typeface="+mn-ea"/>
                <a:cs typeface="Arial" pitchFamily="34" charset="0"/>
              </a:rPr>
              <a:t>Mạng</a:t>
            </a:r>
            <a:r>
              <a:rPr kumimoji="0" lang="en-US" sz="2400" b="0" i="0" u="none" strike="noStrike" kern="1200" cap="none" spc="0" normalizeH="0" baseline="0" noProof="0" dirty="0">
                <a:ln>
                  <a:noFill/>
                </a:ln>
                <a:solidFill>
                  <a:schemeClr val="accent1">
                    <a:lumMod val="50000"/>
                  </a:schemeClr>
                </a:solidFill>
                <a:effectLst/>
                <a:uLnTx/>
                <a:uFillTx/>
                <a:latin typeface="Arial" pitchFamily="34" charset="0"/>
                <a:ea typeface="+mn-ea"/>
                <a:cs typeface="Arial" pitchFamily="34" charset="0"/>
              </a:rPr>
              <a:t> </a:t>
            </a:r>
            <a:r>
              <a:rPr kumimoji="0" lang="en-US" sz="2400" b="0" i="0" u="none" strike="noStrike" kern="1200" cap="none" spc="0" normalizeH="0" baseline="0" noProof="0" dirty="0" err="1">
                <a:ln>
                  <a:noFill/>
                </a:ln>
                <a:solidFill>
                  <a:schemeClr val="accent1">
                    <a:lumMod val="50000"/>
                  </a:schemeClr>
                </a:solidFill>
                <a:effectLst/>
                <a:uLnTx/>
                <a:uFillTx/>
                <a:latin typeface="Arial" pitchFamily="34" charset="0"/>
                <a:ea typeface="+mn-ea"/>
                <a:cs typeface="Arial" pitchFamily="34" charset="0"/>
              </a:rPr>
              <a:t>là</a:t>
            </a:r>
            <a:r>
              <a:rPr kumimoji="0" lang="en-US" sz="2400" b="0" i="0" u="none" strike="noStrike" kern="1200" cap="none" spc="0" normalizeH="0" baseline="0" noProof="0" dirty="0">
                <a:ln>
                  <a:noFill/>
                </a:ln>
                <a:solidFill>
                  <a:schemeClr val="accent1">
                    <a:lumMod val="50000"/>
                  </a:schemeClr>
                </a:solidFill>
                <a:effectLst/>
                <a:uLnTx/>
                <a:uFillTx/>
                <a:latin typeface="Arial" pitchFamily="34" charset="0"/>
                <a:ea typeface="+mn-ea"/>
                <a:cs typeface="Arial" pitchFamily="34" charset="0"/>
              </a:rPr>
              <a:t> </a:t>
            </a:r>
            <a:r>
              <a:rPr kumimoji="0" lang="en-US" sz="2400" b="0" i="0" u="none" strike="noStrike" kern="1200" cap="none" spc="0" normalizeH="0" baseline="0" noProof="0" dirty="0" err="1">
                <a:ln>
                  <a:noFill/>
                </a:ln>
                <a:solidFill>
                  <a:schemeClr val="accent1">
                    <a:lumMod val="50000"/>
                  </a:schemeClr>
                </a:solidFill>
                <a:effectLst/>
                <a:uLnTx/>
                <a:uFillTx/>
                <a:latin typeface="Arial" pitchFamily="34" charset="0"/>
                <a:ea typeface="+mn-ea"/>
                <a:cs typeface="Arial" pitchFamily="34" charset="0"/>
              </a:rPr>
              <a:t>gì</a:t>
            </a:r>
            <a:r>
              <a:rPr kumimoji="0" lang="en-US" sz="2400" b="0" i="0" u="none" strike="noStrike" kern="1200" cap="none" spc="0" normalizeH="0" baseline="0" noProof="0" dirty="0">
                <a:ln>
                  <a:noFill/>
                </a:ln>
                <a:solidFill>
                  <a:schemeClr val="accent1">
                    <a:lumMod val="50000"/>
                  </a:schemeClr>
                </a:solidFill>
                <a:effectLst/>
                <a:uLnTx/>
                <a:uFillTx/>
                <a:latin typeface="Arial" pitchFamily="34" charset="0"/>
                <a:ea typeface="+mn-ea"/>
                <a:cs typeface="Arial" pitchFamily="34" charset="0"/>
              </a:rPr>
              <a:t>?</a:t>
            </a: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90808" y="1714500"/>
            <a:ext cx="4666202" cy="3810000"/>
          </a:xfrm>
          <a:prstGeom prst="rect">
            <a:avLst/>
          </a:prstGeom>
        </p:spPr>
      </p:pic>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a:xfrm>
            <a:off x="381000" y="0"/>
            <a:ext cx="8229600" cy="838200"/>
          </a:xfrm>
        </p:spPr>
        <p:txBody>
          <a:bodyPr>
            <a:normAutofit/>
          </a:bodyPr>
          <a:lstStyle/>
          <a:p>
            <a:pPr marL="685800" indent="-685800" eaLnBrk="1" fontAlgn="auto" hangingPunct="1">
              <a:spcAft>
                <a:spcPts val="0"/>
              </a:spcAft>
              <a:defRPr/>
            </a:pPr>
            <a:r>
              <a:rPr lang="en-US" b="1" dirty="0" err="1"/>
              <a:t>Các</a:t>
            </a:r>
            <a:r>
              <a:rPr lang="en-US" b="1" dirty="0"/>
              <a:t> </a:t>
            </a:r>
            <a:r>
              <a:rPr lang="en-US" b="1" dirty="0" err="1"/>
              <a:t>Giao</a:t>
            </a:r>
            <a:r>
              <a:rPr lang="en-US" b="1" dirty="0"/>
              <a:t> </a:t>
            </a:r>
            <a:r>
              <a:rPr lang="en-US" b="1" dirty="0" err="1"/>
              <a:t>thức m</a:t>
            </a:r>
            <a:r>
              <a:rPr lang="vi-VN" b="1" dirty="0" err="1"/>
              <a:t>ạng</a:t>
            </a:r>
            <a:endParaRPr lang="en-US" b="1" dirty="0"/>
          </a:p>
        </p:txBody>
      </p:sp>
      <p:sp>
        <p:nvSpPr>
          <p:cNvPr id="76803" name="Rectangle 3"/>
          <p:cNvSpPr>
            <a:spLocks noGrp="1" noChangeArrowheads="1"/>
          </p:cNvSpPr>
          <p:nvPr>
            <p:ph sz="quarter" idx="1"/>
          </p:nvPr>
        </p:nvSpPr>
        <p:spPr>
          <a:xfrm>
            <a:off x="457200" y="1066800"/>
            <a:ext cx="8534400" cy="5334000"/>
          </a:xfrm>
          <a:ln>
            <a:solidFill>
              <a:srgbClr val="FF3300"/>
            </a:solidFill>
          </a:ln>
        </p:spPr>
        <p:txBody>
          <a:bodyPr/>
          <a:lstStyle/>
          <a:p>
            <a:pPr algn="just"/>
            <a:r>
              <a:rPr lang="vi-VN" sz="1800"/>
              <a:t>FTP (File transfer Protocol): Giao thức truyền tệp cho phép người dùng lấy hoặc gửi tệp tới một máy khác.</a:t>
            </a:r>
          </a:p>
          <a:p>
            <a:pPr algn="just"/>
            <a:r>
              <a:rPr lang="vi-VN" sz="1800"/>
              <a:t>Telnet: Chương trình mô phỏng thiết bị đầu cuối cho phép người dùng login vào một máy chủ từ một máy tính nào đó trên mạng.</a:t>
            </a:r>
          </a:p>
          <a:p>
            <a:pPr algn="just"/>
            <a:r>
              <a:rPr lang="en-US" sz="1800"/>
              <a:t>SMTP (Simple Mail Transfer Protocol): Một giao thức thư tín điện tử.</a:t>
            </a:r>
          </a:p>
          <a:p>
            <a:pPr algn="just"/>
            <a:r>
              <a:rPr lang="vi-VN" sz="1800"/>
              <a:t>DNS (Domain Name server): Dịch vụ tên miền cho phép nhận ra máy tính từ một tên miền thay cho chuỗi địa chỉ Internet khó nhớ.</a:t>
            </a:r>
            <a:endParaRPr lang="en-US" sz="1800"/>
          </a:p>
          <a:p>
            <a:r>
              <a:rPr lang="en-US" sz="1800"/>
              <a:t>SNMP (Simple Network Monitoring Protocol): Giao thức quản trị mạng cung cấp những công cụ quản trị mạng từ xa.</a:t>
            </a:r>
          </a:p>
          <a:p>
            <a:r>
              <a:rPr lang="en-US" sz="1800"/>
              <a:t>RIP (Routing Internet Protocol): Giao thức dẫn đường  động.</a:t>
            </a:r>
          </a:p>
          <a:p>
            <a:r>
              <a:rPr lang="en-US" sz="1800"/>
              <a:t>ICMP  (Internet Control Message Protocol): Nghi thức thông báo lỗi. </a:t>
            </a:r>
          </a:p>
          <a:p>
            <a:r>
              <a:rPr lang="vi-VN" sz="1800"/>
              <a:t>UDP (User Datagram Protocol): Giao thức truyền không kết nối cung cấp dịch vụ truyền không tin cậy nhưng tiết kiệm chi phí truyền.</a:t>
            </a:r>
            <a:endParaRPr lang="en-US" sz="1800"/>
          </a:p>
          <a:p>
            <a:r>
              <a:rPr lang="en-US" sz="1800"/>
              <a:t>Hyper Text Transfer Protocol : </a:t>
            </a:r>
            <a:r>
              <a:rPr lang="vi-VN" sz="1800"/>
              <a:t>chuẩn để truyền các siêu văn bản trên Web. HTTP hoạt động gần giống FTP nhưng </a:t>
            </a:r>
            <a:r>
              <a:rPr lang="vi-VN" sz="1800">
                <a:highlight>
                  <a:srgbClr val="FFFF00"/>
                </a:highlight>
              </a:rPr>
              <a:t>không duy trì </a:t>
            </a:r>
            <a:r>
              <a:rPr lang="vi-VN" sz="1800"/>
              <a:t>kết nối truyền lệnh, kênh truyền dữ liệu được thiết lập và giải phóng ngay sau khi tài liệu được truyền - nhận</a:t>
            </a:r>
          </a:p>
          <a:p>
            <a:endParaRPr lang="vi-VN" sz="1800"/>
          </a:p>
          <a:p>
            <a:pPr algn="just"/>
            <a:endParaRPr lang="en-US" sz="1800"/>
          </a:p>
        </p:txBody>
      </p:sp>
      <p:sp>
        <p:nvSpPr>
          <p:cNvPr id="76804" name="Date Placeholder 3"/>
          <p:cNvSpPr>
            <a:spLocks noGrp="1"/>
          </p:cNvSpPr>
          <p:nvPr>
            <p:ph type="dt" sz="quarter" idx="10"/>
          </p:nvPr>
        </p:nvSpPr>
        <p:spPr bwMode="auto">
          <a:noFill/>
          <a:ln>
            <a:miter lim="800000"/>
            <a:headEnd/>
            <a:tailEnd/>
          </a:ln>
        </p:spPr>
        <p:txBody>
          <a:bodyPr vert="horz" wrap="square" lIns="91440" tIns="45720" rIns="91440" bIns="45720" numCol="1" compatLnSpc="1">
            <a:prstTxWarp prst="textNoShape">
              <a:avLst/>
            </a:prstTxWarp>
          </a:bodyPr>
          <a:lstStyle/>
          <a:p>
            <a:fld id="{18B55124-F2B9-462E-8DB6-2F4A3042B69E}" type="datetime1">
              <a:rPr lang="en-US" smtClean="0"/>
              <a:t>2/12/2023</a:t>
            </a:fld>
            <a:endParaRPr lang="en-US"/>
          </a:p>
        </p:txBody>
      </p:sp>
      <p:sp>
        <p:nvSpPr>
          <p:cNvPr id="76805" name="Slide Number Placeholder 4"/>
          <p:cNvSpPr>
            <a:spLocks noGrp="1"/>
          </p:cNvSpPr>
          <p:nvPr>
            <p:ph type="sldNum" sz="quarter" idx="12"/>
          </p:nvPr>
        </p:nvSpPr>
        <p:spPr bwMode="auto">
          <a:ln>
            <a:round/>
            <a:headEnd/>
            <a:tailEnd/>
          </a:ln>
        </p:spPr>
        <p:txBody>
          <a:bodyPr/>
          <a:lstStyle/>
          <a:p>
            <a:fld id="{0C8116C3-4A64-4DF4-AB8B-72D50D26A627}" type="slidenum">
              <a:rPr lang="x-none" smtClean="0"/>
              <a:pPr/>
              <a:t>40</a:t>
            </a:fld>
            <a:endParaRPr lang="en-US"/>
          </a:p>
        </p:txBody>
      </p:sp>
      <p:sp>
        <p:nvSpPr>
          <p:cNvPr id="76806" name="Footer Placeholder 5"/>
          <p:cNvSpPr>
            <a:spLocks noGrp="1"/>
          </p:cNvSpPr>
          <p:nvPr>
            <p:ph type="ftr" sz="quarter" idx="11"/>
          </p:nvPr>
        </p:nvSpPr>
        <p:spPr bwMode="auto">
          <a:noFill/>
          <a:ln>
            <a:miter lim="800000"/>
            <a:headEnd/>
            <a:tailEnd/>
          </a:ln>
        </p:spPr>
        <p:txBody>
          <a:bodyPr vert="horz" wrap="square" lIns="91440" tIns="45720" rIns="91440" bIns="45720" numCol="1" compatLnSpc="1">
            <a:prstTxWarp prst="textNoShape">
              <a:avLst/>
            </a:prstTxWarp>
          </a:bodyPr>
          <a:lstStyle/>
          <a:p>
            <a:r>
              <a:rPr lang="vi-VN"/>
              <a:t>Bài giảng:Mạng máy tính căn bản - Chương 1: Giới thiệu</a:t>
            </a:r>
            <a:endParaRPr lang="en-US"/>
          </a:p>
        </p:txBody>
      </p:sp>
    </p:spTree>
    <p:custDataLst>
      <p:tags r:id="rId1"/>
    </p:custDataLst>
    <p:extLst>
      <p:ext uri="{BB962C8B-B14F-4D97-AF65-F5344CB8AC3E}">
        <p14:creationId xmlns:p14="http://schemas.microsoft.com/office/powerpoint/2010/main" val="369709890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a:xfrm>
            <a:off x="685800" y="76200"/>
            <a:ext cx="8229600" cy="685800"/>
          </a:xfrm>
        </p:spPr>
        <p:txBody>
          <a:bodyPr>
            <a:normAutofit/>
          </a:bodyPr>
          <a:lstStyle/>
          <a:p>
            <a:pPr marL="685800" indent="-685800" eaLnBrk="1" fontAlgn="auto" hangingPunct="1">
              <a:spcAft>
                <a:spcPts val="0"/>
              </a:spcAft>
              <a:defRPr/>
            </a:pPr>
            <a:r>
              <a:rPr lang="en-US" sz="2400" b="1" dirty="0" err="1"/>
              <a:t>Giao</a:t>
            </a:r>
            <a:r>
              <a:rPr lang="en-US" sz="2400" b="1" dirty="0"/>
              <a:t> </a:t>
            </a:r>
            <a:r>
              <a:rPr lang="en-US" sz="2400" b="1" dirty="0" err="1"/>
              <a:t>thức</a:t>
            </a:r>
            <a:r>
              <a:rPr lang="en-US" sz="2400" b="1" dirty="0"/>
              <a:t> ARP</a:t>
            </a:r>
            <a:r>
              <a:rPr lang="en-US" sz="2400" b="1"/>
              <a:t>, RARP</a:t>
            </a:r>
            <a:r>
              <a:rPr lang="en-US" sz="2400"/>
              <a:t> </a:t>
            </a:r>
            <a:r>
              <a:rPr lang="en-US" sz="2400" b="1"/>
              <a:t>vai </a:t>
            </a:r>
            <a:r>
              <a:rPr lang="en-US" sz="2400" b="1" dirty="0" err="1"/>
              <a:t>trò</a:t>
            </a:r>
            <a:r>
              <a:rPr lang="en-US" sz="2400" b="1" dirty="0"/>
              <a:t>, </a:t>
            </a:r>
            <a:r>
              <a:rPr lang="en-US" sz="2400" b="1" dirty="0" err="1"/>
              <a:t>nguyên</a:t>
            </a:r>
            <a:r>
              <a:rPr lang="en-US" sz="2400" b="1" dirty="0"/>
              <a:t> </a:t>
            </a:r>
            <a:r>
              <a:rPr lang="en-US" sz="2400" b="1" dirty="0" err="1"/>
              <a:t>lý</a:t>
            </a:r>
            <a:r>
              <a:rPr lang="en-US" sz="2400" b="1" dirty="0"/>
              <a:t> </a:t>
            </a:r>
            <a:r>
              <a:rPr lang="en-US" sz="2400" b="1" dirty="0" err="1"/>
              <a:t>hoạt</a:t>
            </a:r>
            <a:r>
              <a:rPr lang="en-US" sz="2400" b="1" dirty="0"/>
              <a:t> </a:t>
            </a:r>
            <a:r>
              <a:rPr lang="en-US" sz="2400" b="1" dirty="0" err="1"/>
              <a:t>động</a:t>
            </a:r>
            <a:endParaRPr lang="en-US" sz="2400" b="1" dirty="0"/>
          </a:p>
        </p:txBody>
      </p:sp>
      <p:sp>
        <p:nvSpPr>
          <p:cNvPr id="76803" name="Rectangle 3"/>
          <p:cNvSpPr>
            <a:spLocks noGrp="1" noChangeArrowheads="1"/>
          </p:cNvSpPr>
          <p:nvPr>
            <p:ph sz="quarter" idx="1"/>
          </p:nvPr>
        </p:nvSpPr>
        <p:spPr>
          <a:xfrm>
            <a:off x="685800" y="1600200"/>
            <a:ext cx="8077200" cy="4495800"/>
          </a:xfrm>
          <a:ln>
            <a:solidFill>
              <a:srgbClr val="FF3300"/>
            </a:solidFill>
          </a:ln>
        </p:spPr>
        <p:txBody>
          <a:bodyPr/>
          <a:lstStyle/>
          <a:p>
            <a:pPr eaLnBrk="1" hangingPunct="1"/>
            <a:r>
              <a:rPr lang="en-US" sz="2200">
                <a:latin typeface="Arial" charset="0"/>
                <a:cs typeface="Arial" charset="0"/>
              </a:rPr>
              <a:t>Address Resolution Protocol (ARP)</a:t>
            </a:r>
            <a:r>
              <a:rPr lang="en-US" sz="2200" b="1">
                <a:latin typeface="Arial" charset="0"/>
                <a:cs typeface="Arial" charset="0"/>
              </a:rPr>
              <a:t> </a:t>
            </a:r>
            <a:endParaRPr lang="en-US" sz="2200">
              <a:latin typeface="Arial" charset="0"/>
              <a:cs typeface="Arial" charset="0"/>
            </a:endParaRPr>
          </a:p>
          <a:p>
            <a:pPr lvl="1" eaLnBrk="1" hangingPunct="1"/>
            <a:r>
              <a:rPr lang="en-US" sz="2200">
                <a:latin typeface="Arial" charset="0"/>
                <a:cs typeface="Arial" charset="0"/>
              </a:rPr>
              <a:t>Tìm địa chỉ vật lý (MAC) của máy đích có IP xác định nào đó: Máy A biết địa chỉ IP của máy B, máy A cần biết địa chỉ vật lý của máy B.</a:t>
            </a:r>
          </a:p>
          <a:p>
            <a:pPr lvl="1" eaLnBrk="1" hangingPunct="1"/>
            <a:r>
              <a:rPr lang="en-US" sz="2200">
                <a:latin typeface="Arial" charset="0"/>
                <a:cs typeface="Arial" charset="0"/>
              </a:rPr>
              <a:t>Máy nguồn gửi broadcast "Ai là chủ của IP?". </a:t>
            </a:r>
          </a:p>
          <a:p>
            <a:pPr lvl="1" eaLnBrk="1" hangingPunct="1"/>
            <a:r>
              <a:rPr lang="en-US" sz="2200">
                <a:latin typeface="Arial" charset="0"/>
                <a:cs typeface="Arial" charset="0"/>
              </a:rPr>
              <a:t>Máy có địa chỉ IP được hỏi sẽ gửi lại địa chỉ MAC của nó.</a:t>
            </a:r>
          </a:p>
          <a:p>
            <a:pPr eaLnBrk="1" hangingPunct="1"/>
            <a:r>
              <a:rPr lang="en-US" sz="2200">
                <a:latin typeface="Arial" charset="0"/>
                <a:cs typeface="Arial" charset="0"/>
              </a:rPr>
              <a:t>Reverse Address Resolution Protocol (RARP) </a:t>
            </a:r>
          </a:p>
          <a:p>
            <a:pPr lvl="1" eaLnBrk="1" hangingPunct="1"/>
            <a:r>
              <a:rPr lang="en-US" sz="2200">
                <a:latin typeface="Arial" charset="0"/>
                <a:cs typeface="Arial" charset="0"/>
              </a:rPr>
              <a:t>Xin địa chỉ IP (có địa chỉ vật lý-MAC)</a:t>
            </a:r>
          </a:p>
          <a:p>
            <a:pPr lvl="1" eaLnBrk="1" hangingPunct="1"/>
            <a:r>
              <a:rPr lang="en-US" sz="2200">
                <a:latin typeface="Arial" charset="0"/>
                <a:cs typeface="Arial" charset="0"/>
              </a:rPr>
              <a:t>Máy nguồn gửi broadcast “Ai cấp địa chỉ IP?”</a:t>
            </a:r>
          </a:p>
          <a:p>
            <a:pPr lvl="1" eaLnBrk="1" hangingPunct="1"/>
            <a:r>
              <a:rPr lang="en-US" sz="2200">
                <a:latin typeface="Arial" charset="0"/>
                <a:cs typeface="Arial" charset="0"/>
              </a:rPr>
              <a:t>DHCP/BOOTP server (máy cung cấp IP) sẽ cấp cho máy hỏi 1 địa chỉ IP </a:t>
            </a:r>
            <a:r>
              <a:rPr lang="en-US" sz="2200">
                <a:latin typeface="Arial" charset="0"/>
                <a:cs typeface="Arial" charset="0"/>
                <a:sym typeface="Wingdings" pitchFamily="2" charset="2"/>
              </a:rPr>
              <a:t></a:t>
            </a:r>
            <a:r>
              <a:rPr lang="en-US" sz="2200">
                <a:latin typeface="Arial" charset="0"/>
                <a:cs typeface="Arial" charset="0"/>
              </a:rPr>
              <a:t>cấp địa chỉ </a:t>
            </a:r>
            <a:r>
              <a:rPr lang="en-US" sz="2200">
                <a:highlight>
                  <a:srgbClr val="FFFF00"/>
                </a:highlight>
                <a:latin typeface="Arial" charset="0"/>
                <a:cs typeface="Arial" charset="0"/>
              </a:rPr>
              <a:t>IP động</a:t>
            </a:r>
          </a:p>
          <a:p>
            <a:pPr lvl="1" eaLnBrk="1" hangingPunct="1"/>
            <a:endParaRPr lang="en-US" sz="2200">
              <a:latin typeface="Arial" charset="0"/>
              <a:cs typeface="Arial" charset="0"/>
            </a:endParaRPr>
          </a:p>
        </p:txBody>
      </p:sp>
      <p:sp>
        <p:nvSpPr>
          <p:cNvPr id="76804" name="Date Placeholder 3"/>
          <p:cNvSpPr>
            <a:spLocks noGrp="1"/>
          </p:cNvSpPr>
          <p:nvPr>
            <p:ph type="dt" sz="quarter" idx="10"/>
          </p:nvPr>
        </p:nvSpPr>
        <p:spPr bwMode="auto">
          <a:noFill/>
          <a:ln>
            <a:miter lim="800000"/>
            <a:headEnd/>
            <a:tailEnd/>
          </a:ln>
        </p:spPr>
        <p:txBody>
          <a:bodyPr vert="horz" wrap="square" lIns="91440" tIns="45720" rIns="91440" bIns="45720" numCol="1" compatLnSpc="1">
            <a:prstTxWarp prst="textNoShape">
              <a:avLst/>
            </a:prstTxWarp>
          </a:bodyPr>
          <a:lstStyle/>
          <a:p>
            <a:fld id="{2D9F14AB-4E36-4939-B870-74C45113D08B}" type="datetime1">
              <a:rPr lang="en-US" smtClean="0"/>
              <a:t>2/12/2023</a:t>
            </a:fld>
            <a:endParaRPr lang="en-US"/>
          </a:p>
        </p:txBody>
      </p:sp>
      <p:sp>
        <p:nvSpPr>
          <p:cNvPr id="76805" name="Slide Number Placeholder 4"/>
          <p:cNvSpPr>
            <a:spLocks noGrp="1"/>
          </p:cNvSpPr>
          <p:nvPr>
            <p:ph type="sldNum" sz="quarter" idx="12"/>
          </p:nvPr>
        </p:nvSpPr>
        <p:spPr bwMode="auto">
          <a:ln>
            <a:round/>
            <a:headEnd/>
            <a:tailEnd/>
          </a:ln>
        </p:spPr>
        <p:txBody>
          <a:bodyPr/>
          <a:lstStyle/>
          <a:p>
            <a:fld id="{0C8116C3-4A64-4DF4-AB8B-72D50D26A627}" type="slidenum">
              <a:rPr lang="x-none" smtClean="0"/>
              <a:pPr/>
              <a:t>41</a:t>
            </a:fld>
            <a:endParaRPr lang="en-US"/>
          </a:p>
        </p:txBody>
      </p:sp>
      <p:sp>
        <p:nvSpPr>
          <p:cNvPr id="76806" name="Footer Placeholder 5"/>
          <p:cNvSpPr>
            <a:spLocks noGrp="1"/>
          </p:cNvSpPr>
          <p:nvPr>
            <p:ph type="ftr" sz="quarter" idx="11"/>
          </p:nvPr>
        </p:nvSpPr>
        <p:spPr bwMode="auto">
          <a:noFill/>
          <a:ln>
            <a:miter lim="800000"/>
            <a:headEnd/>
            <a:tailEnd/>
          </a:ln>
        </p:spPr>
        <p:txBody>
          <a:bodyPr vert="horz" wrap="square" lIns="91440" tIns="45720" rIns="91440" bIns="45720" numCol="1" compatLnSpc="1">
            <a:prstTxWarp prst="textNoShape">
              <a:avLst/>
            </a:prstTxWarp>
          </a:bodyPr>
          <a:lstStyle/>
          <a:p>
            <a:r>
              <a:rPr lang="vi-VN"/>
              <a:t>Bài giảng:Mạng máy tính căn bản - Chương 1: Giới thiệu</a:t>
            </a:r>
            <a:endParaRPr lang="en-US"/>
          </a:p>
        </p:txBody>
      </p:sp>
    </p:spTree>
    <p:custDataLst>
      <p:tags r:id="rId1"/>
    </p:custDataLst>
    <p:extLst>
      <p:ext uri="{BB962C8B-B14F-4D97-AF65-F5344CB8AC3E}">
        <p14:creationId xmlns:p14="http://schemas.microsoft.com/office/powerpoint/2010/main" val="102717380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Bài</a:t>
            </a:r>
            <a:r>
              <a:rPr lang="en-US" dirty="0"/>
              <a:t> </a:t>
            </a:r>
            <a:r>
              <a:rPr lang="en-US" dirty="0" err="1"/>
              <a:t>tập</a:t>
            </a:r>
            <a:r>
              <a:rPr lang="en-US" dirty="0"/>
              <a:t> 4</a:t>
            </a:r>
          </a:p>
        </p:txBody>
      </p:sp>
      <p:sp>
        <p:nvSpPr>
          <p:cNvPr id="3" name="Content Placeholder 2"/>
          <p:cNvSpPr>
            <a:spLocks noGrp="1"/>
          </p:cNvSpPr>
          <p:nvPr>
            <p:ph sz="quarter" idx="1"/>
          </p:nvPr>
        </p:nvSpPr>
        <p:spPr/>
        <p:txBody>
          <a:bodyPr/>
          <a:lstStyle/>
          <a:p>
            <a:r>
              <a:rPr lang="en-US" dirty="0" err="1"/>
              <a:t>Trình</a:t>
            </a:r>
            <a:r>
              <a:rPr lang="en-US" dirty="0"/>
              <a:t> </a:t>
            </a:r>
            <a:r>
              <a:rPr lang="en-US" dirty="0" err="1"/>
              <a:t>bày</a:t>
            </a:r>
            <a:r>
              <a:rPr lang="en-US" dirty="0"/>
              <a:t> chi </a:t>
            </a:r>
            <a:r>
              <a:rPr lang="en-US" dirty="0" err="1"/>
              <a:t>tiết</a:t>
            </a:r>
            <a:r>
              <a:rPr lang="en-US" dirty="0"/>
              <a:t> </a:t>
            </a:r>
            <a:r>
              <a:rPr lang="en-US" dirty="0" err="1"/>
              <a:t>chức</a:t>
            </a:r>
            <a:r>
              <a:rPr lang="en-US" dirty="0"/>
              <a:t> </a:t>
            </a:r>
            <a:r>
              <a:rPr lang="en-US" dirty="0" err="1"/>
              <a:t>năng</a:t>
            </a:r>
            <a:r>
              <a:rPr lang="en-US" dirty="0"/>
              <a:t>, </a:t>
            </a:r>
            <a:r>
              <a:rPr lang="en-US" dirty="0" err="1"/>
              <a:t>cấu</a:t>
            </a:r>
            <a:r>
              <a:rPr lang="en-US" dirty="0"/>
              <a:t> </a:t>
            </a:r>
            <a:r>
              <a:rPr lang="en-US" dirty="0" err="1"/>
              <a:t>trúc</a:t>
            </a:r>
            <a:r>
              <a:rPr lang="en-US" dirty="0"/>
              <a:t> </a:t>
            </a:r>
            <a:r>
              <a:rPr lang="en-US" dirty="0" err="1"/>
              <a:t>và</a:t>
            </a:r>
            <a:r>
              <a:rPr lang="en-US" dirty="0"/>
              <a:t> </a:t>
            </a:r>
            <a:r>
              <a:rPr lang="en-US" dirty="0" err="1"/>
              <a:t>ứng</a:t>
            </a:r>
            <a:r>
              <a:rPr lang="en-US" dirty="0"/>
              <a:t> </a:t>
            </a:r>
            <a:r>
              <a:rPr lang="en-US" dirty="0" err="1"/>
              <a:t>dụng</a:t>
            </a:r>
            <a:r>
              <a:rPr lang="en-US" dirty="0"/>
              <a:t> </a:t>
            </a:r>
            <a:r>
              <a:rPr lang="en-US" dirty="0" err="1"/>
              <a:t>của</a:t>
            </a:r>
            <a:r>
              <a:rPr lang="en-US" dirty="0"/>
              <a:t> </a:t>
            </a:r>
            <a:r>
              <a:rPr lang="en-US" dirty="0" err="1"/>
              <a:t>các</a:t>
            </a:r>
            <a:r>
              <a:rPr lang="en-US" dirty="0"/>
              <a:t> </a:t>
            </a:r>
            <a:r>
              <a:rPr lang="en-US" dirty="0" err="1"/>
              <a:t>giao</a:t>
            </a:r>
            <a:r>
              <a:rPr lang="en-US" dirty="0"/>
              <a:t> </a:t>
            </a:r>
            <a:r>
              <a:rPr lang="en-US" dirty="0" err="1"/>
              <a:t>thức</a:t>
            </a:r>
            <a:r>
              <a:rPr lang="en-US" dirty="0"/>
              <a:t>: ARP, HTTP, SNMP, ICMP. </a:t>
            </a:r>
          </a:p>
        </p:txBody>
      </p:sp>
      <p:sp>
        <p:nvSpPr>
          <p:cNvPr id="4" name="Date Placeholder 3"/>
          <p:cNvSpPr>
            <a:spLocks noGrp="1"/>
          </p:cNvSpPr>
          <p:nvPr>
            <p:ph type="dt" sz="half" idx="10"/>
          </p:nvPr>
        </p:nvSpPr>
        <p:spPr/>
        <p:txBody>
          <a:bodyPr/>
          <a:lstStyle/>
          <a:p>
            <a:pPr>
              <a:defRPr/>
            </a:pPr>
            <a:fld id="{167DCEF9-9A77-4130-BAC9-09744A8F47A5}" type="datetime1">
              <a:rPr lang="en-US" smtClean="0"/>
              <a:t>2/12/2023</a:t>
            </a:fld>
            <a:endParaRPr lang="en-US"/>
          </a:p>
        </p:txBody>
      </p:sp>
      <p:sp>
        <p:nvSpPr>
          <p:cNvPr id="5" name="Footer Placeholder 4"/>
          <p:cNvSpPr>
            <a:spLocks noGrp="1"/>
          </p:cNvSpPr>
          <p:nvPr>
            <p:ph type="ftr" sz="quarter" idx="11"/>
          </p:nvPr>
        </p:nvSpPr>
        <p:spPr/>
        <p:txBody>
          <a:bodyPr/>
          <a:lstStyle/>
          <a:p>
            <a:pPr>
              <a:defRPr/>
            </a:pPr>
            <a:r>
              <a:rPr lang="vi-VN"/>
              <a:t>Bài giảng:Mạng máy tính căn bản - Chương 1: Giới thiệu</a:t>
            </a:r>
            <a:endParaRPr lang="en-US"/>
          </a:p>
        </p:txBody>
      </p:sp>
      <p:sp>
        <p:nvSpPr>
          <p:cNvPr id="6" name="Slide Number Placeholder 5"/>
          <p:cNvSpPr>
            <a:spLocks noGrp="1"/>
          </p:cNvSpPr>
          <p:nvPr>
            <p:ph type="sldNum" sz="quarter" idx="12"/>
          </p:nvPr>
        </p:nvSpPr>
        <p:spPr/>
        <p:txBody>
          <a:bodyPr/>
          <a:lstStyle/>
          <a:p>
            <a:pPr>
              <a:defRPr/>
            </a:pPr>
            <a:fld id="{F9E92A4F-77D4-4DE9-9AA2-EC9D2C47B068}" type="slidenum">
              <a:rPr lang="x-none" smtClean="0"/>
              <a:pPr>
                <a:defRPr/>
              </a:pPr>
              <a:t>42</a:t>
            </a:fld>
            <a:r>
              <a:rPr lang="en-US"/>
              <a:t>/</a:t>
            </a:r>
          </a:p>
          <a:p>
            <a:pPr>
              <a:defRPr/>
            </a:pPr>
            <a:r>
              <a:rPr lang="en-US"/>
              <a:t>151</a:t>
            </a:r>
          </a:p>
        </p:txBody>
      </p:sp>
    </p:spTree>
    <p:custDataLst>
      <p:tags r:id="rId1"/>
    </p:custDataLst>
    <p:extLst>
      <p:ext uri="{BB962C8B-B14F-4D97-AF65-F5344CB8AC3E}">
        <p14:creationId xmlns:p14="http://schemas.microsoft.com/office/powerpoint/2010/main" val="103259103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ChangeArrowheads="1"/>
          </p:cNvSpPr>
          <p:nvPr>
            <p:ph type="title"/>
          </p:nvPr>
        </p:nvSpPr>
        <p:spPr>
          <a:xfrm>
            <a:off x="228600" y="228600"/>
            <a:ext cx="8915400" cy="685800"/>
          </a:xfrm>
        </p:spPr>
        <p:txBody>
          <a:bodyPr>
            <a:normAutofit/>
          </a:bodyPr>
          <a:lstStyle/>
          <a:p>
            <a:pPr eaLnBrk="1" fontAlgn="auto" hangingPunct="1">
              <a:spcAft>
                <a:spcPts val="0"/>
              </a:spcAft>
              <a:defRPr/>
            </a:pPr>
            <a:r>
              <a:rPr lang="en-US" b="1"/>
              <a:t>NAT (Network Address Translation</a:t>
            </a:r>
            <a:r>
              <a:rPr lang="en-US"/>
              <a:t>) </a:t>
            </a:r>
          </a:p>
        </p:txBody>
      </p:sp>
      <p:sp>
        <p:nvSpPr>
          <p:cNvPr id="129027" name="Rectangle 3"/>
          <p:cNvSpPr>
            <a:spLocks noGrp="1" noChangeArrowheads="1"/>
          </p:cNvSpPr>
          <p:nvPr>
            <p:ph sz="quarter" idx="1"/>
          </p:nvPr>
        </p:nvSpPr>
        <p:spPr>
          <a:xfrm>
            <a:off x="685800" y="1524000"/>
            <a:ext cx="7772400" cy="3505200"/>
          </a:xfrm>
          <a:ln>
            <a:solidFill>
              <a:srgbClr val="FF3300"/>
            </a:solidFill>
          </a:ln>
        </p:spPr>
        <p:txBody>
          <a:bodyPr/>
          <a:lstStyle/>
          <a:p>
            <a:pPr marL="660400" indent="-660400" algn="just" eaLnBrk="1" hangingPunct="1">
              <a:lnSpc>
                <a:spcPct val="90000"/>
              </a:lnSpc>
            </a:pPr>
            <a:r>
              <a:rPr lang="en-US">
                <a:latin typeface="Tahoma" pitchFamily="34" charset="0"/>
                <a:cs typeface="Tahoma" pitchFamily="34" charset="0"/>
              </a:rPr>
              <a:t>Hai máy tính ở trên cùng một lớp mạng (cùng subnet) kết nối trực tiếp, nghĩa là chúng có thể gởi và nhận dữ liệu trực tiếp với nhau. </a:t>
            </a:r>
          </a:p>
          <a:p>
            <a:pPr marL="660400" indent="-660400" algn="just" eaLnBrk="1" hangingPunct="1">
              <a:lnSpc>
                <a:spcPct val="90000"/>
              </a:lnSpc>
            </a:pPr>
            <a:r>
              <a:rPr lang="en-US">
                <a:latin typeface="Tahoma" pitchFamily="34" charset="0"/>
                <a:cs typeface="Tahoma" pitchFamily="34" charset="0"/>
              </a:rPr>
              <a:t>Nếu những máy tính này không cùng một lớp mạng và không có kết nối trực tiếp thì dữ liệu sẽ được chuyển tiếp qua lại giữa những lớp mạng này cần phải có một router (phần mềm hoặc phần cứng).</a:t>
            </a:r>
            <a:r>
              <a:rPr lang="en-US">
                <a:latin typeface="Arial" charset="0"/>
                <a:cs typeface="Arial" charset="0"/>
              </a:rPr>
              <a:t> </a:t>
            </a:r>
          </a:p>
        </p:txBody>
      </p:sp>
      <p:sp>
        <p:nvSpPr>
          <p:cNvPr id="129028" name="Date Placeholder 3"/>
          <p:cNvSpPr>
            <a:spLocks noGrp="1"/>
          </p:cNvSpPr>
          <p:nvPr>
            <p:ph type="dt" sz="quarter" idx="10"/>
          </p:nvPr>
        </p:nvSpPr>
        <p:spPr bwMode="auto">
          <a:noFill/>
          <a:ln>
            <a:miter lim="800000"/>
            <a:headEnd/>
            <a:tailEnd/>
          </a:ln>
        </p:spPr>
        <p:txBody>
          <a:bodyPr vert="horz" wrap="square" lIns="91440" tIns="45720" rIns="91440" bIns="45720" numCol="1" compatLnSpc="1">
            <a:prstTxWarp prst="textNoShape">
              <a:avLst/>
            </a:prstTxWarp>
          </a:bodyPr>
          <a:lstStyle/>
          <a:p>
            <a:fld id="{50BDEFDE-851B-40D7-9759-D26039F52A11}" type="datetime1">
              <a:rPr lang="en-US" smtClean="0"/>
              <a:t>2/12/2023</a:t>
            </a:fld>
            <a:endParaRPr lang="en-US"/>
          </a:p>
        </p:txBody>
      </p:sp>
      <p:sp>
        <p:nvSpPr>
          <p:cNvPr id="129029" name="Slide Number Placeholder 4"/>
          <p:cNvSpPr>
            <a:spLocks noGrp="1"/>
          </p:cNvSpPr>
          <p:nvPr>
            <p:ph type="sldNum" sz="quarter" idx="12"/>
          </p:nvPr>
        </p:nvSpPr>
        <p:spPr bwMode="auto">
          <a:ln>
            <a:round/>
            <a:headEnd/>
            <a:tailEnd/>
          </a:ln>
        </p:spPr>
        <p:txBody>
          <a:bodyPr/>
          <a:lstStyle/>
          <a:p>
            <a:fld id="{1DB4DA55-5488-468F-9C47-8143C5F9FDA8}" type="slidenum">
              <a:rPr lang="x-none" smtClean="0"/>
              <a:pPr/>
              <a:t>43</a:t>
            </a:fld>
            <a:endParaRPr lang="en-US"/>
          </a:p>
        </p:txBody>
      </p:sp>
      <p:sp>
        <p:nvSpPr>
          <p:cNvPr id="129030" name="Footer Placeholder 5"/>
          <p:cNvSpPr>
            <a:spLocks noGrp="1"/>
          </p:cNvSpPr>
          <p:nvPr>
            <p:ph type="ftr" sz="quarter" idx="11"/>
          </p:nvPr>
        </p:nvSpPr>
        <p:spPr bwMode="auto">
          <a:noFill/>
          <a:ln>
            <a:miter lim="800000"/>
            <a:headEnd/>
            <a:tailEnd/>
          </a:ln>
        </p:spPr>
        <p:txBody>
          <a:bodyPr vert="horz" wrap="square" lIns="91440" tIns="45720" rIns="91440" bIns="45720" numCol="1" compatLnSpc="1">
            <a:prstTxWarp prst="textNoShape">
              <a:avLst/>
            </a:prstTxWarp>
          </a:bodyPr>
          <a:lstStyle/>
          <a:p>
            <a:r>
              <a:rPr lang="vi-VN"/>
              <a:t>Bài giảng:Mạng máy tính căn bản - Chương 1: Giới thiệu</a:t>
            </a:r>
            <a:endParaRPr lang="en-US"/>
          </a:p>
        </p:txBody>
      </p:sp>
    </p:spTree>
    <p:custDataLst>
      <p:tags r:id="rId1"/>
    </p:custDataLst>
    <p:extLst>
      <p:ext uri="{BB962C8B-B14F-4D97-AF65-F5344CB8AC3E}">
        <p14:creationId xmlns:p14="http://schemas.microsoft.com/office/powerpoint/2010/main" val="45259743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a:xfrm>
            <a:off x="685800" y="152400"/>
            <a:ext cx="7772400" cy="609600"/>
          </a:xfrm>
        </p:spPr>
        <p:txBody>
          <a:bodyPr/>
          <a:lstStyle/>
          <a:p>
            <a:pPr eaLnBrk="1" hangingPunct="1"/>
            <a:r>
              <a:rPr lang="en-US" b="1" dirty="0" err="1">
                <a:latin typeface="Arial" charset="0"/>
                <a:cs typeface="Arial" charset="0"/>
              </a:rPr>
              <a:t>Hoạt</a:t>
            </a:r>
            <a:r>
              <a:rPr lang="en-US" b="1" dirty="0">
                <a:latin typeface="Arial" charset="0"/>
                <a:cs typeface="Arial" charset="0"/>
              </a:rPr>
              <a:t> </a:t>
            </a:r>
            <a:r>
              <a:rPr lang="en-US" b="1" dirty="0" err="1">
                <a:latin typeface="Arial" charset="0"/>
                <a:cs typeface="Arial" charset="0"/>
              </a:rPr>
              <a:t>động</a:t>
            </a:r>
            <a:r>
              <a:rPr lang="en-US" b="1" dirty="0">
                <a:latin typeface="Arial" charset="0"/>
                <a:cs typeface="Arial" charset="0"/>
              </a:rPr>
              <a:t> </a:t>
            </a:r>
            <a:r>
              <a:rPr lang="en-US" b="1" dirty="0" err="1">
                <a:latin typeface="Arial" charset="0"/>
                <a:cs typeface="Arial" charset="0"/>
              </a:rPr>
              <a:t>của</a:t>
            </a:r>
            <a:r>
              <a:rPr lang="en-US" b="1" dirty="0">
                <a:latin typeface="Arial" charset="0"/>
                <a:cs typeface="Arial" charset="0"/>
              </a:rPr>
              <a:t> NAT</a:t>
            </a:r>
          </a:p>
        </p:txBody>
      </p:sp>
      <p:sp>
        <p:nvSpPr>
          <p:cNvPr id="130051" name="Rectangle 3"/>
          <p:cNvSpPr>
            <a:spLocks noGrp="1" noChangeArrowheads="1"/>
          </p:cNvSpPr>
          <p:nvPr>
            <p:ph sz="quarter" idx="1"/>
          </p:nvPr>
        </p:nvSpPr>
        <p:spPr>
          <a:xfrm>
            <a:off x="457200" y="1371600"/>
            <a:ext cx="8153400" cy="4800600"/>
          </a:xfrm>
        </p:spPr>
        <p:txBody>
          <a:bodyPr/>
          <a:lstStyle/>
          <a:p>
            <a:pPr algn="just" eaLnBrk="1" hangingPunct="1"/>
            <a:r>
              <a:rPr lang="en-US" sz="2800">
                <a:latin typeface="Tahoma" pitchFamily="34" charset="0"/>
                <a:cs typeface="Tahoma" pitchFamily="34" charset="0"/>
              </a:rPr>
              <a:t>NAT làm việc như một router, công việc của nó là chuyển tiếp các gói tin (packets) giữa những lớp mạng khác nhau trên một mạng lớn. </a:t>
            </a:r>
          </a:p>
          <a:p>
            <a:pPr algn="just" eaLnBrk="1" hangingPunct="1"/>
            <a:r>
              <a:rPr lang="en-US" sz="2800">
                <a:latin typeface="Tahoma" pitchFamily="34" charset="0"/>
                <a:cs typeface="Tahoma" pitchFamily="34" charset="0"/>
              </a:rPr>
              <a:t>NAT sử dụng IP của chính nó làm </a:t>
            </a:r>
            <a:r>
              <a:rPr lang="en-US" sz="2800">
                <a:highlight>
                  <a:srgbClr val="FFFF00"/>
                </a:highlight>
                <a:latin typeface="Tahoma" pitchFamily="34" charset="0"/>
                <a:cs typeface="Tahoma" pitchFamily="34" charset="0"/>
              </a:rPr>
              <a:t>IP công cộng </a:t>
            </a:r>
            <a:r>
              <a:rPr lang="en-US" sz="2800">
                <a:latin typeface="Tahoma" pitchFamily="34" charset="0"/>
                <a:cs typeface="Tahoma" pitchFamily="34" charset="0"/>
              </a:rPr>
              <a:t>cho mỗi máy con (client) với IP riêng. Khi một máy con thực hiện kết nối hoặc gởi dữ liệu tới một máy tính nào đó trên Internet, dữ liệu sẽ được gởi tới NAT, sau đó NAT sẽ thay thế địa chỉ IP gốc của máy con đó rồi gửi gói dữ liệu đi với địa chỉ IP của NAT.</a:t>
            </a:r>
            <a:r>
              <a:rPr lang="en-US" sz="2800">
                <a:latin typeface="Arial" charset="0"/>
                <a:cs typeface="Arial" charset="0"/>
              </a:rPr>
              <a:t> </a:t>
            </a:r>
          </a:p>
        </p:txBody>
      </p:sp>
      <p:sp>
        <p:nvSpPr>
          <p:cNvPr id="130052" name="Date Placeholder 3"/>
          <p:cNvSpPr>
            <a:spLocks noGrp="1"/>
          </p:cNvSpPr>
          <p:nvPr>
            <p:ph type="dt" sz="quarter" idx="10"/>
          </p:nvPr>
        </p:nvSpPr>
        <p:spPr bwMode="auto">
          <a:noFill/>
          <a:ln>
            <a:miter lim="800000"/>
            <a:headEnd/>
            <a:tailEnd/>
          </a:ln>
        </p:spPr>
        <p:txBody>
          <a:bodyPr vert="horz" wrap="square" lIns="91440" tIns="45720" rIns="91440" bIns="45720" numCol="1" compatLnSpc="1">
            <a:prstTxWarp prst="textNoShape">
              <a:avLst/>
            </a:prstTxWarp>
          </a:bodyPr>
          <a:lstStyle/>
          <a:p>
            <a:fld id="{12FFD157-BCB8-4A6E-A2D4-52630E0AE43F}" type="datetime1">
              <a:rPr lang="en-US" smtClean="0"/>
              <a:t>2/12/2023</a:t>
            </a:fld>
            <a:endParaRPr lang="en-US"/>
          </a:p>
        </p:txBody>
      </p:sp>
      <p:sp>
        <p:nvSpPr>
          <p:cNvPr id="130053" name="Slide Number Placeholder 4"/>
          <p:cNvSpPr>
            <a:spLocks noGrp="1"/>
          </p:cNvSpPr>
          <p:nvPr>
            <p:ph type="sldNum" sz="quarter" idx="12"/>
          </p:nvPr>
        </p:nvSpPr>
        <p:spPr bwMode="auto">
          <a:ln>
            <a:round/>
            <a:headEnd/>
            <a:tailEnd/>
          </a:ln>
        </p:spPr>
        <p:txBody>
          <a:bodyPr/>
          <a:lstStyle/>
          <a:p>
            <a:fld id="{BE8ED274-8FA1-4770-B5FC-77168987ECFD}" type="slidenum">
              <a:rPr lang="x-none" smtClean="0"/>
              <a:pPr/>
              <a:t>44</a:t>
            </a:fld>
            <a:endParaRPr lang="en-US"/>
          </a:p>
        </p:txBody>
      </p:sp>
      <p:sp>
        <p:nvSpPr>
          <p:cNvPr id="130054" name="Footer Placeholder 5"/>
          <p:cNvSpPr>
            <a:spLocks noGrp="1"/>
          </p:cNvSpPr>
          <p:nvPr>
            <p:ph type="ftr" sz="quarter" idx="11"/>
          </p:nvPr>
        </p:nvSpPr>
        <p:spPr bwMode="auto">
          <a:noFill/>
          <a:ln>
            <a:miter lim="800000"/>
            <a:headEnd/>
            <a:tailEnd/>
          </a:ln>
        </p:spPr>
        <p:txBody>
          <a:bodyPr vert="horz" wrap="square" lIns="91440" tIns="45720" rIns="91440" bIns="45720" numCol="1" compatLnSpc="1">
            <a:prstTxWarp prst="textNoShape">
              <a:avLst/>
            </a:prstTxWarp>
          </a:bodyPr>
          <a:lstStyle/>
          <a:p>
            <a:r>
              <a:rPr lang="vi-VN"/>
              <a:t>Bài giảng:Mạng máy tính căn bản - Chương 1: Giới thiệu</a:t>
            </a:r>
            <a:endParaRPr lang="en-US"/>
          </a:p>
        </p:txBody>
      </p:sp>
    </p:spTree>
    <p:custDataLst>
      <p:tags r:id="rId1"/>
    </p:custDataLst>
    <p:extLst>
      <p:ext uri="{BB962C8B-B14F-4D97-AF65-F5344CB8AC3E}">
        <p14:creationId xmlns:p14="http://schemas.microsoft.com/office/powerpoint/2010/main" val="269483190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title"/>
          </p:nvPr>
        </p:nvSpPr>
        <p:spPr>
          <a:xfrm>
            <a:off x="685800" y="152400"/>
            <a:ext cx="7772400" cy="685800"/>
          </a:xfrm>
        </p:spPr>
        <p:txBody>
          <a:bodyPr/>
          <a:lstStyle/>
          <a:p>
            <a:pPr eaLnBrk="1" hangingPunct="1"/>
            <a:r>
              <a:rPr lang="en-US" b="1" dirty="0" err="1">
                <a:latin typeface="Arial" charset="0"/>
                <a:cs typeface="Arial" charset="0"/>
              </a:rPr>
              <a:t>Hoạt</a:t>
            </a:r>
            <a:r>
              <a:rPr lang="en-US" b="1" dirty="0">
                <a:latin typeface="Arial" charset="0"/>
                <a:cs typeface="Arial" charset="0"/>
              </a:rPr>
              <a:t> </a:t>
            </a:r>
            <a:r>
              <a:rPr lang="en-US" b="1" dirty="0" err="1">
                <a:latin typeface="Arial" charset="0"/>
                <a:cs typeface="Arial" charset="0"/>
              </a:rPr>
              <a:t>động</a:t>
            </a:r>
            <a:r>
              <a:rPr lang="en-US" b="1" dirty="0">
                <a:latin typeface="Arial" charset="0"/>
                <a:cs typeface="Arial" charset="0"/>
              </a:rPr>
              <a:t> </a:t>
            </a:r>
            <a:r>
              <a:rPr lang="en-US" b="1" dirty="0" err="1">
                <a:latin typeface="Arial" charset="0"/>
                <a:cs typeface="Arial" charset="0"/>
              </a:rPr>
              <a:t>cụ</a:t>
            </a:r>
            <a:r>
              <a:rPr lang="en-US" b="1" dirty="0">
                <a:latin typeface="Arial" charset="0"/>
                <a:cs typeface="Arial" charset="0"/>
              </a:rPr>
              <a:t> </a:t>
            </a:r>
            <a:r>
              <a:rPr lang="en-US" b="1" dirty="0" err="1">
                <a:latin typeface="Arial" charset="0"/>
                <a:cs typeface="Arial" charset="0"/>
              </a:rPr>
              <a:t>thể</a:t>
            </a:r>
            <a:r>
              <a:rPr lang="en-US" b="1" dirty="0">
                <a:latin typeface="Arial" charset="0"/>
                <a:cs typeface="Arial" charset="0"/>
              </a:rPr>
              <a:t> </a:t>
            </a:r>
            <a:r>
              <a:rPr lang="en-US" b="1" dirty="0" err="1">
                <a:latin typeface="Arial" charset="0"/>
                <a:cs typeface="Arial" charset="0"/>
              </a:rPr>
              <a:t>của</a:t>
            </a:r>
            <a:r>
              <a:rPr lang="en-US" b="1" dirty="0">
                <a:latin typeface="Arial" charset="0"/>
                <a:cs typeface="Arial" charset="0"/>
              </a:rPr>
              <a:t> NAT</a:t>
            </a:r>
          </a:p>
        </p:txBody>
      </p:sp>
      <p:sp>
        <p:nvSpPr>
          <p:cNvPr id="131075" name="Rectangle 3"/>
          <p:cNvSpPr>
            <a:spLocks noGrp="1" noChangeArrowheads="1"/>
          </p:cNvSpPr>
          <p:nvPr>
            <p:ph sz="quarter" idx="1"/>
          </p:nvPr>
        </p:nvSpPr>
        <p:spPr>
          <a:xfrm>
            <a:off x="685800" y="1752600"/>
            <a:ext cx="7772400" cy="4343400"/>
          </a:xfrm>
          <a:ln>
            <a:solidFill>
              <a:srgbClr val="FF3300"/>
            </a:solidFill>
          </a:ln>
        </p:spPr>
        <p:txBody>
          <a:bodyPr/>
          <a:lstStyle/>
          <a:p>
            <a:pPr algn="just" eaLnBrk="1" hangingPunct="1"/>
            <a:r>
              <a:rPr lang="en-US" sz="2800">
                <a:latin typeface="Tahoma" pitchFamily="34" charset="0"/>
                <a:cs typeface="Tahoma" pitchFamily="34" charset="0"/>
              </a:rPr>
              <a:t>Chuyển đổi địa chỉ IP nguồn thành địa chỉ IP của chính nó, có nghĩa là dữ liệu nhận được bởi máy tính từ xa (remote computer) giống như nhận được từ máy tính có cấu hình NAT.</a:t>
            </a:r>
          </a:p>
          <a:p>
            <a:pPr algn="just" eaLnBrk="1" hangingPunct="1"/>
            <a:r>
              <a:rPr lang="en-US" sz="2800">
                <a:latin typeface="Tahoma" pitchFamily="34" charset="0"/>
                <a:cs typeface="Tahoma" pitchFamily="34" charset="0"/>
              </a:rPr>
              <a:t>Gởi dữ liệu tới máy tính từ xa và nhớ được gói dữ liệu đó đã sử dụng cổng dịch vụ nào.</a:t>
            </a:r>
          </a:p>
          <a:p>
            <a:pPr algn="just" eaLnBrk="1" hangingPunct="1"/>
            <a:r>
              <a:rPr lang="en-US" sz="2800">
                <a:latin typeface="Tahoma" pitchFamily="34" charset="0"/>
                <a:cs typeface="Tahoma" pitchFamily="34" charset="0"/>
              </a:rPr>
              <a:t>Dữ liệu khi nhận được từ máy tính từ xa sẽ được chuyển tới cho các máy con.</a:t>
            </a:r>
          </a:p>
        </p:txBody>
      </p:sp>
      <p:sp>
        <p:nvSpPr>
          <p:cNvPr id="131076" name="Date Placeholder 3"/>
          <p:cNvSpPr>
            <a:spLocks noGrp="1"/>
          </p:cNvSpPr>
          <p:nvPr>
            <p:ph type="dt" sz="quarter" idx="10"/>
          </p:nvPr>
        </p:nvSpPr>
        <p:spPr bwMode="auto">
          <a:noFill/>
          <a:ln>
            <a:miter lim="800000"/>
            <a:headEnd/>
            <a:tailEnd/>
          </a:ln>
        </p:spPr>
        <p:txBody>
          <a:bodyPr vert="horz" wrap="square" lIns="91440" tIns="45720" rIns="91440" bIns="45720" numCol="1" compatLnSpc="1">
            <a:prstTxWarp prst="textNoShape">
              <a:avLst/>
            </a:prstTxWarp>
          </a:bodyPr>
          <a:lstStyle/>
          <a:p>
            <a:fld id="{EC50822B-130A-4D3C-8408-E8FB3CFA57DD}" type="datetime1">
              <a:rPr lang="en-US" smtClean="0"/>
              <a:t>2/12/2023</a:t>
            </a:fld>
            <a:endParaRPr lang="en-US"/>
          </a:p>
        </p:txBody>
      </p:sp>
      <p:sp>
        <p:nvSpPr>
          <p:cNvPr id="131077" name="Slide Number Placeholder 4"/>
          <p:cNvSpPr>
            <a:spLocks noGrp="1"/>
          </p:cNvSpPr>
          <p:nvPr>
            <p:ph type="sldNum" sz="quarter" idx="12"/>
          </p:nvPr>
        </p:nvSpPr>
        <p:spPr bwMode="auto">
          <a:ln>
            <a:round/>
            <a:headEnd/>
            <a:tailEnd/>
          </a:ln>
        </p:spPr>
        <p:txBody>
          <a:bodyPr/>
          <a:lstStyle/>
          <a:p>
            <a:fld id="{2B0A993D-7063-4838-A649-3E47F6564417}" type="slidenum">
              <a:rPr lang="x-none" smtClean="0"/>
              <a:pPr/>
              <a:t>45</a:t>
            </a:fld>
            <a:endParaRPr lang="en-US"/>
          </a:p>
        </p:txBody>
      </p:sp>
      <p:sp>
        <p:nvSpPr>
          <p:cNvPr id="131078" name="Footer Placeholder 5"/>
          <p:cNvSpPr>
            <a:spLocks noGrp="1"/>
          </p:cNvSpPr>
          <p:nvPr>
            <p:ph type="ftr" sz="quarter" idx="11"/>
          </p:nvPr>
        </p:nvSpPr>
        <p:spPr bwMode="auto">
          <a:noFill/>
          <a:ln>
            <a:miter lim="800000"/>
            <a:headEnd/>
            <a:tailEnd/>
          </a:ln>
        </p:spPr>
        <p:txBody>
          <a:bodyPr vert="horz" wrap="square" lIns="91440" tIns="45720" rIns="91440" bIns="45720" numCol="1" compatLnSpc="1">
            <a:prstTxWarp prst="textNoShape">
              <a:avLst/>
            </a:prstTxWarp>
          </a:bodyPr>
          <a:lstStyle/>
          <a:p>
            <a:r>
              <a:rPr lang="vi-VN"/>
              <a:t>Bài giảng:Mạng máy tính căn bản - Chương 1: Giới thiệu</a:t>
            </a:r>
            <a:endParaRPr lang="en-US"/>
          </a:p>
        </p:txBody>
      </p:sp>
    </p:spTree>
    <p:custDataLst>
      <p:tags r:id="rId1"/>
    </p:custDataLst>
    <p:extLst>
      <p:ext uri="{BB962C8B-B14F-4D97-AF65-F5344CB8AC3E}">
        <p14:creationId xmlns:p14="http://schemas.microsoft.com/office/powerpoint/2010/main" val="39473554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7" name="Slide Number Placeholder 5"/>
          <p:cNvSpPr>
            <a:spLocks noGrp="1"/>
          </p:cNvSpPr>
          <p:nvPr>
            <p:ph type="sldNum" sz="quarter" idx="12"/>
          </p:nvPr>
        </p:nvSpPr>
        <p:spPr>
          <a:noFill/>
        </p:spPr>
        <p:txBody>
          <a:bodyPr/>
          <a:lstStyle/>
          <a:p>
            <a:fld id="{4F6DBB01-5076-4945-81BA-F8F282D28700}" type="slidenum">
              <a:rPr lang="x-none" smtClean="0"/>
              <a:pPr/>
              <a:t>46</a:t>
            </a:fld>
            <a:endParaRPr lang="en-US"/>
          </a:p>
        </p:txBody>
      </p:sp>
      <p:sp>
        <p:nvSpPr>
          <p:cNvPr id="77828" name="Rectangle 2"/>
          <p:cNvSpPr>
            <a:spLocks noGrp="1" noChangeArrowheads="1"/>
          </p:cNvSpPr>
          <p:nvPr>
            <p:ph type="title"/>
          </p:nvPr>
        </p:nvSpPr>
        <p:spPr/>
        <p:txBody>
          <a:bodyPr/>
          <a:lstStyle/>
          <a:p>
            <a:r>
              <a:rPr lang="en-US"/>
              <a:t>Mô hình Logic mạng</a:t>
            </a:r>
          </a:p>
        </p:txBody>
      </p:sp>
      <p:sp>
        <p:nvSpPr>
          <p:cNvPr id="77829" name="Rectangle 3"/>
          <p:cNvSpPr>
            <a:spLocks noGrp="1" noChangeArrowheads="1"/>
          </p:cNvSpPr>
          <p:nvPr>
            <p:ph type="body" idx="1"/>
          </p:nvPr>
        </p:nvSpPr>
        <p:spPr>
          <a:xfrm>
            <a:off x="533400" y="990600"/>
            <a:ext cx="7772400" cy="2209800"/>
          </a:xfrm>
        </p:spPr>
        <p:txBody>
          <a:bodyPr/>
          <a:lstStyle/>
          <a:p>
            <a:pPr>
              <a:buNone/>
            </a:pPr>
            <a:r>
              <a:rPr lang="en-US" sz="2400" dirty="0"/>
              <a:t>a. </a:t>
            </a:r>
            <a:r>
              <a:rPr lang="en-US" sz="2400" dirty="0" err="1"/>
              <a:t>Mô</a:t>
            </a:r>
            <a:r>
              <a:rPr lang="en-US" sz="2400" dirty="0"/>
              <a:t> </a:t>
            </a:r>
            <a:r>
              <a:rPr lang="en-US" sz="2400" dirty="0" err="1"/>
              <a:t>hình</a:t>
            </a:r>
            <a:r>
              <a:rPr lang="en-US" sz="2400" dirty="0"/>
              <a:t> Peer to Peer (</a:t>
            </a:r>
            <a:r>
              <a:rPr lang="en-US" sz="2400" dirty="0" err="1"/>
              <a:t>mạng</a:t>
            </a:r>
            <a:r>
              <a:rPr lang="en-US" sz="2400" dirty="0"/>
              <a:t> </a:t>
            </a:r>
            <a:r>
              <a:rPr lang="en-US" sz="2400" dirty="0" err="1"/>
              <a:t>ngang</a:t>
            </a:r>
            <a:r>
              <a:rPr lang="en-US" sz="2400" dirty="0"/>
              <a:t> </a:t>
            </a:r>
            <a:r>
              <a:rPr lang="en-US" sz="2400" dirty="0" err="1"/>
              <a:t>hàng</a:t>
            </a:r>
            <a:r>
              <a:rPr lang="en-US" sz="2400" dirty="0"/>
              <a:t>)</a:t>
            </a:r>
          </a:p>
          <a:p>
            <a:r>
              <a:rPr lang="en-US" sz="2400" dirty="0" err="1"/>
              <a:t>Mô</a:t>
            </a:r>
            <a:r>
              <a:rPr lang="en-US" sz="2400" dirty="0"/>
              <a:t> </a:t>
            </a:r>
            <a:r>
              <a:rPr lang="en-US" sz="2400" dirty="0" err="1"/>
              <a:t>hình</a:t>
            </a:r>
            <a:r>
              <a:rPr lang="en-US" sz="2400" dirty="0"/>
              <a:t> </a:t>
            </a:r>
            <a:r>
              <a:rPr lang="en-US" sz="2400" dirty="0" err="1"/>
              <a:t>nho</a:t>
            </a:r>
            <a:r>
              <a:rPr lang="en-US" sz="2400" dirty="0"/>
              <a:t>̉ </a:t>
            </a:r>
          </a:p>
          <a:p>
            <a:r>
              <a:rPr lang="en-US" sz="2400" dirty="0"/>
              <a:t>Chi phí </a:t>
            </a:r>
            <a:r>
              <a:rPr lang="en-US" sz="2400" dirty="0" err="1"/>
              <a:t>thấp</a:t>
            </a:r>
            <a:endParaRPr lang="en-US" sz="2400" dirty="0"/>
          </a:p>
          <a:p>
            <a:r>
              <a:rPr lang="en-US" sz="2400" dirty="0" err="1"/>
              <a:t>Bảo</a:t>
            </a:r>
            <a:r>
              <a:rPr lang="en-US" sz="2400" dirty="0"/>
              <a:t> </a:t>
            </a:r>
            <a:r>
              <a:rPr lang="en-US" sz="2400" dirty="0" err="1"/>
              <a:t>mật</a:t>
            </a:r>
            <a:r>
              <a:rPr lang="en-US" sz="2400" dirty="0"/>
              <a:t> </a:t>
            </a:r>
            <a:r>
              <a:rPr lang="en-US" sz="2400" dirty="0" err="1"/>
              <a:t>thấp</a:t>
            </a:r>
            <a:r>
              <a:rPr lang="en-US" sz="2400" dirty="0"/>
              <a:t> </a:t>
            </a:r>
          </a:p>
          <a:p>
            <a:r>
              <a:rPr lang="en-US" sz="2400" dirty="0"/>
              <a:t> </a:t>
            </a:r>
            <a:r>
              <a:rPr lang="en-US" sz="2400" dirty="0" err="1"/>
              <a:t>Mỗi</a:t>
            </a:r>
            <a:r>
              <a:rPr lang="en-US" sz="2400" dirty="0"/>
              <a:t> </a:t>
            </a:r>
            <a:r>
              <a:rPr lang="en-US" sz="2400" dirty="0" err="1"/>
              <a:t>máy</a:t>
            </a:r>
            <a:r>
              <a:rPr lang="en-US" sz="2400" dirty="0"/>
              <a:t> </a:t>
            </a:r>
            <a:r>
              <a:rPr lang="en-US" sz="2400" dirty="0" err="1"/>
              <a:t>tính</a:t>
            </a:r>
            <a:r>
              <a:rPr lang="en-US" sz="2400" dirty="0"/>
              <a:t> </a:t>
            </a:r>
            <a:r>
              <a:rPr lang="en-US" sz="2400" dirty="0" err="1"/>
              <a:t>vừa</a:t>
            </a:r>
            <a:r>
              <a:rPr lang="en-US" sz="2400" dirty="0"/>
              <a:t> là </a:t>
            </a:r>
            <a:r>
              <a:rPr lang="en-US" sz="2400" dirty="0" err="1"/>
              <a:t>máy</a:t>
            </a:r>
            <a:r>
              <a:rPr lang="en-US" sz="2400" dirty="0"/>
              <a:t> </a:t>
            </a:r>
            <a:r>
              <a:rPr lang="en-US" sz="2400" dirty="0" err="1"/>
              <a:t>chủ</a:t>
            </a:r>
            <a:r>
              <a:rPr lang="en-US" sz="2400" dirty="0"/>
              <a:t>, </a:t>
            </a:r>
            <a:r>
              <a:rPr lang="en-US" sz="2400" dirty="0" err="1"/>
              <a:t>vừa</a:t>
            </a:r>
            <a:r>
              <a:rPr lang="en-US" sz="2400" dirty="0"/>
              <a:t> là </a:t>
            </a:r>
            <a:r>
              <a:rPr lang="en-US" sz="2400" dirty="0" err="1"/>
              <a:t>máy</a:t>
            </a:r>
            <a:r>
              <a:rPr lang="en-US" sz="2400" dirty="0"/>
              <a:t> con</a:t>
            </a:r>
          </a:p>
        </p:txBody>
      </p:sp>
      <p:pic>
        <p:nvPicPr>
          <p:cNvPr id="246786" name="Picture 2"/>
          <p:cNvPicPr>
            <a:picLocks noChangeAspect="1" noChangeArrowheads="1"/>
          </p:cNvPicPr>
          <p:nvPr/>
        </p:nvPicPr>
        <p:blipFill>
          <a:blip r:embed="rId4" cstate="print"/>
          <a:srcRect/>
          <a:stretch>
            <a:fillRect/>
          </a:stretch>
        </p:blipFill>
        <p:spPr bwMode="auto">
          <a:xfrm>
            <a:off x="990600" y="3257550"/>
            <a:ext cx="7783513" cy="2990850"/>
          </a:xfrm>
          <a:prstGeom prst="rect">
            <a:avLst/>
          </a:prstGeom>
          <a:noFill/>
          <a:ln w="9525">
            <a:noFill/>
            <a:miter lim="800000"/>
            <a:headEnd/>
            <a:tailEnd/>
          </a:ln>
        </p:spPr>
      </p:pic>
      <p:sp>
        <p:nvSpPr>
          <p:cNvPr id="2" name="Date Placeholder 1"/>
          <p:cNvSpPr>
            <a:spLocks noGrp="1"/>
          </p:cNvSpPr>
          <p:nvPr>
            <p:ph type="dt" sz="half" idx="10"/>
          </p:nvPr>
        </p:nvSpPr>
        <p:spPr/>
        <p:txBody>
          <a:bodyPr/>
          <a:lstStyle/>
          <a:p>
            <a:pPr>
              <a:defRPr/>
            </a:pPr>
            <a:fld id="{ABCDAE11-F9F0-464C-8502-58BEDB8B5EB4}" type="datetime1">
              <a:rPr lang="en-US" smtClean="0"/>
              <a:t>2/12/2023</a:t>
            </a:fld>
            <a:endParaRPr lang="en-US"/>
          </a:p>
        </p:txBody>
      </p:sp>
      <p:sp>
        <p:nvSpPr>
          <p:cNvPr id="3" name="Footer Placeholder 2"/>
          <p:cNvSpPr>
            <a:spLocks noGrp="1"/>
          </p:cNvSpPr>
          <p:nvPr>
            <p:ph type="ftr" sz="quarter" idx="11"/>
          </p:nvPr>
        </p:nvSpPr>
        <p:spPr/>
        <p:txBody>
          <a:bodyPr/>
          <a:lstStyle/>
          <a:p>
            <a:pPr>
              <a:defRPr/>
            </a:pPr>
            <a:r>
              <a:rPr lang="vi-VN"/>
              <a:t>Bài giảng:Mạng máy tính căn bản - Chương 1: Giới thiệu</a:t>
            </a:r>
            <a:endParaRPr lang="en-US"/>
          </a:p>
        </p:txBody>
      </p:sp>
    </p:spTree>
    <p:custDataLst>
      <p:tags r:id="rId1"/>
    </p:custData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7" name="Slide Number Placeholder 5"/>
          <p:cNvSpPr>
            <a:spLocks noGrp="1"/>
          </p:cNvSpPr>
          <p:nvPr>
            <p:ph type="sldNum" sz="quarter" idx="12"/>
          </p:nvPr>
        </p:nvSpPr>
        <p:spPr>
          <a:noFill/>
        </p:spPr>
        <p:txBody>
          <a:bodyPr/>
          <a:lstStyle/>
          <a:p>
            <a:fld id="{4F6DBB01-5076-4945-81BA-F8F282D28700}" type="slidenum">
              <a:rPr lang="x-none" smtClean="0"/>
              <a:pPr/>
              <a:t>47</a:t>
            </a:fld>
            <a:endParaRPr lang="en-US"/>
          </a:p>
        </p:txBody>
      </p:sp>
      <p:sp>
        <p:nvSpPr>
          <p:cNvPr id="77828" name="Rectangle 2"/>
          <p:cNvSpPr>
            <a:spLocks noGrp="1" noChangeArrowheads="1"/>
          </p:cNvSpPr>
          <p:nvPr>
            <p:ph type="title"/>
          </p:nvPr>
        </p:nvSpPr>
        <p:spPr/>
        <p:txBody>
          <a:bodyPr/>
          <a:lstStyle/>
          <a:p>
            <a:r>
              <a:rPr lang="en-US"/>
              <a:t>Mô hình Logic mạng</a:t>
            </a:r>
          </a:p>
        </p:txBody>
      </p:sp>
      <p:sp>
        <p:nvSpPr>
          <p:cNvPr id="77829" name="Rectangle 3"/>
          <p:cNvSpPr>
            <a:spLocks noGrp="1" noChangeArrowheads="1"/>
          </p:cNvSpPr>
          <p:nvPr>
            <p:ph type="body" idx="1"/>
          </p:nvPr>
        </p:nvSpPr>
        <p:spPr>
          <a:xfrm>
            <a:off x="533400" y="1600200"/>
            <a:ext cx="7772400" cy="3276599"/>
          </a:xfrm>
        </p:spPr>
        <p:txBody>
          <a:bodyPr/>
          <a:lstStyle/>
          <a:p>
            <a:pPr marL="457200" indent="-457200">
              <a:buFont typeface="+mj-lt"/>
              <a:buAutoNum type="alphaLcPeriod" startAt="2"/>
            </a:pPr>
            <a:r>
              <a:rPr lang="en-US" sz="2400"/>
              <a:t>Mô hình Client - Server (mạng Khách – chủ)</a:t>
            </a:r>
          </a:p>
          <a:p>
            <a:r>
              <a:rPr lang="en-US" sz="2400"/>
              <a:t>Mô hình lớn.  </a:t>
            </a:r>
          </a:p>
          <a:p>
            <a:r>
              <a:rPr lang="en-US" sz="2400"/>
              <a:t>Chi phí tương đối  </a:t>
            </a:r>
          </a:p>
          <a:p>
            <a:r>
              <a:rPr lang="en-US" sz="2400"/>
              <a:t> Dữ liệu quản lý tập trung  </a:t>
            </a:r>
          </a:p>
          <a:p>
            <a:r>
              <a:rPr lang="en-US" sz="2400"/>
              <a:t> Bảo mật tốt  </a:t>
            </a:r>
          </a:p>
          <a:p>
            <a:r>
              <a:rPr lang="en-US" sz="2400"/>
              <a:t> Những máy con sẽ chịu sự quản lý của máy chủ: Internet, máy in, mail …</a:t>
            </a:r>
          </a:p>
        </p:txBody>
      </p:sp>
      <p:sp>
        <p:nvSpPr>
          <p:cNvPr id="2" name="Date Placeholder 1"/>
          <p:cNvSpPr>
            <a:spLocks noGrp="1"/>
          </p:cNvSpPr>
          <p:nvPr>
            <p:ph type="dt" sz="half" idx="10"/>
          </p:nvPr>
        </p:nvSpPr>
        <p:spPr/>
        <p:txBody>
          <a:bodyPr/>
          <a:lstStyle/>
          <a:p>
            <a:pPr>
              <a:defRPr/>
            </a:pPr>
            <a:fld id="{E324E95A-C721-49DF-AF6C-984DAE18611F}" type="datetime1">
              <a:rPr lang="en-US" smtClean="0"/>
              <a:t>2/12/2023</a:t>
            </a:fld>
            <a:endParaRPr lang="en-US"/>
          </a:p>
        </p:txBody>
      </p:sp>
      <p:sp>
        <p:nvSpPr>
          <p:cNvPr id="3" name="Footer Placeholder 2"/>
          <p:cNvSpPr>
            <a:spLocks noGrp="1"/>
          </p:cNvSpPr>
          <p:nvPr>
            <p:ph type="ftr" sz="quarter" idx="11"/>
          </p:nvPr>
        </p:nvSpPr>
        <p:spPr/>
        <p:txBody>
          <a:bodyPr/>
          <a:lstStyle/>
          <a:p>
            <a:pPr>
              <a:defRPr/>
            </a:pPr>
            <a:r>
              <a:rPr lang="vi-VN"/>
              <a:t>Bài giảng:Mạng máy tính căn bản - Chương 1: Giới thiệu</a:t>
            </a:r>
            <a:endParaRPr lang="en-US"/>
          </a:p>
        </p:txBody>
      </p:sp>
    </p:spTree>
    <p:custDataLst>
      <p:tags r:id="rId1"/>
    </p:custData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Mạng thực tế</a:t>
            </a:r>
          </a:p>
        </p:txBody>
      </p:sp>
      <p:sp>
        <p:nvSpPr>
          <p:cNvPr id="4" name="Date Placeholder 3"/>
          <p:cNvSpPr>
            <a:spLocks noGrp="1"/>
          </p:cNvSpPr>
          <p:nvPr>
            <p:ph type="dt" sz="half" idx="10"/>
          </p:nvPr>
        </p:nvSpPr>
        <p:spPr/>
        <p:txBody>
          <a:bodyPr/>
          <a:lstStyle/>
          <a:p>
            <a:pPr>
              <a:defRPr/>
            </a:pPr>
            <a:fld id="{A8C11AD2-9729-4143-92D6-EC6B70F24E98}" type="datetime1">
              <a:rPr lang="en-US" smtClean="0"/>
              <a:t>2/12/2023</a:t>
            </a:fld>
            <a:endParaRPr lang="en-US"/>
          </a:p>
        </p:txBody>
      </p:sp>
      <p:sp>
        <p:nvSpPr>
          <p:cNvPr id="5" name="Footer Placeholder 4"/>
          <p:cNvSpPr>
            <a:spLocks noGrp="1"/>
          </p:cNvSpPr>
          <p:nvPr>
            <p:ph type="ftr" sz="quarter" idx="11"/>
          </p:nvPr>
        </p:nvSpPr>
        <p:spPr/>
        <p:txBody>
          <a:bodyPr/>
          <a:lstStyle/>
          <a:p>
            <a:pPr>
              <a:defRPr/>
            </a:pPr>
            <a:r>
              <a:rPr lang="vi-VN"/>
              <a:t>Bài giảng:Mạng máy tính căn bản - Chương 1: Giới thiệu</a:t>
            </a:r>
            <a:endParaRPr lang="en-US"/>
          </a:p>
        </p:txBody>
      </p:sp>
      <p:sp>
        <p:nvSpPr>
          <p:cNvPr id="6" name="Slide Number Placeholder 5"/>
          <p:cNvSpPr>
            <a:spLocks noGrp="1"/>
          </p:cNvSpPr>
          <p:nvPr>
            <p:ph type="sldNum" sz="quarter" idx="12"/>
          </p:nvPr>
        </p:nvSpPr>
        <p:spPr/>
        <p:txBody>
          <a:bodyPr/>
          <a:lstStyle/>
          <a:p>
            <a:pPr>
              <a:defRPr/>
            </a:pPr>
            <a:fld id="{F9E92A4F-77D4-4DE9-9AA2-EC9D2C47B068}" type="slidenum">
              <a:rPr lang="x-none" smtClean="0"/>
              <a:pPr>
                <a:defRPr/>
              </a:pPr>
              <a:t>48</a:t>
            </a:fld>
            <a:r>
              <a:rPr lang="en-US"/>
              <a:t>/</a:t>
            </a:r>
          </a:p>
          <a:p>
            <a:pPr>
              <a:defRPr/>
            </a:pPr>
            <a:r>
              <a:rPr lang="en-US"/>
              <a:t>57</a:t>
            </a:r>
          </a:p>
        </p:txBody>
      </p:sp>
      <p:pic>
        <p:nvPicPr>
          <p:cNvPr id="3" name="Picture 2" descr="TOPO_GERNERAL_KHU_A.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975" y="752475"/>
            <a:ext cx="9144000" cy="6344208"/>
          </a:xfrm>
          <a:prstGeom prst="rect">
            <a:avLst/>
          </a:prstGeom>
        </p:spPr>
      </p:pic>
    </p:spTree>
    <p:custDataLst>
      <p:tags r:id="rId1"/>
    </p:custDataLst>
    <p:extLst>
      <p:ext uri="{BB962C8B-B14F-4D97-AF65-F5344CB8AC3E}">
        <p14:creationId xmlns:p14="http://schemas.microsoft.com/office/powerpoint/2010/main" val="296831836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1026"/>
          <p:cNvSpPr>
            <a:spLocks noGrp="1" noChangeArrowheads="1"/>
          </p:cNvSpPr>
          <p:nvPr>
            <p:ph type="title"/>
          </p:nvPr>
        </p:nvSpPr>
        <p:spPr>
          <a:xfrm>
            <a:off x="228600" y="0"/>
            <a:ext cx="8763000" cy="762000"/>
          </a:xfrm>
        </p:spPr>
        <p:txBody>
          <a:bodyPr/>
          <a:lstStyle/>
          <a:p>
            <a:pPr eaLnBrk="1" hangingPunct="1"/>
            <a:r>
              <a:rPr lang="en-US" sz="2800" dirty="0">
                <a:latin typeface="Arial" charset="0"/>
                <a:cs typeface="Arial" charset="0"/>
              </a:rPr>
              <a:t>6</a:t>
            </a:r>
            <a:r>
              <a:rPr lang="en-US" sz="2800" b="1">
                <a:latin typeface="Arial" charset="0"/>
                <a:cs typeface="Arial" charset="0"/>
              </a:rPr>
              <a:t>. </a:t>
            </a:r>
            <a:r>
              <a:rPr lang="en-US" sz="2800" b="1" dirty="0">
                <a:latin typeface="Arial" charset="0"/>
                <a:cs typeface="Arial" charset="0"/>
              </a:rPr>
              <a:t>MÔ HÌNH OSI (Open Systems Interconnection)</a:t>
            </a:r>
          </a:p>
        </p:txBody>
      </p:sp>
      <p:sp>
        <p:nvSpPr>
          <p:cNvPr id="23556" name="Date Placeholder 4"/>
          <p:cNvSpPr>
            <a:spLocks noGrp="1"/>
          </p:cNvSpPr>
          <p:nvPr>
            <p:ph type="dt" sz="quarter" idx="10"/>
          </p:nvPr>
        </p:nvSpPr>
        <p:spPr bwMode="auto">
          <a:noFill/>
          <a:ln>
            <a:miter lim="800000"/>
            <a:headEnd/>
            <a:tailEnd/>
          </a:ln>
        </p:spPr>
        <p:txBody>
          <a:bodyPr vert="horz" wrap="square" lIns="91440" tIns="45720" rIns="91440" bIns="45720" numCol="1" compatLnSpc="1">
            <a:prstTxWarp prst="textNoShape">
              <a:avLst/>
            </a:prstTxWarp>
          </a:bodyPr>
          <a:lstStyle/>
          <a:p>
            <a:fld id="{21C955FA-331D-4739-A9D1-F942A5DF5093}" type="datetime1">
              <a:rPr lang="en-US" smtClean="0"/>
              <a:t>2/12/2023</a:t>
            </a:fld>
            <a:endParaRPr lang="en-US"/>
          </a:p>
        </p:txBody>
      </p:sp>
      <p:sp>
        <p:nvSpPr>
          <p:cNvPr id="23557" name="Slide Number Placeholder 5"/>
          <p:cNvSpPr>
            <a:spLocks noGrp="1"/>
          </p:cNvSpPr>
          <p:nvPr>
            <p:ph type="sldNum" sz="quarter" idx="12"/>
          </p:nvPr>
        </p:nvSpPr>
        <p:spPr bwMode="auto">
          <a:ln>
            <a:round/>
            <a:headEnd/>
            <a:tailEnd/>
          </a:ln>
        </p:spPr>
        <p:txBody>
          <a:bodyPr/>
          <a:lstStyle/>
          <a:p>
            <a:fld id="{2993F4D4-6A9A-4EF9-821D-82831BA3B095}" type="slidenum">
              <a:rPr lang="x-none" smtClean="0"/>
              <a:pPr/>
              <a:t>49</a:t>
            </a:fld>
            <a:endParaRPr lang="en-US"/>
          </a:p>
        </p:txBody>
      </p:sp>
      <p:sp>
        <p:nvSpPr>
          <p:cNvPr id="23558" name="Footer Placeholder 6"/>
          <p:cNvSpPr>
            <a:spLocks noGrp="1"/>
          </p:cNvSpPr>
          <p:nvPr>
            <p:ph type="ftr" sz="quarter" idx="11"/>
          </p:nvPr>
        </p:nvSpPr>
        <p:spPr bwMode="auto">
          <a:noFill/>
          <a:ln>
            <a:miter lim="800000"/>
            <a:headEnd/>
            <a:tailEnd/>
          </a:ln>
        </p:spPr>
        <p:txBody>
          <a:bodyPr vert="horz" wrap="square" lIns="91440" tIns="45720" rIns="91440" bIns="45720" numCol="1" compatLnSpc="1">
            <a:prstTxWarp prst="textNoShape">
              <a:avLst/>
            </a:prstTxWarp>
          </a:bodyPr>
          <a:lstStyle/>
          <a:p>
            <a:r>
              <a:rPr lang="vi-VN" dirty="0"/>
              <a:t>Bài giảng:Mạng máy tính căn bản - Chương 1: Giới thiệu</a:t>
            </a:r>
            <a:endParaRPr lang="en-US" dirty="0"/>
          </a:p>
        </p:txBody>
      </p:sp>
      <p:sp>
        <p:nvSpPr>
          <p:cNvPr id="7" name="TextBox 6">
            <a:hlinkClick r:id="rId4" action="ppaction://hlinkpres?slideindex=1&amp;slidetitle="/>
          </p:cNvPr>
          <p:cNvSpPr txBox="1"/>
          <p:nvPr/>
        </p:nvSpPr>
        <p:spPr>
          <a:xfrm>
            <a:off x="2628900" y="2516832"/>
            <a:ext cx="2362200" cy="461665"/>
          </a:xfrm>
          <a:prstGeom prst="rect">
            <a:avLst/>
          </a:prstGeom>
          <a:noFill/>
        </p:spPr>
        <p:txBody>
          <a:bodyPr wrap="square" rtlCol="0">
            <a:spAutoFit/>
          </a:bodyPr>
          <a:lstStyle/>
          <a:p>
            <a:r>
              <a:rPr lang="en-US" b="1">
                <a:solidFill>
                  <a:schemeClr val="accent1">
                    <a:lumMod val="50000"/>
                  </a:schemeClr>
                </a:solidFill>
              </a:rPr>
              <a:t> </a:t>
            </a:r>
            <a:r>
              <a:rPr lang="en-US" b="1" dirty="0" err="1">
                <a:solidFill>
                  <a:schemeClr val="accent1">
                    <a:lumMod val="50000"/>
                  </a:schemeClr>
                </a:solidFill>
              </a:rPr>
              <a:t>Mô</a:t>
            </a:r>
            <a:r>
              <a:rPr lang="en-US" b="1" dirty="0">
                <a:solidFill>
                  <a:schemeClr val="accent1">
                    <a:lumMod val="50000"/>
                  </a:schemeClr>
                </a:solidFill>
              </a:rPr>
              <a:t> </a:t>
            </a:r>
            <a:r>
              <a:rPr lang="en-US" b="1" dirty="0" err="1">
                <a:solidFill>
                  <a:schemeClr val="accent1">
                    <a:lumMod val="50000"/>
                  </a:schemeClr>
                </a:solidFill>
              </a:rPr>
              <a:t>hình</a:t>
            </a:r>
            <a:r>
              <a:rPr lang="en-US" b="1" dirty="0">
                <a:solidFill>
                  <a:schemeClr val="accent1">
                    <a:lumMod val="50000"/>
                  </a:schemeClr>
                </a:solidFill>
              </a:rPr>
              <a:t> OSI</a:t>
            </a:r>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a:t>
            </a:r>
            <a:r>
              <a:rPr lang="vi-VN" dirty="0"/>
              <a:t>Chức năng chia sẻ </a:t>
            </a:r>
            <a:r>
              <a:rPr lang="vi-VN"/>
              <a:t>tài nguyên</a:t>
            </a:r>
            <a:endParaRPr lang="en-US" dirty="0"/>
          </a:p>
        </p:txBody>
      </p:sp>
      <p:sp>
        <p:nvSpPr>
          <p:cNvPr id="4" name="Date Placeholder 3"/>
          <p:cNvSpPr>
            <a:spLocks noGrp="1"/>
          </p:cNvSpPr>
          <p:nvPr>
            <p:ph type="dt" sz="half" idx="10"/>
          </p:nvPr>
        </p:nvSpPr>
        <p:spPr/>
        <p:txBody>
          <a:bodyPr/>
          <a:lstStyle/>
          <a:p>
            <a:pPr>
              <a:defRPr/>
            </a:pPr>
            <a:fld id="{B5381522-1A59-4A63-939B-56983C1A7F58}" type="datetime1">
              <a:rPr lang="en-US" smtClean="0"/>
              <a:t>2/12/2023</a:t>
            </a:fld>
            <a:endParaRPr lang="en-US"/>
          </a:p>
        </p:txBody>
      </p:sp>
      <p:sp>
        <p:nvSpPr>
          <p:cNvPr id="5" name="Footer Placeholder 4"/>
          <p:cNvSpPr>
            <a:spLocks noGrp="1"/>
          </p:cNvSpPr>
          <p:nvPr>
            <p:ph type="ftr" sz="quarter" idx="11"/>
          </p:nvPr>
        </p:nvSpPr>
        <p:spPr/>
        <p:txBody>
          <a:bodyPr/>
          <a:lstStyle/>
          <a:p>
            <a:pPr>
              <a:defRPr/>
            </a:pPr>
            <a:r>
              <a:rPr lang="vi-VN"/>
              <a:t>Bài giảng:Mạng máy tính căn bản - Chương 1: Giới thiệu</a:t>
            </a:r>
            <a:endParaRPr lang="en-US"/>
          </a:p>
        </p:txBody>
      </p:sp>
      <p:sp>
        <p:nvSpPr>
          <p:cNvPr id="6" name="Slide Number Placeholder 5"/>
          <p:cNvSpPr>
            <a:spLocks noGrp="1"/>
          </p:cNvSpPr>
          <p:nvPr>
            <p:ph type="sldNum" sz="quarter" idx="12"/>
          </p:nvPr>
        </p:nvSpPr>
        <p:spPr>
          <a:xfrm>
            <a:off x="76200" y="6477000"/>
            <a:ext cx="850900" cy="355600"/>
          </a:xfrm>
        </p:spPr>
        <p:txBody>
          <a:bodyPr/>
          <a:lstStyle/>
          <a:p>
            <a:pPr>
              <a:defRPr/>
            </a:pPr>
            <a:fld id="{F9E92A4F-77D4-4DE9-9AA2-EC9D2C47B068}" type="slidenum">
              <a:rPr lang="x-none" smtClean="0"/>
              <a:pPr>
                <a:defRPr/>
              </a:pPr>
              <a:t>5</a:t>
            </a:fld>
            <a:endParaRPr lang="en-US" dirty="0"/>
          </a:p>
        </p:txBody>
      </p:sp>
      <p:pic>
        <p:nvPicPr>
          <p:cNvPr id="7" name="Picture 2" descr="301P_050"/>
          <p:cNvPicPr>
            <a:picLocks noChangeAspect="1" noChangeArrowheads="1"/>
          </p:cNvPicPr>
          <p:nvPr/>
        </p:nvPicPr>
        <p:blipFill>
          <a:blip r:embed="rId4" cstate="print"/>
          <a:srcRect/>
          <a:stretch>
            <a:fillRect/>
          </a:stretch>
        </p:blipFill>
        <p:spPr bwMode="auto">
          <a:xfrm>
            <a:off x="609600" y="3124200"/>
            <a:ext cx="8229600" cy="3200400"/>
          </a:xfrm>
          <a:prstGeom prst="rect">
            <a:avLst/>
          </a:prstGeom>
          <a:noFill/>
        </p:spPr>
      </p:pic>
      <p:sp>
        <p:nvSpPr>
          <p:cNvPr id="8" name="Rectangle 3"/>
          <p:cNvSpPr txBox="1">
            <a:spLocks noChangeArrowheads="1"/>
          </p:cNvSpPr>
          <p:nvPr/>
        </p:nvSpPr>
        <p:spPr bwMode="auto">
          <a:xfrm>
            <a:off x="609600" y="1066800"/>
            <a:ext cx="8077200" cy="1981200"/>
          </a:xfrm>
          <a:prstGeom prst="rect">
            <a:avLst/>
          </a:prstGeom>
          <a:noFill/>
          <a:ln w="9525">
            <a:solidFill>
              <a:srgbClr val="FF3300"/>
            </a:solidFill>
            <a:miter lim="800000"/>
            <a:headEnd/>
            <a:tailEnd/>
          </a:ln>
        </p:spPr>
        <p:txBody>
          <a:bodyPr vert="horz" wrap="square" lIns="91440" tIns="45720" rIns="91440" bIns="45720" numCol="1" anchor="t" anchorCtr="0" compatLnSpc="1">
            <a:prstTxWarp prst="textNoShape">
              <a:avLst/>
            </a:prstTxWarp>
          </a:bodyPr>
          <a:lstStyle/>
          <a:p>
            <a:pPr lvl="1">
              <a:buFont typeface="Arial" pitchFamily="34" charset="0"/>
              <a:buChar char="•"/>
              <a:defRPr/>
            </a:pPr>
            <a:r>
              <a:rPr lang="en-US" sz="2000" dirty="0" err="1">
                <a:solidFill>
                  <a:schemeClr val="accent1">
                    <a:lumMod val="50000"/>
                  </a:schemeClr>
                </a:solidFill>
                <a:latin typeface="Arial" pitchFamily="34" charset="0"/>
                <a:cs typeface="Arial" pitchFamily="34" charset="0"/>
              </a:rPr>
              <a:t>Tiết</a:t>
            </a:r>
            <a:r>
              <a:rPr lang="en-US" sz="2000" dirty="0">
                <a:solidFill>
                  <a:schemeClr val="accent1">
                    <a:lumMod val="50000"/>
                  </a:schemeClr>
                </a:solidFill>
                <a:latin typeface="Arial" pitchFamily="34" charset="0"/>
                <a:cs typeface="Arial" pitchFamily="34" charset="0"/>
              </a:rPr>
              <a:t> </a:t>
            </a:r>
            <a:r>
              <a:rPr lang="en-US" sz="2000" dirty="0" err="1">
                <a:solidFill>
                  <a:schemeClr val="accent1">
                    <a:lumMod val="50000"/>
                  </a:schemeClr>
                </a:solidFill>
                <a:latin typeface="Arial" pitchFamily="34" charset="0"/>
                <a:cs typeface="Arial" pitchFamily="34" charset="0"/>
              </a:rPr>
              <a:t>kiệm</a:t>
            </a:r>
            <a:r>
              <a:rPr lang="en-US" sz="2000" dirty="0">
                <a:solidFill>
                  <a:schemeClr val="accent1">
                    <a:lumMod val="50000"/>
                  </a:schemeClr>
                </a:solidFill>
                <a:latin typeface="Arial" pitchFamily="34" charset="0"/>
                <a:cs typeface="Arial" pitchFamily="34" charset="0"/>
              </a:rPr>
              <a:t> </a:t>
            </a:r>
            <a:r>
              <a:rPr lang="en-US" sz="2000" dirty="0" err="1">
                <a:solidFill>
                  <a:schemeClr val="accent1">
                    <a:lumMod val="50000"/>
                  </a:schemeClr>
                </a:solidFill>
                <a:latin typeface="Arial" pitchFamily="34" charset="0"/>
                <a:cs typeface="Arial" pitchFamily="34" charset="0"/>
              </a:rPr>
              <a:t>được</a:t>
            </a:r>
            <a:r>
              <a:rPr lang="en-US" sz="2000" dirty="0">
                <a:solidFill>
                  <a:schemeClr val="accent1">
                    <a:lumMod val="50000"/>
                  </a:schemeClr>
                </a:solidFill>
                <a:latin typeface="Arial" pitchFamily="34" charset="0"/>
                <a:cs typeface="Arial" pitchFamily="34" charset="0"/>
              </a:rPr>
              <a:t> </a:t>
            </a:r>
            <a:r>
              <a:rPr lang="en-US" sz="2000" dirty="0" err="1">
                <a:solidFill>
                  <a:schemeClr val="accent1">
                    <a:lumMod val="50000"/>
                  </a:schemeClr>
                </a:solidFill>
                <a:latin typeface="Arial" pitchFamily="34" charset="0"/>
                <a:cs typeface="Arial" pitchFamily="34" charset="0"/>
              </a:rPr>
              <a:t>tài</a:t>
            </a:r>
            <a:r>
              <a:rPr lang="en-US" sz="2000" dirty="0">
                <a:solidFill>
                  <a:schemeClr val="accent1">
                    <a:lumMod val="50000"/>
                  </a:schemeClr>
                </a:solidFill>
                <a:latin typeface="Arial" pitchFamily="34" charset="0"/>
                <a:cs typeface="Arial" pitchFamily="34" charset="0"/>
              </a:rPr>
              <a:t> </a:t>
            </a:r>
            <a:r>
              <a:rPr lang="en-US" sz="2000" dirty="0" err="1">
                <a:solidFill>
                  <a:schemeClr val="accent1">
                    <a:lumMod val="50000"/>
                  </a:schemeClr>
                </a:solidFill>
                <a:latin typeface="Arial" pitchFamily="34" charset="0"/>
                <a:cs typeface="Arial" pitchFamily="34" charset="0"/>
              </a:rPr>
              <a:t>nguyên</a:t>
            </a:r>
            <a:r>
              <a:rPr lang="en-US" sz="2000" dirty="0">
                <a:solidFill>
                  <a:schemeClr val="accent1">
                    <a:lumMod val="50000"/>
                  </a:schemeClr>
                </a:solidFill>
                <a:latin typeface="Arial" pitchFamily="34" charset="0"/>
                <a:cs typeface="Arial" pitchFamily="34" charset="0"/>
              </a:rPr>
              <a:t> </a:t>
            </a:r>
            <a:r>
              <a:rPr lang="en-US" sz="2000" dirty="0" err="1">
                <a:solidFill>
                  <a:schemeClr val="accent1">
                    <a:lumMod val="50000"/>
                  </a:schemeClr>
                </a:solidFill>
                <a:latin typeface="Arial" pitchFamily="34" charset="0"/>
                <a:cs typeface="Arial" pitchFamily="34" charset="0"/>
              </a:rPr>
              <a:t>phần</a:t>
            </a:r>
            <a:r>
              <a:rPr lang="en-US" sz="2000" dirty="0">
                <a:solidFill>
                  <a:schemeClr val="accent1">
                    <a:lumMod val="50000"/>
                  </a:schemeClr>
                </a:solidFill>
                <a:latin typeface="Arial" pitchFamily="34" charset="0"/>
                <a:cs typeface="Arial" pitchFamily="34" charset="0"/>
              </a:rPr>
              <a:t> </a:t>
            </a:r>
            <a:r>
              <a:rPr lang="en-US" sz="2000" dirty="0" err="1">
                <a:solidFill>
                  <a:schemeClr val="accent1">
                    <a:lumMod val="50000"/>
                  </a:schemeClr>
                </a:solidFill>
                <a:latin typeface="Arial" pitchFamily="34" charset="0"/>
                <a:cs typeface="Arial" pitchFamily="34" charset="0"/>
              </a:rPr>
              <a:t>cứng</a:t>
            </a:r>
            <a:r>
              <a:rPr lang="en-US" sz="2000" dirty="0">
                <a:solidFill>
                  <a:schemeClr val="accent1">
                    <a:lumMod val="50000"/>
                  </a:schemeClr>
                </a:solidFill>
                <a:latin typeface="Arial" pitchFamily="34" charset="0"/>
                <a:cs typeface="Arial" pitchFamily="34" charset="0"/>
              </a:rPr>
              <a:t>.</a:t>
            </a:r>
          </a:p>
          <a:p>
            <a:pPr lvl="1">
              <a:buFont typeface="Arial" pitchFamily="34" charset="0"/>
              <a:buChar char="•"/>
              <a:defRPr/>
            </a:pPr>
            <a:r>
              <a:rPr lang="en-US" sz="2000" dirty="0" err="1">
                <a:solidFill>
                  <a:schemeClr val="accent1">
                    <a:lumMod val="50000"/>
                  </a:schemeClr>
                </a:solidFill>
                <a:latin typeface="Arial" pitchFamily="34" charset="0"/>
                <a:cs typeface="Arial" pitchFamily="34" charset="0"/>
              </a:rPr>
              <a:t>Trao</a:t>
            </a:r>
            <a:r>
              <a:rPr lang="en-US" sz="2000" dirty="0">
                <a:solidFill>
                  <a:schemeClr val="accent1">
                    <a:lumMod val="50000"/>
                  </a:schemeClr>
                </a:solidFill>
                <a:latin typeface="Arial" pitchFamily="34" charset="0"/>
                <a:cs typeface="Arial" pitchFamily="34" charset="0"/>
              </a:rPr>
              <a:t> </a:t>
            </a:r>
            <a:r>
              <a:rPr lang="en-US" sz="2000" dirty="0" err="1">
                <a:solidFill>
                  <a:schemeClr val="accent1">
                    <a:lumMod val="50000"/>
                  </a:schemeClr>
                </a:solidFill>
                <a:latin typeface="Arial" pitchFamily="34" charset="0"/>
                <a:cs typeface="Arial" pitchFamily="34" charset="0"/>
              </a:rPr>
              <a:t>đổi</a:t>
            </a:r>
            <a:r>
              <a:rPr lang="en-US" sz="2000" dirty="0">
                <a:solidFill>
                  <a:schemeClr val="accent1">
                    <a:lumMod val="50000"/>
                  </a:schemeClr>
                </a:solidFill>
                <a:latin typeface="Arial" pitchFamily="34" charset="0"/>
                <a:cs typeface="Arial" pitchFamily="34" charset="0"/>
              </a:rPr>
              <a:t> </a:t>
            </a:r>
            <a:r>
              <a:rPr lang="en-US" sz="2000" dirty="0" err="1">
                <a:solidFill>
                  <a:schemeClr val="accent1">
                    <a:lumMod val="50000"/>
                  </a:schemeClr>
                </a:solidFill>
                <a:latin typeface="Arial" pitchFamily="34" charset="0"/>
                <a:cs typeface="Arial" pitchFamily="34" charset="0"/>
              </a:rPr>
              <a:t>dữ</a:t>
            </a:r>
            <a:r>
              <a:rPr lang="en-US" sz="2000" dirty="0">
                <a:solidFill>
                  <a:schemeClr val="accent1">
                    <a:lumMod val="50000"/>
                  </a:schemeClr>
                </a:solidFill>
                <a:latin typeface="Arial" pitchFamily="34" charset="0"/>
                <a:cs typeface="Arial" pitchFamily="34" charset="0"/>
              </a:rPr>
              <a:t> </a:t>
            </a:r>
            <a:r>
              <a:rPr lang="en-US" sz="2000" dirty="0" err="1">
                <a:solidFill>
                  <a:schemeClr val="accent1">
                    <a:lumMod val="50000"/>
                  </a:schemeClr>
                </a:solidFill>
                <a:latin typeface="Arial" pitchFamily="34" charset="0"/>
                <a:cs typeface="Arial" pitchFamily="34" charset="0"/>
              </a:rPr>
              <a:t>liệu</a:t>
            </a:r>
            <a:r>
              <a:rPr lang="en-US" sz="2000" dirty="0">
                <a:solidFill>
                  <a:schemeClr val="accent1">
                    <a:lumMod val="50000"/>
                  </a:schemeClr>
                </a:solidFill>
                <a:latin typeface="Arial" pitchFamily="34" charset="0"/>
                <a:cs typeface="Arial" pitchFamily="34" charset="0"/>
              </a:rPr>
              <a:t> </a:t>
            </a:r>
            <a:r>
              <a:rPr lang="en-US" sz="2000" dirty="0" err="1">
                <a:solidFill>
                  <a:schemeClr val="accent1">
                    <a:lumMod val="50000"/>
                  </a:schemeClr>
                </a:solidFill>
                <a:latin typeface="Arial" pitchFamily="34" charset="0"/>
                <a:cs typeface="Arial" pitchFamily="34" charset="0"/>
              </a:rPr>
              <a:t>trở</a:t>
            </a:r>
            <a:r>
              <a:rPr lang="en-US" sz="2000" dirty="0">
                <a:solidFill>
                  <a:schemeClr val="accent1">
                    <a:lumMod val="50000"/>
                  </a:schemeClr>
                </a:solidFill>
                <a:latin typeface="Arial" pitchFamily="34" charset="0"/>
                <a:cs typeface="Arial" pitchFamily="34" charset="0"/>
              </a:rPr>
              <a:t> </a:t>
            </a:r>
            <a:r>
              <a:rPr lang="en-US" sz="2000" dirty="0" err="1">
                <a:solidFill>
                  <a:schemeClr val="accent1">
                    <a:lumMod val="50000"/>
                  </a:schemeClr>
                </a:solidFill>
                <a:latin typeface="Arial" pitchFamily="34" charset="0"/>
                <a:cs typeface="Arial" pitchFamily="34" charset="0"/>
              </a:rPr>
              <a:t>nên</a:t>
            </a:r>
            <a:r>
              <a:rPr lang="en-US" sz="2000" dirty="0">
                <a:solidFill>
                  <a:schemeClr val="accent1">
                    <a:lumMod val="50000"/>
                  </a:schemeClr>
                </a:solidFill>
                <a:latin typeface="Arial" pitchFamily="34" charset="0"/>
                <a:cs typeface="Arial" pitchFamily="34" charset="0"/>
              </a:rPr>
              <a:t> </a:t>
            </a:r>
            <a:r>
              <a:rPr lang="en-US" sz="2000" dirty="0" err="1">
                <a:solidFill>
                  <a:schemeClr val="accent1">
                    <a:lumMod val="50000"/>
                  </a:schemeClr>
                </a:solidFill>
                <a:latin typeface="Arial" pitchFamily="34" charset="0"/>
                <a:cs typeface="Arial" pitchFamily="34" charset="0"/>
              </a:rPr>
              <a:t>dễ</a:t>
            </a:r>
            <a:r>
              <a:rPr lang="en-US" sz="2000" dirty="0">
                <a:solidFill>
                  <a:schemeClr val="accent1">
                    <a:lumMod val="50000"/>
                  </a:schemeClr>
                </a:solidFill>
                <a:latin typeface="Arial" pitchFamily="34" charset="0"/>
                <a:cs typeface="Arial" pitchFamily="34" charset="0"/>
              </a:rPr>
              <a:t> </a:t>
            </a:r>
            <a:r>
              <a:rPr lang="en-US" sz="2000" dirty="0" err="1">
                <a:solidFill>
                  <a:schemeClr val="accent1">
                    <a:lumMod val="50000"/>
                  </a:schemeClr>
                </a:solidFill>
                <a:latin typeface="Arial" pitchFamily="34" charset="0"/>
                <a:cs typeface="Arial" pitchFamily="34" charset="0"/>
              </a:rPr>
              <a:t>dàng</a:t>
            </a:r>
            <a:r>
              <a:rPr lang="en-US" sz="2000" dirty="0">
                <a:solidFill>
                  <a:schemeClr val="accent1">
                    <a:lumMod val="50000"/>
                  </a:schemeClr>
                </a:solidFill>
                <a:latin typeface="Arial" pitchFamily="34" charset="0"/>
                <a:cs typeface="Arial" pitchFamily="34" charset="0"/>
              </a:rPr>
              <a:t> </a:t>
            </a:r>
            <a:r>
              <a:rPr lang="en-US" sz="2000" dirty="0" err="1">
                <a:solidFill>
                  <a:schemeClr val="accent1">
                    <a:lumMod val="50000"/>
                  </a:schemeClr>
                </a:solidFill>
                <a:latin typeface="Arial" pitchFamily="34" charset="0"/>
                <a:cs typeface="Arial" pitchFamily="34" charset="0"/>
              </a:rPr>
              <a:t>hơn</a:t>
            </a:r>
            <a:r>
              <a:rPr lang="en-US" sz="2000" dirty="0">
                <a:solidFill>
                  <a:schemeClr val="accent1">
                    <a:lumMod val="50000"/>
                  </a:schemeClr>
                </a:solidFill>
                <a:latin typeface="Arial" pitchFamily="34" charset="0"/>
                <a:cs typeface="Arial" pitchFamily="34" charset="0"/>
              </a:rPr>
              <a:t>.</a:t>
            </a:r>
          </a:p>
          <a:p>
            <a:pPr lvl="1">
              <a:buFont typeface="Arial" pitchFamily="34" charset="0"/>
              <a:buChar char="•"/>
              <a:defRPr/>
            </a:pPr>
            <a:r>
              <a:rPr lang="en-US" sz="2000" dirty="0">
                <a:solidFill>
                  <a:schemeClr val="accent1">
                    <a:lumMod val="50000"/>
                  </a:schemeClr>
                </a:solidFill>
                <a:latin typeface="Arial" pitchFamily="34" charset="0"/>
                <a:cs typeface="Arial" pitchFamily="34" charset="0"/>
              </a:rPr>
              <a:t>Chia </a:t>
            </a:r>
            <a:r>
              <a:rPr lang="en-US" sz="2000" dirty="0" err="1">
                <a:solidFill>
                  <a:schemeClr val="accent1">
                    <a:lumMod val="50000"/>
                  </a:schemeClr>
                </a:solidFill>
                <a:latin typeface="Arial" pitchFamily="34" charset="0"/>
                <a:cs typeface="Arial" pitchFamily="34" charset="0"/>
              </a:rPr>
              <a:t>sẻ</a:t>
            </a:r>
            <a:r>
              <a:rPr lang="en-US" sz="2000" dirty="0">
                <a:solidFill>
                  <a:schemeClr val="accent1">
                    <a:lumMod val="50000"/>
                  </a:schemeClr>
                </a:solidFill>
                <a:latin typeface="Arial" pitchFamily="34" charset="0"/>
                <a:cs typeface="Arial" pitchFamily="34" charset="0"/>
              </a:rPr>
              <a:t> </a:t>
            </a:r>
            <a:r>
              <a:rPr lang="en-US" sz="2000" dirty="0" err="1">
                <a:solidFill>
                  <a:schemeClr val="accent1">
                    <a:lumMod val="50000"/>
                  </a:schemeClr>
                </a:solidFill>
                <a:latin typeface="Arial" pitchFamily="34" charset="0"/>
                <a:cs typeface="Arial" pitchFamily="34" charset="0"/>
              </a:rPr>
              <a:t>ứng</a:t>
            </a:r>
            <a:r>
              <a:rPr lang="en-US" sz="2000" dirty="0">
                <a:solidFill>
                  <a:schemeClr val="accent1">
                    <a:lumMod val="50000"/>
                  </a:schemeClr>
                </a:solidFill>
                <a:latin typeface="Arial" pitchFamily="34" charset="0"/>
                <a:cs typeface="Arial" pitchFamily="34" charset="0"/>
              </a:rPr>
              <a:t> </a:t>
            </a:r>
            <a:r>
              <a:rPr lang="en-US" sz="2000" dirty="0" err="1">
                <a:solidFill>
                  <a:schemeClr val="accent1">
                    <a:lumMod val="50000"/>
                  </a:schemeClr>
                </a:solidFill>
                <a:latin typeface="Arial" pitchFamily="34" charset="0"/>
                <a:cs typeface="Arial" pitchFamily="34" charset="0"/>
              </a:rPr>
              <a:t>dụng</a:t>
            </a:r>
            <a:r>
              <a:rPr lang="en-US" sz="2000" dirty="0">
                <a:solidFill>
                  <a:schemeClr val="accent1">
                    <a:lumMod val="50000"/>
                  </a:schemeClr>
                </a:solidFill>
                <a:latin typeface="Arial" pitchFamily="34" charset="0"/>
                <a:cs typeface="Arial" pitchFamily="34" charset="0"/>
              </a:rPr>
              <a:t>.</a:t>
            </a:r>
          </a:p>
          <a:p>
            <a:pPr lvl="1">
              <a:buFont typeface="Arial" pitchFamily="34" charset="0"/>
              <a:buChar char="•"/>
              <a:defRPr/>
            </a:pPr>
            <a:r>
              <a:rPr lang="en-US" sz="2000" dirty="0" err="1">
                <a:solidFill>
                  <a:schemeClr val="accent1">
                    <a:lumMod val="50000"/>
                  </a:schemeClr>
                </a:solidFill>
                <a:latin typeface="Arial" pitchFamily="34" charset="0"/>
                <a:cs typeface="Arial" pitchFamily="34" charset="0"/>
              </a:rPr>
              <a:t>Tập</a:t>
            </a:r>
            <a:r>
              <a:rPr lang="en-US" sz="2000" dirty="0">
                <a:solidFill>
                  <a:schemeClr val="accent1">
                    <a:lumMod val="50000"/>
                  </a:schemeClr>
                </a:solidFill>
                <a:latin typeface="Arial" pitchFamily="34" charset="0"/>
                <a:cs typeface="Arial" pitchFamily="34" charset="0"/>
              </a:rPr>
              <a:t> </a:t>
            </a:r>
            <a:r>
              <a:rPr lang="en-US" sz="2000" dirty="0" err="1">
                <a:solidFill>
                  <a:schemeClr val="accent1">
                    <a:lumMod val="50000"/>
                  </a:schemeClr>
                </a:solidFill>
                <a:latin typeface="Arial" pitchFamily="34" charset="0"/>
                <a:cs typeface="Arial" pitchFamily="34" charset="0"/>
              </a:rPr>
              <a:t>trung</a:t>
            </a:r>
            <a:r>
              <a:rPr lang="en-US" sz="2000" dirty="0">
                <a:solidFill>
                  <a:schemeClr val="accent1">
                    <a:lumMod val="50000"/>
                  </a:schemeClr>
                </a:solidFill>
                <a:latin typeface="Arial" pitchFamily="34" charset="0"/>
                <a:cs typeface="Arial" pitchFamily="34" charset="0"/>
              </a:rPr>
              <a:t> </a:t>
            </a:r>
            <a:r>
              <a:rPr lang="en-US" sz="2000" dirty="0" err="1">
                <a:solidFill>
                  <a:schemeClr val="accent1">
                    <a:lumMod val="50000"/>
                  </a:schemeClr>
                </a:solidFill>
                <a:latin typeface="Arial" pitchFamily="34" charset="0"/>
                <a:cs typeface="Arial" pitchFamily="34" charset="0"/>
              </a:rPr>
              <a:t>dữ</a:t>
            </a:r>
            <a:r>
              <a:rPr lang="en-US" sz="2000" dirty="0">
                <a:solidFill>
                  <a:schemeClr val="accent1">
                    <a:lumMod val="50000"/>
                  </a:schemeClr>
                </a:solidFill>
                <a:latin typeface="Arial" pitchFamily="34" charset="0"/>
                <a:cs typeface="Arial" pitchFamily="34" charset="0"/>
              </a:rPr>
              <a:t> </a:t>
            </a:r>
            <a:r>
              <a:rPr lang="en-US" sz="2000" dirty="0" err="1">
                <a:solidFill>
                  <a:schemeClr val="accent1">
                    <a:lumMod val="50000"/>
                  </a:schemeClr>
                </a:solidFill>
                <a:latin typeface="Arial" pitchFamily="34" charset="0"/>
                <a:cs typeface="Arial" pitchFamily="34" charset="0"/>
              </a:rPr>
              <a:t>liệu</a:t>
            </a:r>
            <a:r>
              <a:rPr lang="en-US" sz="2000" dirty="0">
                <a:solidFill>
                  <a:schemeClr val="accent1">
                    <a:lumMod val="50000"/>
                  </a:schemeClr>
                </a:solidFill>
                <a:latin typeface="Arial" pitchFamily="34" charset="0"/>
                <a:cs typeface="Arial" pitchFamily="34" charset="0"/>
              </a:rPr>
              <a:t>, </a:t>
            </a:r>
            <a:r>
              <a:rPr lang="en-US" sz="2000" dirty="0" err="1">
                <a:solidFill>
                  <a:schemeClr val="accent1">
                    <a:lumMod val="50000"/>
                  </a:schemeClr>
                </a:solidFill>
                <a:latin typeface="Arial" pitchFamily="34" charset="0"/>
                <a:cs typeface="Arial" pitchFamily="34" charset="0"/>
              </a:rPr>
              <a:t>bảo</a:t>
            </a:r>
            <a:r>
              <a:rPr lang="en-US" sz="2000" dirty="0">
                <a:solidFill>
                  <a:schemeClr val="accent1">
                    <a:lumMod val="50000"/>
                  </a:schemeClr>
                </a:solidFill>
                <a:latin typeface="Arial" pitchFamily="34" charset="0"/>
                <a:cs typeface="Arial" pitchFamily="34" charset="0"/>
              </a:rPr>
              <a:t> </a:t>
            </a:r>
            <a:r>
              <a:rPr lang="en-US" sz="2000" dirty="0" err="1">
                <a:solidFill>
                  <a:schemeClr val="accent1">
                    <a:lumMod val="50000"/>
                  </a:schemeClr>
                </a:solidFill>
                <a:latin typeface="Arial" pitchFamily="34" charset="0"/>
                <a:cs typeface="Arial" pitchFamily="34" charset="0"/>
              </a:rPr>
              <a:t>mật</a:t>
            </a:r>
            <a:r>
              <a:rPr lang="en-US" sz="2000" dirty="0">
                <a:solidFill>
                  <a:schemeClr val="accent1">
                    <a:lumMod val="50000"/>
                  </a:schemeClr>
                </a:solidFill>
                <a:latin typeface="Arial" pitchFamily="34" charset="0"/>
                <a:cs typeface="Arial" pitchFamily="34" charset="0"/>
              </a:rPr>
              <a:t> </a:t>
            </a:r>
            <a:r>
              <a:rPr lang="en-US" sz="2000" dirty="0" err="1">
                <a:solidFill>
                  <a:schemeClr val="accent1">
                    <a:lumMod val="50000"/>
                  </a:schemeClr>
                </a:solidFill>
                <a:latin typeface="Arial" pitchFamily="34" charset="0"/>
                <a:cs typeface="Arial" pitchFamily="34" charset="0"/>
              </a:rPr>
              <a:t>và</a:t>
            </a:r>
            <a:r>
              <a:rPr lang="en-US" sz="2000" dirty="0">
                <a:solidFill>
                  <a:schemeClr val="accent1">
                    <a:lumMod val="50000"/>
                  </a:schemeClr>
                </a:solidFill>
                <a:latin typeface="Arial" pitchFamily="34" charset="0"/>
                <a:cs typeface="Arial" pitchFamily="34" charset="0"/>
              </a:rPr>
              <a:t> backup </a:t>
            </a:r>
            <a:r>
              <a:rPr lang="en-US" sz="2000" dirty="0" err="1">
                <a:solidFill>
                  <a:schemeClr val="accent1">
                    <a:lumMod val="50000"/>
                  </a:schemeClr>
                </a:solidFill>
                <a:latin typeface="Arial" pitchFamily="34" charset="0"/>
                <a:cs typeface="Arial" pitchFamily="34" charset="0"/>
              </a:rPr>
              <a:t>tốt</a:t>
            </a:r>
            <a:endParaRPr lang="en-US" sz="2000" dirty="0">
              <a:solidFill>
                <a:schemeClr val="accent1">
                  <a:lumMod val="50000"/>
                </a:schemeClr>
              </a:solidFill>
              <a:latin typeface="Arial" pitchFamily="34" charset="0"/>
              <a:cs typeface="Arial" pitchFamily="34" charset="0"/>
            </a:endParaRPr>
          </a:p>
          <a:p>
            <a:pPr lvl="1">
              <a:buFont typeface="Arial" pitchFamily="34" charset="0"/>
              <a:buChar char="•"/>
              <a:defRPr/>
            </a:pPr>
            <a:r>
              <a:rPr lang="en-US" sz="2000" dirty="0" err="1">
                <a:solidFill>
                  <a:schemeClr val="accent1">
                    <a:lumMod val="50000"/>
                  </a:schemeClr>
                </a:solidFill>
                <a:latin typeface="Arial" pitchFamily="34" charset="0"/>
                <a:cs typeface="Arial" pitchFamily="34" charset="0"/>
              </a:rPr>
              <a:t>Sử</a:t>
            </a:r>
            <a:r>
              <a:rPr lang="en-US" sz="2000" dirty="0">
                <a:solidFill>
                  <a:schemeClr val="accent1">
                    <a:lumMod val="50000"/>
                  </a:schemeClr>
                </a:solidFill>
                <a:latin typeface="Arial" pitchFamily="34" charset="0"/>
                <a:cs typeface="Arial" pitchFamily="34" charset="0"/>
              </a:rPr>
              <a:t> </a:t>
            </a:r>
            <a:r>
              <a:rPr lang="en-US" sz="2000" dirty="0" err="1">
                <a:solidFill>
                  <a:schemeClr val="accent1">
                    <a:lumMod val="50000"/>
                  </a:schemeClr>
                </a:solidFill>
                <a:latin typeface="Arial" pitchFamily="34" charset="0"/>
                <a:cs typeface="Arial" pitchFamily="34" charset="0"/>
              </a:rPr>
              <a:t>dụng</a:t>
            </a:r>
            <a:r>
              <a:rPr lang="en-US" sz="2000" dirty="0">
                <a:solidFill>
                  <a:schemeClr val="accent1">
                    <a:lumMod val="50000"/>
                  </a:schemeClr>
                </a:solidFill>
                <a:latin typeface="Arial" pitchFamily="34" charset="0"/>
                <a:cs typeface="Arial" pitchFamily="34" charset="0"/>
              </a:rPr>
              <a:t> </a:t>
            </a:r>
            <a:r>
              <a:rPr lang="en-US" sz="2000" dirty="0" err="1">
                <a:solidFill>
                  <a:schemeClr val="accent1">
                    <a:lumMod val="50000"/>
                  </a:schemeClr>
                </a:solidFill>
                <a:latin typeface="Arial" pitchFamily="34" charset="0"/>
                <a:cs typeface="Arial" pitchFamily="34" charset="0"/>
              </a:rPr>
              <a:t>các</a:t>
            </a:r>
            <a:r>
              <a:rPr lang="en-US" sz="2000" dirty="0">
                <a:solidFill>
                  <a:schemeClr val="accent1">
                    <a:lumMod val="50000"/>
                  </a:schemeClr>
                </a:solidFill>
                <a:latin typeface="Arial" pitchFamily="34" charset="0"/>
                <a:cs typeface="Arial" pitchFamily="34" charset="0"/>
              </a:rPr>
              <a:t> </a:t>
            </a:r>
            <a:r>
              <a:rPr lang="en-US" sz="2000" dirty="0" err="1">
                <a:solidFill>
                  <a:schemeClr val="accent1">
                    <a:lumMod val="50000"/>
                  </a:schemeClr>
                </a:solidFill>
                <a:latin typeface="Arial" pitchFamily="34" charset="0"/>
                <a:cs typeface="Arial" pitchFamily="34" charset="0"/>
              </a:rPr>
              <a:t>phần</a:t>
            </a:r>
            <a:r>
              <a:rPr lang="en-US" sz="2000" dirty="0">
                <a:solidFill>
                  <a:schemeClr val="accent1">
                    <a:lumMod val="50000"/>
                  </a:schemeClr>
                </a:solidFill>
                <a:latin typeface="Arial" pitchFamily="34" charset="0"/>
                <a:cs typeface="Arial" pitchFamily="34" charset="0"/>
              </a:rPr>
              <a:t> </a:t>
            </a:r>
            <a:r>
              <a:rPr lang="en-US" sz="2000" dirty="0" err="1">
                <a:solidFill>
                  <a:schemeClr val="accent1">
                    <a:lumMod val="50000"/>
                  </a:schemeClr>
                </a:solidFill>
                <a:latin typeface="Arial" pitchFamily="34" charset="0"/>
                <a:cs typeface="Arial" pitchFamily="34" charset="0"/>
              </a:rPr>
              <a:t>mềm</a:t>
            </a:r>
            <a:r>
              <a:rPr lang="en-US" sz="2000" dirty="0">
                <a:solidFill>
                  <a:schemeClr val="accent1">
                    <a:lumMod val="50000"/>
                  </a:schemeClr>
                </a:solidFill>
                <a:latin typeface="Arial" pitchFamily="34" charset="0"/>
                <a:cs typeface="Arial" pitchFamily="34" charset="0"/>
              </a:rPr>
              <a:t> </a:t>
            </a:r>
            <a:r>
              <a:rPr lang="en-US" sz="2000" dirty="0" err="1">
                <a:solidFill>
                  <a:schemeClr val="accent1">
                    <a:lumMod val="50000"/>
                  </a:schemeClr>
                </a:solidFill>
                <a:latin typeface="Arial" pitchFamily="34" charset="0"/>
                <a:cs typeface="Arial" pitchFamily="34" charset="0"/>
              </a:rPr>
              <a:t>ứng</a:t>
            </a:r>
            <a:r>
              <a:rPr lang="en-US" sz="2000" dirty="0">
                <a:solidFill>
                  <a:schemeClr val="accent1">
                    <a:lumMod val="50000"/>
                  </a:schemeClr>
                </a:solidFill>
                <a:latin typeface="Arial" pitchFamily="34" charset="0"/>
                <a:cs typeface="Arial" pitchFamily="34" charset="0"/>
              </a:rPr>
              <a:t> </a:t>
            </a:r>
            <a:r>
              <a:rPr lang="en-US" sz="2000" dirty="0" err="1">
                <a:solidFill>
                  <a:schemeClr val="accent1">
                    <a:lumMod val="50000"/>
                  </a:schemeClr>
                </a:solidFill>
                <a:latin typeface="Arial" pitchFamily="34" charset="0"/>
                <a:cs typeface="Arial" pitchFamily="34" charset="0"/>
              </a:rPr>
              <a:t>dụng</a:t>
            </a:r>
            <a:r>
              <a:rPr lang="en-US" sz="2000" dirty="0">
                <a:solidFill>
                  <a:schemeClr val="accent1">
                    <a:lumMod val="50000"/>
                  </a:schemeClr>
                </a:solidFill>
                <a:latin typeface="Arial" pitchFamily="34" charset="0"/>
                <a:cs typeface="Arial" pitchFamily="34" charset="0"/>
              </a:rPr>
              <a:t> </a:t>
            </a:r>
            <a:r>
              <a:rPr lang="en-US" sz="2000" dirty="0" err="1">
                <a:solidFill>
                  <a:schemeClr val="accent1">
                    <a:lumMod val="50000"/>
                  </a:schemeClr>
                </a:solidFill>
                <a:latin typeface="Arial" pitchFamily="34" charset="0"/>
                <a:cs typeface="Arial" pitchFamily="34" charset="0"/>
              </a:rPr>
              <a:t>trên</a:t>
            </a:r>
            <a:r>
              <a:rPr lang="en-US" sz="2000" dirty="0">
                <a:solidFill>
                  <a:schemeClr val="accent1">
                    <a:lumMod val="50000"/>
                  </a:schemeClr>
                </a:solidFill>
                <a:latin typeface="Arial" pitchFamily="34" charset="0"/>
                <a:cs typeface="Arial" pitchFamily="34" charset="0"/>
              </a:rPr>
              <a:t> </a:t>
            </a:r>
            <a:r>
              <a:rPr lang="en-US" sz="2000" dirty="0" err="1">
                <a:solidFill>
                  <a:schemeClr val="accent1">
                    <a:lumMod val="50000"/>
                  </a:schemeClr>
                </a:solidFill>
                <a:latin typeface="Arial" pitchFamily="34" charset="0"/>
                <a:cs typeface="Arial" pitchFamily="34" charset="0"/>
              </a:rPr>
              <a:t>mạng</a:t>
            </a:r>
            <a:r>
              <a:rPr lang="en-US" sz="2000" dirty="0">
                <a:solidFill>
                  <a:schemeClr val="accent1">
                    <a:lumMod val="50000"/>
                  </a:schemeClr>
                </a:solidFill>
                <a:latin typeface="Arial" pitchFamily="34" charset="0"/>
                <a:cs typeface="Arial" pitchFamily="34" charset="0"/>
              </a:rPr>
              <a:t>.</a:t>
            </a:r>
          </a:p>
          <a:p>
            <a:pPr lvl="1">
              <a:buFont typeface="Arial" pitchFamily="34" charset="0"/>
              <a:buChar char="•"/>
              <a:defRPr/>
            </a:pPr>
            <a:r>
              <a:rPr lang="en-US" sz="2000" dirty="0" err="1">
                <a:solidFill>
                  <a:schemeClr val="accent1">
                    <a:lumMod val="50000"/>
                  </a:schemeClr>
                </a:solidFill>
                <a:latin typeface="Arial" pitchFamily="34" charset="0"/>
                <a:cs typeface="Arial" pitchFamily="34" charset="0"/>
              </a:rPr>
              <a:t>Sử</a:t>
            </a:r>
            <a:r>
              <a:rPr lang="en-US" sz="2000" dirty="0">
                <a:solidFill>
                  <a:schemeClr val="accent1">
                    <a:lumMod val="50000"/>
                  </a:schemeClr>
                </a:solidFill>
                <a:latin typeface="Arial" pitchFamily="34" charset="0"/>
                <a:cs typeface="Arial" pitchFamily="34" charset="0"/>
              </a:rPr>
              <a:t> </a:t>
            </a:r>
            <a:r>
              <a:rPr lang="en-US" sz="2000" dirty="0" err="1">
                <a:solidFill>
                  <a:schemeClr val="accent1">
                    <a:lumMod val="50000"/>
                  </a:schemeClr>
                </a:solidFill>
                <a:latin typeface="Arial" pitchFamily="34" charset="0"/>
                <a:cs typeface="Arial" pitchFamily="34" charset="0"/>
              </a:rPr>
              <a:t>dụng</a:t>
            </a:r>
            <a:r>
              <a:rPr lang="en-US" sz="2000" dirty="0">
                <a:solidFill>
                  <a:schemeClr val="accent1">
                    <a:lumMod val="50000"/>
                  </a:schemeClr>
                </a:solidFill>
                <a:latin typeface="Arial" pitchFamily="34" charset="0"/>
                <a:cs typeface="Arial" pitchFamily="34" charset="0"/>
              </a:rPr>
              <a:t> </a:t>
            </a:r>
            <a:r>
              <a:rPr lang="en-US" sz="2000" dirty="0" err="1">
                <a:solidFill>
                  <a:schemeClr val="accent1">
                    <a:lumMod val="50000"/>
                  </a:schemeClr>
                </a:solidFill>
                <a:latin typeface="Arial" pitchFamily="34" charset="0"/>
                <a:cs typeface="Arial" pitchFamily="34" charset="0"/>
              </a:rPr>
              <a:t>các</a:t>
            </a:r>
            <a:r>
              <a:rPr lang="en-US" sz="2000" dirty="0">
                <a:solidFill>
                  <a:schemeClr val="accent1">
                    <a:lumMod val="50000"/>
                  </a:schemeClr>
                </a:solidFill>
                <a:latin typeface="Arial" pitchFamily="34" charset="0"/>
                <a:cs typeface="Arial" pitchFamily="34" charset="0"/>
              </a:rPr>
              <a:t> </a:t>
            </a:r>
            <a:r>
              <a:rPr lang="en-US" sz="2000" dirty="0" err="1">
                <a:solidFill>
                  <a:schemeClr val="accent1">
                    <a:lumMod val="50000"/>
                  </a:schemeClr>
                </a:solidFill>
                <a:latin typeface="Arial" pitchFamily="34" charset="0"/>
                <a:cs typeface="Arial" pitchFamily="34" charset="0"/>
              </a:rPr>
              <a:t>dịch</a:t>
            </a:r>
            <a:r>
              <a:rPr lang="en-US" sz="2000" dirty="0">
                <a:solidFill>
                  <a:schemeClr val="accent1">
                    <a:lumMod val="50000"/>
                  </a:schemeClr>
                </a:solidFill>
                <a:latin typeface="Arial" pitchFamily="34" charset="0"/>
                <a:cs typeface="Arial" pitchFamily="34" charset="0"/>
              </a:rPr>
              <a:t> </a:t>
            </a:r>
            <a:r>
              <a:rPr lang="en-US" sz="2000" dirty="0" err="1">
                <a:solidFill>
                  <a:schemeClr val="accent1">
                    <a:lumMod val="50000"/>
                  </a:schemeClr>
                </a:solidFill>
                <a:latin typeface="Arial" pitchFamily="34" charset="0"/>
                <a:cs typeface="Arial" pitchFamily="34" charset="0"/>
              </a:rPr>
              <a:t>vụ</a:t>
            </a:r>
            <a:r>
              <a:rPr lang="en-US" sz="2000" dirty="0">
                <a:solidFill>
                  <a:schemeClr val="accent1">
                    <a:lumMod val="50000"/>
                  </a:schemeClr>
                </a:solidFill>
                <a:latin typeface="Arial" pitchFamily="34" charset="0"/>
                <a:cs typeface="Arial" pitchFamily="34" charset="0"/>
              </a:rPr>
              <a:t> Internet </a:t>
            </a:r>
            <a:endParaRPr kumimoji="0" lang="en-US" sz="2000" b="0" i="0" u="none" strike="noStrike" kern="1200" cap="none" spc="0" normalizeH="0" baseline="0" noProof="0" dirty="0">
              <a:ln>
                <a:noFill/>
              </a:ln>
              <a:solidFill>
                <a:schemeClr val="accent1">
                  <a:lumMod val="50000"/>
                </a:schemeClr>
              </a:solidFill>
              <a:effectLst/>
              <a:uLnTx/>
              <a:uFillTx/>
              <a:latin typeface="Arial" pitchFamily="34" charset="0"/>
              <a:cs typeface="Arial" pitchFamily="34" charset="0"/>
            </a:endParaRPr>
          </a:p>
        </p:txBody>
      </p:sp>
    </p:spTree>
    <p:custDataLst>
      <p:tags r:id="rId1"/>
    </p:custDataLst>
    <p:extLst>
      <p:ext uri="{BB962C8B-B14F-4D97-AF65-F5344CB8AC3E}">
        <p14:creationId xmlns:p14="http://schemas.microsoft.com/office/powerpoint/2010/main" val="42061764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z="2400" dirty="0"/>
              <a:t>Tác động của các ứng dụng người dùng trên mạng</a:t>
            </a:r>
            <a:endParaRPr lang="en-US" sz="2400" dirty="0"/>
          </a:p>
        </p:txBody>
      </p:sp>
      <p:sp>
        <p:nvSpPr>
          <p:cNvPr id="3" name="Content Placeholder 2"/>
          <p:cNvSpPr>
            <a:spLocks noGrp="1"/>
          </p:cNvSpPr>
          <p:nvPr>
            <p:ph sz="quarter" idx="1"/>
          </p:nvPr>
        </p:nvSpPr>
        <p:spPr>
          <a:xfrm>
            <a:off x="533400" y="1066800"/>
            <a:ext cx="5486400" cy="5334000"/>
          </a:xfrm>
        </p:spPr>
        <p:txBody>
          <a:bodyPr/>
          <a:lstStyle/>
          <a:p>
            <a:r>
              <a:rPr lang="en-US" sz="2200" dirty="0"/>
              <a:t>C</a:t>
            </a:r>
            <a:r>
              <a:rPr lang="vi-VN" sz="2200" dirty="0"/>
              <a:t>ác ứng dụng</a:t>
            </a:r>
            <a:r>
              <a:rPr lang="en-US" sz="2200" dirty="0"/>
              <a:t> </a:t>
            </a:r>
            <a:r>
              <a:rPr lang="en-US" sz="2200" dirty="0" err="1"/>
              <a:t>hàng</a:t>
            </a:r>
            <a:r>
              <a:rPr lang="en-US" sz="2200" dirty="0"/>
              <a:t> </a:t>
            </a:r>
            <a:r>
              <a:rPr lang="en-US" sz="2200" dirty="0" err="1"/>
              <a:t>loạt</a:t>
            </a:r>
            <a:endParaRPr lang="en-US" sz="2200" dirty="0"/>
          </a:p>
          <a:p>
            <a:pPr lvl="1"/>
            <a:r>
              <a:rPr lang="vi-VN" sz="2200" dirty="0"/>
              <a:t>FTP, TFTP, cập nhật hàng tồn kho</a:t>
            </a:r>
            <a:endParaRPr lang="en-US" sz="2200" dirty="0"/>
          </a:p>
          <a:p>
            <a:pPr lvl="1"/>
            <a:r>
              <a:rPr lang="vi-VN" sz="2200" dirty="0"/>
              <a:t>Không có tương tác trực tiếp của con người</a:t>
            </a:r>
            <a:endParaRPr lang="en-US" sz="2200" dirty="0"/>
          </a:p>
          <a:p>
            <a:pPr lvl="1"/>
            <a:r>
              <a:rPr lang="vi-VN" sz="2200" dirty="0"/>
              <a:t>Băng thông quan trọng</a:t>
            </a:r>
            <a:r>
              <a:rPr lang="en-US" sz="2200" dirty="0"/>
              <a:t>.</a:t>
            </a:r>
          </a:p>
          <a:p>
            <a:r>
              <a:rPr lang="en-US" sz="2200" dirty="0"/>
              <a:t>Ứ</a:t>
            </a:r>
            <a:r>
              <a:rPr lang="vi-VN" sz="2200" dirty="0"/>
              <a:t>ng dụng tương tác</a:t>
            </a:r>
            <a:endParaRPr lang="en-US" sz="2200" dirty="0"/>
          </a:p>
          <a:p>
            <a:pPr lvl="1"/>
            <a:r>
              <a:rPr lang="vi-VN" sz="2200" dirty="0"/>
              <a:t>Yêu cầu kiểm kê, cập nhật cơ sở dữ liệu.</a:t>
            </a:r>
            <a:endParaRPr lang="en-US" sz="2200" dirty="0"/>
          </a:p>
          <a:p>
            <a:pPr lvl="1"/>
            <a:r>
              <a:rPr lang="en-US" sz="2200" dirty="0"/>
              <a:t>T</a:t>
            </a:r>
            <a:r>
              <a:rPr lang="vi-VN" sz="2200" dirty="0"/>
              <a:t>ương </a:t>
            </a:r>
            <a:r>
              <a:rPr lang="en-US" sz="2200" dirty="0"/>
              <a:t>t</a:t>
            </a:r>
            <a:r>
              <a:rPr lang="vi-VN" sz="2200" dirty="0"/>
              <a:t>ác</a:t>
            </a:r>
            <a:r>
              <a:rPr lang="en-US" sz="2200" dirty="0"/>
              <a:t> </a:t>
            </a:r>
            <a:r>
              <a:rPr lang="en-US" sz="2200" dirty="0" err="1"/>
              <a:t>giữa</a:t>
            </a:r>
            <a:r>
              <a:rPr lang="en-US" sz="2200" dirty="0"/>
              <a:t> </a:t>
            </a:r>
            <a:r>
              <a:rPr lang="en-US" sz="2200" dirty="0" err="1"/>
              <a:t>người</a:t>
            </a:r>
            <a:r>
              <a:rPr lang="en-US" sz="2200" dirty="0"/>
              <a:t> </a:t>
            </a:r>
            <a:r>
              <a:rPr lang="en-US" sz="2200" dirty="0" err="1"/>
              <a:t>và</a:t>
            </a:r>
            <a:r>
              <a:rPr lang="en-US" sz="2200" dirty="0"/>
              <a:t> </a:t>
            </a:r>
            <a:r>
              <a:rPr lang="en-US" sz="2200" dirty="0" err="1"/>
              <a:t>máy</a:t>
            </a:r>
            <a:endParaRPr lang="en-US" sz="2200" dirty="0"/>
          </a:p>
          <a:p>
            <a:pPr lvl="1"/>
            <a:r>
              <a:rPr lang="en-US" sz="2200" dirty="0"/>
              <a:t>T</a:t>
            </a:r>
            <a:r>
              <a:rPr lang="vi-VN" sz="2200" dirty="0"/>
              <a:t>hời gian đáp ứng là quan trọng.</a:t>
            </a:r>
            <a:endParaRPr lang="en-US" sz="2200" dirty="0"/>
          </a:p>
          <a:p>
            <a:pPr marL="273050" lvl="1" indent="-273050">
              <a:spcBef>
                <a:spcPts val="575"/>
              </a:spcBef>
              <a:buClr>
                <a:schemeClr val="accent1"/>
              </a:buClr>
            </a:pPr>
            <a:r>
              <a:rPr lang="vi-VN" sz="2200" dirty="0"/>
              <a:t>Các ứng dụng thời gian thực</a:t>
            </a:r>
            <a:endParaRPr lang="en-US" sz="2200" dirty="0"/>
          </a:p>
          <a:p>
            <a:pPr lvl="1"/>
            <a:r>
              <a:rPr lang="vi-VN" sz="2200" dirty="0"/>
              <a:t>VoIP, video</a:t>
            </a:r>
            <a:endParaRPr lang="en-US" sz="2200" dirty="0"/>
          </a:p>
          <a:p>
            <a:pPr lvl="1"/>
            <a:r>
              <a:rPr lang="vi-VN" sz="2200" dirty="0"/>
              <a:t>Tương tác từ người sang người</a:t>
            </a:r>
            <a:endParaRPr lang="en-US" sz="2200" dirty="0"/>
          </a:p>
          <a:p>
            <a:pPr lvl="1"/>
            <a:r>
              <a:rPr lang="vi-VN" sz="2200" dirty="0"/>
              <a:t>Độ trễ end-to-end quan trọng</a:t>
            </a:r>
            <a:endParaRPr lang="en-US" sz="2200" dirty="0"/>
          </a:p>
        </p:txBody>
      </p:sp>
      <p:sp>
        <p:nvSpPr>
          <p:cNvPr id="4" name="Date Placeholder 3"/>
          <p:cNvSpPr>
            <a:spLocks noGrp="1"/>
          </p:cNvSpPr>
          <p:nvPr>
            <p:ph type="dt" sz="half" idx="10"/>
          </p:nvPr>
        </p:nvSpPr>
        <p:spPr/>
        <p:txBody>
          <a:bodyPr/>
          <a:lstStyle/>
          <a:p>
            <a:pPr>
              <a:defRPr/>
            </a:pPr>
            <a:fld id="{731F1FCF-D104-47D6-84F6-641B884BA0AC}" type="datetime1">
              <a:rPr lang="en-US" smtClean="0"/>
              <a:t>2/12/2023</a:t>
            </a:fld>
            <a:endParaRPr lang="en-US"/>
          </a:p>
        </p:txBody>
      </p:sp>
      <p:sp>
        <p:nvSpPr>
          <p:cNvPr id="5" name="Footer Placeholder 4"/>
          <p:cNvSpPr>
            <a:spLocks noGrp="1"/>
          </p:cNvSpPr>
          <p:nvPr>
            <p:ph type="ftr" sz="quarter" idx="11"/>
          </p:nvPr>
        </p:nvSpPr>
        <p:spPr/>
        <p:txBody>
          <a:bodyPr/>
          <a:lstStyle/>
          <a:p>
            <a:pPr>
              <a:defRPr/>
            </a:pPr>
            <a:r>
              <a:rPr lang="vi-VN"/>
              <a:t>Bài giảng:Mạng máy tính căn bản - Chương 1: Giới thiệu</a:t>
            </a:r>
            <a:endParaRPr lang="en-US"/>
          </a:p>
        </p:txBody>
      </p:sp>
      <p:sp>
        <p:nvSpPr>
          <p:cNvPr id="6" name="Slide Number Placeholder 5"/>
          <p:cNvSpPr>
            <a:spLocks noGrp="1"/>
          </p:cNvSpPr>
          <p:nvPr>
            <p:ph type="sldNum" sz="quarter" idx="12"/>
          </p:nvPr>
        </p:nvSpPr>
        <p:spPr/>
        <p:txBody>
          <a:bodyPr/>
          <a:lstStyle/>
          <a:p>
            <a:pPr>
              <a:defRPr/>
            </a:pPr>
            <a:fld id="{F9E92A4F-77D4-4DE9-9AA2-EC9D2C47B068}" type="slidenum">
              <a:rPr lang="x-none" smtClean="0"/>
              <a:pPr>
                <a:defRPr/>
              </a:pPr>
              <a:t>6</a:t>
            </a:fld>
            <a:endParaRPr lang="en-US" dirty="0"/>
          </a:p>
        </p:txBody>
      </p:sp>
      <p:pic>
        <p:nvPicPr>
          <p:cNvPr id="7" name="Picture 13" descr="301P_968"/>
          <p:cNvPicPr>
            <a:picLocks noChangeAspect="1" noChangeArrowheads="1"/>
          </p:cNvPicPr>
          <p:nvPr/>
        </p:nvPicPr>
        <p:blipFill>
          <a:blip r:embed="rId4" cstate="print"/>
          <a:srcRect/>
          <a:stretch>
            <a:fillRect/>
          </a:stretch>
        </p:blipFill>
        <p:spPr bwMode="auto">
          <a:xfrm>
            <a:off x="6019800" y="1066800"/>
            <a:ext cx="2970213" cy="5334000"/>
          </a:xfrm>
          <a:prstGeom prst="rect">
            <a:avLst/>
          </a:prstGeom>
          <a:noFill/>
        </p:spPr>
      </p:pic>
    </p:spTree>
    <p:custDataLst>
      <p:tags r:id="rId1"/>
    </p:custDataLst>
    <p:extLst>
      <p:ext uri="{BB962C8B-B14F-4D97-AF65-F5344CB8AC3E}">
        <p14:creationId xmlns:p14="http://schemas.microsoft.com/office/powerpoint/2010/main" val="27163116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457200" y="20053"/>
            <a:ext cx="7772400" cy="741947"/>
          </a:xfrm>
        </p:spPr>
        <p:txBody>
          <a:bodyPr/>
          <a:lstStyle/>
          <a:p>
            <a:pPr lvl="0" eaLnBrk="1" hangingPunct="1">
              <a:defRPr/>
            </a:pPr>
            <a:r>
              <a:rPr lang="en-US" dirty="0"/>
              <a:t>4. </a:t>
            </a:r>
            <a:r>
              <a:rPr lang="en-US" dirty="0" err="1"/>
              <a:t>Phân</a:t>
            </a:r>
            <a:r>
              <a:rPr lang="en-US" dirty="0"/>
              <a:t> </a:t>
            </a:r>
            <a:r>
              <a:rPr lang="en-US" dirty="0" err="1"/>
              <a:t>loại</a:t>
            </a:r>
            <a:r>
              <a:rPr lang="en-US" dirty="0"/>
              <a:t> </a:t>
            </a:r>
            <a:r>
              <a:rPr lang="en-US" dirty="0" err="1"/>
              <a:t>mạng</a:t>
            </a:r>
            <a:r>
              <a:rPr lang="en-US" dirty="0"/>
              <a:t> </a:t>
            </a:r>
            <a:r>
              <a:rPr lang="en-US" dirty="0" err="1"/>
              <a:t>máy</a:t>
            </a:r>
            <a:r>
              <a:rPr lang="en-US" dirty="0"/>
              <a:t> </a:t>
            </a:r>
            <a:r>
              <a:rPr lang="en-US" dirty="0" err="1"/>
              <a:t>tính</a:t>
            </a:r>
            <a:endParaRPr lang="en-US" sz="3200" dirty="0"/>
          </a:p>
        </p:txBody>
      </p:sp>
      <p:sp>
        <p:nvSpPr>
          <p:cNvPr id="21508" name="Date Placeholder 3"/>
          <p:cNvSpPr>
            <a:spLocks noGrp="1"/>
          </p:cNvSpPr>
          <p:nvPr>
            <p:ph type="dt" sz="quarter" idx="10"/>
          </p:nvPr>
        </p:nvSpPr>
        <p:spPr bwMode="auto">
          <a:noFill/>
          <a:ln>
            <a:miter lim="800000"/>
            <a:headEnd/>
            <a:tailEnd/>
          </a:ln>
        </p:spPr>
        <p:txBody>
          <a:bodyPr vert="horz" wrap="square" lIns="91440" tIns="45720" rIns="91440" bIns="45720" numCol="1" compatLnSpc="1">
            <a:prstTxWarp prst="textNoShape">
              <a:avLst/>
            </a:prstTxWarp>
          </a:bodyPr>
          <a:lstStyle/>
          <a:p>
            <a:fld id="{64919BE3-5979-4FD2-9159-EC49A71FE10D}" type="datetime1">
              <a:rPr lang="en-US" smtClean="0"/>
              <a:t>2/12/2023</a:t>
            </a:fld>
            <a:endParaRPr lang="en-US"/>
          </a:p>
        </p:txBody>
      </p:sp>
      <p:sp>
        <p:nvSpPr>
          <p:cNvPr id="21509" name="Slide Number Placeholder 4"/>
          <p:cNvSpPr>
            <a:spLocks noGrp="1"/>
          </p:cNvSpPr>
          <p:nvPr>
            <p:ph type="sldNum" sz="quarter" idx="12"/>
          </p:nvPr>
        </p:nvSpPr>
        <p:spPr bwMode="auto">
          <a:ln>
            <a:round/>
            <a:headEnd/>
            <a:tailEnd/>
          </a:ln>
        </p:spPr>
        <p:txBody>
          <a:bodyPr/>
          <a:lstStyle/>
          <a:p>
            <a:fld id="{9AAF2346-2522-44A2-8F9E-02487726C488}" type="slidenum">
              <a:rPr lang="x-none" smtClean="0"/>
              <a:pPr/>
              <a:t>7</a:t>
            </a:fld>
            <a:endParaRPr lang="en-US"/>
          </a:p>
        </p:txBody>
      </p:sp>
      <p:sp>
        <p:nvSpPr>
          <p:cNvPr id="21510" name="Footer Placeholder 5"/>
          <p:cNvSpPr>
            <a:spLocks noGrp="1"/>
          </p:cNvSpPr>
          <p:nvPr>
            <p:ph type="ftr" sz="quarter" idx="11"/>
          </p:nvPr>
        </p:nvSpPr>
        <p:spPr bwMode="auto">
          <a:noFill/>
          <a:ln>
            <a:miter lim="800000"/>
            <a:headEnd/>
            <a:tailEnd/>
          </a:ln>
        </p:spPr>
        <p:txBody>
          <a:bodyPr vert="horz" wrap="square" lIns="91440" tIns="45720" rIns="91440" bIns="45720" numCol="1" compatLnSpc="1">
            <a:prstTxWarp prst="textNoShape">
              <a:avLst/>
            </a:prstTxWarp>
          </a:bodyPr>
          <a:lstStyle/>
          <a:p>
            <a:r>
              <a:rPr lang="vi-VN"/>
              <a:t>Bài giảng:Mạng máy tính căn bản - Chương 1: Giới thiệu</a:t>
            </a:r>
            <a:endParaRPr lang="en-US"/>
          </a:p>
        </p:txBody>
      </p:sp>
      <p:sp>
        <p:nvSpPr>
          <p:cNvPr id="9" name="Rectangle 3"/>
          <p:cNvSpPr txBox="1">
            <a:spLocks noChangeArrowheads="1"/>
          </p:cNvSpPr>
          <p:nvPr/>
        </p:nvSpPr>
        <p:spPr bwMode="auto">
          <a:xfrm>
            <a:off x="605589" y="1066800"/>
            <a:ext cx="8229600" cy="5334000"/>
          </a:xfrm>
          <a:prstGeom prst="rect">
            <a:avLst/>
          </a:prstGeom>
          <a:noFill/>
          <a:ln w="9525">
            <a:solidFill>
              <a:srgbClr val="FF3300"/>
            </a:solidFill>
            <a:miter lim="800000"/>
            <a:headEnd/>
            <a:tailEnd/>
          </a:ln>
        </p:spPr>
        <p:txBody>
          <a:bodyPr vert="horz" wrap="square" lIns="91440" tIns="45720" rIns="91440" bIns="45720" numCol="1" anchor="t" anchorCtr="0" compatLnSpc="1">
            <a:prstTxWarp prst="textNoShape">
              <a:avLst/>
            </a:prstTxWarp>
          </a:bodyPr>
          <a:lstStyle/>
          <a:p>
            <a:pPr marL="457200" indent="-457200" algn="just">
              <a:buFont typeface="Arial" pitchFamily="34" charset="0"/>
              <a:buChar char="•"/>
            </a:pPr>
            <a:r>
              <a:rPr lang="en-US" sz="3200" dirty="0">
                <a:solidFill>
                  <a:schemeClr val="accent1">
                    <a:lumMod val="50000"/>
                  </a:schemeClr>
                </a:solidFill>
              </a:rPr>
              <a:t>Theo </a:t>
            </a:r>
            <a:r>
              <a:rPr lang="en-US" sz="3200" dirty="0" err="1">
                <a:solidFill>
                  <a:schemeClr val="accent1">
                    <a:lumMod val="50000"/>
                  </a:schemeClr>
                </a:solidFill>
              </a:rPr>
              <a:t>khoảng</a:t>
            </a:r>
            <a:r>
              <a:rPr lang="en-US" sz="3200" dirty="0">
                <a:solidFill>
                  <a:schemeClr val="accent1">
                    <a:lumMod val="50000"/>
                  </a:schemeClr>
                </a:solidFill>
              </a:rPr>
              <a:t> </a:t>
            </a:r>
            <a:r>
              <a:rPr lang="en-US" sz="3200" dirty="0" err="1">
                <a:solidFill>
                  <a:schemeClr val="accent1">
                    <a:lumMod val="50000"/>
                  </a:schemeClr>
                </a:solidFill>
              </a:rPr>
              <a:t>cách</a:t>
            </a:r>
            <a:r>
              <a:rPr lang="en-US" sz="3200" dirty="0">
                <a:solidFill>
                  <a:schemeClr val="accent1">
                    <a:lumMod val="50000"/>
                  </a:schemeClr>
                </a:solidFill>
              </a:rPr>
              <a:t> </a:t>
            </a:r>
            <a:r>
              <a:rPr lang="en-US" sz="3200" dirty="0" err="1">
                <a:solidFill>
                  <a:schemeClr val="accent1">
                    <a:lumMod val="50000"/>
                  </a:schemeClr>
                </a:solidFill>
              </a:rPr>
              <a:t>địa</a:t>
            </a:r>
            <a:r>
              <a:rPr lang="en-US" sz="3200" dirty="0">
                <a:solidFill>
                  <a:schemeClr val="accent1">
                    <a:lumMod val="50000"/>
                  </a:schemeClr>
                </a:solidFill>
              </a:rPr>
              <a:t> </a:t>
            </a:r>
            <a:r>
              <a:rPr lang="en-US" sz="3200" dirty="0" err="1">
                <a:solidFill>
                  <a:schemeClr val="accent1">
                    <a:lumMod val="50000"/>
                  </a:schemeClr>
                </a:solidFill>
              </a:rPr>
              <a:t>lý</a:t>
            </a:r>
            <a:r>
              <a:rPr lang="en-US" sz="3200" dirty="0">
                <a:solidFill>
                  <a:schemeClr val="accent1">
                    <a:lumMod val="50000"/>
                  </a:schemeClr>
                </a:solidFill>
              </a:rPr>
              <a:t>:</a:t>
            </a:r>
          </a:p>
          <a:p>
            <a:pPr marL="800100" lvl="1" indent="-342900" algn="just">
              <a:buFont typeface="Arial" pitchFamily="34" charset="0"/>
              <a:buChar char="•"/>
            </a:pPr>
            <a:r>
              <a:rPr lang="en-US" sz="2800" dirty="0" err="1">
                <a:solidFill>
                  <a:schemeClr val="accent1">
                    <a:lumMod val="50000"/>
                  </a:schemeClr>
                </a:solidFill>
              </a:rPr>
              <a:t>Mạng</a:t>
            </a:r>
            <a:r>
              <a:rPr lang="en-US" sz="2800" dirty="0">
                <a:solidFill>
                  <a:schemeClr val="accent1">
                    <a:lumMod val="50000"/>
                  </a:schemeClr>
                </a:solidFill>
              </a:rPr>
              <a:t> </a:t>
            </a:r>
            <a:r>
              <a:rPr lang="en-US" sz="2800" dirty="0" err="1">
                <a:solidFill>
                  <a:schemeClr val="accent1">
                    <a:lumMod val="50000"/>
                  </a:schemeClr>
                </a:solidFill>
              </a:rPr>
              <a:t>cục</a:t>
            </a:r>
            <a:r>
              <a:rPr lang="en-US" sz="2800" dirty="0">
                <a:solidFill>
                  <a:schemeClr val="accent1">
                    <a:lumMod val="50000"/>
                  </a:schemeClr>
                </a:solidFill>
              </a:rPr>
              <a:t> </a:t>
            </a:r>
            <a:r>
              <a:rPr lang="en-US" sz="2800" dirty="0" err="1">
                <a:solidFill>
                  <a:schemeClr val="accent1">
                    <a:lumMod val="50000"/>
                  </a:schemeClr>
                </a:solidFill>
              </a:rPr>
              <a:t>bộ</a:t>
            </a:r>
            <a:r>
              <a:rPr lang="en-US" sz="2800" dirty="0">
                <a:solidFill>
                  <a:schemeClr val="accent1">
                    <a:lumMod val="50000"/>
                  </a:schemeClr>
                </a:solidFill>
              </a:rPr>
              <a:t> (LAN)</a:t>
            </a:r>
          </a:p>
          <a:p>
            <a:pPr marL="800100" lvl="1" indent="-342900" algn="just">
              <a:buFont typeface="Arial" pitchFamily="34" charset="0"/>
              <a:buChar char="•"/>
            </a:pPr>
            <a:r>
              <a:rPr lang="en-US" sz="2800" dirty="0" err="1">
                <a:solidFill>
                  <a:schemeClr val="accent1">
                    <a:lumMod val="50000"/>
                  </a:schemeClr>
                </a:solidFill>
              </a:rPr>
              <a:t>Mạng</a:t>
            </a:r>
            <a:r>
              <a:rPr lang="en-US" sz="2800" dirty="0">
                <a:solidFill>
                  <a:schemeClr val="accent1">
                    <a:lumMod val="50000"/>
                  </a:schemeClr>
                </a:solidFill>
              </a:rPr>
              <a:t> </a:t>
            </a:r>
            <a:r>
              <a:rPr lang="en-US" sz="2800" dirty="0" err="1">
                <a:solidFill>
                  <a:schemeClr val="accent1">
                    <a:lumMod val="50000"/>
                  </a:schemeClr>
                </a:solidFill>
              </a:rPr>
              <a:t>địa</a:t>
            </a:r>
            <a:r>
              <a:rPr lang="en-US" sz="2800" dirty="0">
                <a:solidFill>
                  <a:schemeClr val="accent1">
                    <a:lumMod val="50000"/>
                  </a:schemeClr>
                </a:solidFill>
              </a:rPr>
              <a:t> </a:t>
            </a:r>
            <a:r>
              <a:rPr lang="en-US" sz="2800" dirty="0" err="1">
                <a:solidFill>
                  <a:schemeClr val="accent1">
                    <a:lumMod val="50000"/>
                  </a:schemeClr>
                </a:solidFill>
              </a:rPr>
              <a:t>phương</a:t>
            </a:r>
            <a:r>
              <a:rPr lang="en-US" sz="2800" dirty="0">
                <a:solidFill>
                  <a:schemeClr val="accent1">
                    <a:lumMod val="50000"/>
                  </a:schemeClr>
                </a:solidFill>
              </a:rPr>
              <a:t> (MAN) </a:t>
            </a:r>
          </a:p>
          <a:p>
            <a:pPr marL="800100" lvl="1" indent="-342900" algn="just">
              <a:buFont typeface="Arial" pitchFamily="34" charset="0"/>
              <a:buChar char="•"/>
            </a:pPr>
            <a:r>
              <a:rPr lang="en-US" sz="2800" dirty="0" err="1">
                <a:solidFill>
                  <a:schemeClr val="accent1">
                    <a:lumMod val="50000"/>
                  </a:schemeClr>
                </a:solidFill>
              </a:rPr>
              <a:t>Mạng</a:t>
            </a:r>
            <a:r>
              <a:rPr lang="en-US" sz="2800" dirty="0">
                <a:solidFill>
                  <a:schemeClr val="accent1">
                    <a:lumMod val="50000"/>
                  </a:schemeClr>
                </a:solidFill>
              </a:rPr>
              <a:t> </a:t>
            </a:r>
            <a:r>
              <a:rPr lang="en-US" sz="2800" dirty="0" err="1">
                <a:solidFill>
                  <a:schemeClr val="accent1">
                    <a:lumMod val="50000"/>
                  </a:schemeClr>
                </a:solidFill>
              </a:rPr>
              <a:t>diện</a:t>
            </a:r>
            <a:r>
              <a:rPr lang="en-US" sz="2800" dirty="0">
                <a:solidFill>
                  <a:schemeClr val="accent1">
                    <a:lumMod val="50000"/>
                  </a:schemeClr>
                </a:solidFill>
              </a:rPr>
              <a:t> </a:t>
            </a:r>
            <a:r>
              <a:rPr lang="en-US" sz="2800" dirty="0" err="1">
                <a:solidFill>
                  <a:schemeClr val="accent1">
                    <a:lumMod val="50000"/>
                  </a:schemeClr>
                </a:solidFill>
              </a:rPr>
              <a:t>rộng</a:t>
            </a:r>
            <a:r>
              <a:rPr lang="en-US" sz="2800" dirty="0">
                <a:solidFill>
                  <a:schemeClr val="accent1">
                    <a:lumMod val="50000"/>
                  </a:schemeClr>
                </a:solidFill>
              </a:rPr>
              <a:t> (WAN)</a:t>
            </a:r>
          </a:p>
          <a:p>
            <a:pPr marL="800100" lvl="1" indent="-342900" algn="just">
              <a:buFont typeface="Arial" pitchFamily="34" charset="0"/>
              <a:buChar char="•"/>
            </a:pPr>
            <a:r>
              <a:rPr lang="en-US" sz="2800" dirty="0" err="1">
                <a:solidFill>
                  <a:schemeClr val="accent1">
                    <a:lumMod val="50000"/>
                  </a:schemeClr>
                </a:solidFill>
              </a:rPr>
              <a:t>Mạng</a:t>
            </a:r>
            <a:r>
              <a:rPr lang="en-US" sz="2800" dirty="0">
                <a:solidFill>
                  <a:schemeClr val="accent1">
                    <a:lumMod val="50000"/>
                  </a:schemeClr>
                </a:solidFill>
              </a:rPr>
              <a:t> </a:t>
            </a:r>
            <a:r>
              <a:rPr lang="en-US" sz="2800" dirty="0" err="1">
                <a:solidFill>
                  <a:schemeClr val="accent1">
                    <a:lumMod val="50000"/>
                  </a:schemeClr>
                </a:solidFill>
              </a:rPr>
              <a:t>toàn</a:t>
            </a:r>
            <a:r>
              <a:rPr lang="en-US" sz="2800" dirty="0">
                <a:solidFill>
                  <a:schemeClr val="accent1">
                    <a:lumMod val="50000"/>
                  </a:schemeClr>
                </a:solidFill>
              </a:rPr>
              <a:t> </a:t>
            </a:r>
            <a:r>
              <a:rPr lang="en-US" sz="2800" dirty="0" err="1">
                <a:solidFill>
                  <a:schemeClr val="accent1">
                    <a:lumMod val="50000"/>
                  </a:schemeClr>
                </a:solidFill>
              </a:rPr>
              <a:t>cầu</a:t>
            </a:r>
            <a:r>
              <a:rPr lang="en-US" sz="2800" dirty="0">
                <a:solidFill>
                  <a:schemeClr val="accent1">
                    <a:lumMod val="50000"/>
                  </a:schemeClr>
                </a:solidFill>
              </a:rPr>
              <a:t> (Internet)</a:t>
            </a:r>
          </a:p>
          <a:p>
            <a:pPr lvl="1" indent="-457200" algn="just">
              <a:buFont typeface="Arial" pitchFamily="34" charset="0"/>
              <a:buChar char="•"/>
            </a:pPr>
            <a:r>
              <a:rPr lang="en-US" sz="3200" dirty="0" err="1">
                <a:solidFill>
                  <a:schemeClr val="accent1">
                    <a:lumMod val="50000"/>
                  </a:schemeClr>
                </a:solidFill>
              </a:rPr>
              <a:t>Phân</a:t>
            </a:r>
            <a:r>
              <a:rPr lang="en-US" sz="3200" dirty="0">
                <a:solidFill>
                  <a:schemeClr val="accent1">
                    <a:lumMod val="50000"/>
                  </a:schemeClr>
                </a:solidFill>
              </a:rPr>
              <a:t> </a:t>
            </a:r>
            <a:r>
              <a:rPr lang="en-US" sz="3200" dirty="0" err="1">
                <a:solidFill>
                  <a:schemeClr val="accent1">
                    <a:lumMod val="50000"/>
                  </a:schemeClr>
                </a:solidFill>
              </a:rPr>
              <a:t>loại</a:t>
            </a:r>
            <a:r>
              <a:rPr lang="en-US" sz="3200" dirty="0">
                <a:solidFill>
                  <a:schemeClr val="accent1">
                    <a:lumMod val="50000"/>
                  </a:schemeClr>
                </a:solidFill>
              </a:rPr>
              <a:t> </a:t>
            </a:r>
            <a:r>
              <a:rPr lang="en-US" sz="3200" dirty="0" err="1">
                <a:solidFill>
                  <a:schemeClr val="accent1">
                    <a:lumMod val="50000"/>
                  </a:schemeClr>
                </a:solidFill>
              </a:rPr>
              <a:t>theo</a:t>
            </a:r>
            <a:r>
              <a:rPr lang="en-US" sz="3200" dirty="0">
                <a:solidFill>
                  <a:schemeClr val="accent1">
                    <a:lumMod val="50000"/>
                  </a:schemeClr>
                </a:solidFill>
              </a:rPr>
              <a:t> </a:t>
            </a:r>
            <a:r>
              <a:rPr lang="en-US" sz="3200" dirty="0" err="1">
                <a:solidFill>
                  <a:schemeClr val="accent1">
                    <a:lumMod val="50000"/>
                  </a:schemeClr>
                </a:solidFill>
              </a:rPr>
              <a:t>kỹ</a:t>
            </a:r>
            <a:r>
              <a:rPr lang="en-US" sz="3200" dirty="0">
                <a:solidFill>
                  <a:schemeClr val="accent1">
                    <a:lumMod val="50000"/>
                  </a:schemeClr>
                </a:solidFill>
              </a:rPr>
              <a:t> </a:t>
            </a:r>
            <a:r>
              <a:rPr lang="en-US" sz="3200" dirty="0" err="1">
                <a:solidFill>
                  <a:schemeClr val="accent1">
                    <a:lumMod val="50000"/>
                  </a:schemeClr>
                </a:solidFill>
              </a:rPr>
              <a:t>thuật</a:t>
            </a:r>
            <a:r>
              <a:rPr lang="en-US" sz="3200" dirty="0">
                <a:solidFill>
                  <a:schemeClr val="accent1">
                    <a:lumMod val="50000"/>
                  </a:schemeClr>
                </a:solidFill>
              </a:rPr>
              <a:t> </a:t>
            </a:r>
            <a:r>
              <a:rPr lang="en-US" sz="3200" dirty="0" err="1">
                <a:solidFill>
                  <a:schemeClr val="accent1">
                    <a:lumMod val="50000"/>
                  </a:schemeClr>
                </a:solidFill>
              </a:rPr>
              <a:t>truyền</a:t>
            </a:r>
            <a:r>
              <a:rPr lang="en-US" sz="3200" dirty="0">
                <a:solidFill>
                  <a:schemeClr val="accent1">
                    <a:lumMod val="50000"/>
                  </a:schemeClr>
                </a:solidFill>
              </a:rPr>
              <a:t> tin</a:t>
            </a:r>
          </a:p>
          <a:p>
            <a:pPr marL="800100" lvl="1" indent="-342900" algn="just">
              <a:buFont typeface="Arial" pitchFamily="34" charset="0"/>
              <a:buChar char="•"/>
            </a:pPr>
            <a:r>
              <a:rPr lang="en-US" sz="2800" dirty="0">
                <a:solidFill>
                  <a:schemeClr val="accent1">
                    <a:lumMod val="50000"/>
                  </a:schemeClr>
                </a:solidFill>
              </a:rPr>
              <a:t>Point – To – Point</a:t>
            </a:r>
          </a:p>
          <a:p>
            <a:pPr marL="800100" lvl="1" indent="-342900" algn="just">
              <a:buFont typeface="Arial" pitchFamily="34" charset="0"/>
              <a:buChar char="•"/>
            </a:pPr>
            <a:r>
              <a:rPr lang="en-US" sz="2800" dirty="0">
                <a:solidFill>
                  <a:schemeClr val="accent1">
                    <a:lumMod val="50000"/>
                  </a:schemeClr>
                </a:solidFill>
              </a:rPr>
              <a:t>Broadcast</a:t>
            </a:r>
            <a:endParaRPr lang="en-US" sz="3200" dirty="0">
              <a:solidFill>
                <a:schemeClr val="accent1">
                  <a:lumMod val="50000"/>
                </a:schemeClr>
              </a:solidFill>
            </a:endParaRPr>
          </a:p>
          <a:p>
            <a:pPr marL="457200" indent="-457200" algn="just">
              <a:buFont typeface="Arial" pitchFamily="34" charset="0"/>
              <a:buChar char="•"/>
            </a:pPr>
            <a:r>
              <a:rPr lang="en-US" sz="3200" dirty="0">
                <a:solidFill>
                  <a:schemeClr val="accent1">
                    <a:lumMod val="50000"/>
                  </a:schemeClr>
                </a:solidFill>
              </a:rPr>
              <a:t>Theo </a:t>
            </a:r>
            <a:r>
              <a:rPr lang="en-US" sz="3200" dirty="0" err="1">
                <a:solidFill>
                  <a:schemeClr val="accent1">
                    <a:lumMod val="50000"/>
                  </a:schemeClr>
                </a:solidFill>
              </a:rPr>
              <a:t>mục</a:t>
            </a:r>
            <a:r>
              <a:rPr lang="en-US" sz="3200" dirty="0">
                <a:solidFill>
                  <a:schemeClr val="accent1">
                    <a:lumMod val="50000"/>
                  </a:schemeClr>
                </a:solidFill>
              </a:rPr>
              <a:t> </a:t>
            </a:r>
            <a:r>
              <a:rPr lang="en-US" sz="3200" dirty="0" err="1">
                <a:solidFill>
                  <a:schemeClr val="accent1">
                    <a:lumMod val="50000"/>
                  </a:schemeClr>
                </a:solidFill>
              </a:rPr>
              <a:t>đích</a:t>
            </a:r>
            <a:r>
              <a:rPr lang="en-US" sz="3200" dirty="0">
                <a:solidFill>
                  <a:schemeClr val="accent1">
                    <a:lumMod val="50000"/>
                  </a:schemeClr>
                </a:solidFill>
              </a:rPr>
              <a:t> </a:t>
            </a:r>
            <a:r>
              <a:rPr lang="en-US" sz="3200" dirty="0" err="1">
                <a:solidFill>
                  <a:schemeClr val="accent1">
                    <a:lumMod val="50000"/>
                  </a:schemeClr>
                </a:solidFill>
              </a:rPr>
              <a:t>người</a:t>
            </a:r>
            <a:r>
              <a:rPr lang="en-US" sz="3200" dirty="0">
                <a:solidFill>
                  <a:schemeClr val="accent1">
                    <a:lumMod val="50000"/>
                  </a:schemeClr>
                </a:solidFill>
              </a:rPr>
              <a:t> </a:t>
            </a:r>
            <a:r>
              <a:rPr lang="en-US" sz="3200" dirty="0" err="1">
                <a:solidFill>
                  <a:schemeClr val="accent1">
                    <a:lumMod val="50000"/>
                  </a:schemeClr>
                </a:solidFill>
              </a:rPr>
              <a:t>sử</a:t>
            </a:r>
            <a:r>
              <a:rPr lang="en-US" sz="3200" dirty="0">
                <a:solidFill>
                  <a:schemeClr val="accent1">
                    <a:lumMod val="50000"/>
                  </a:schemeClr>
                </a:solidFill>
              </a:rPr>
              <a:t> </a:t>
            </a:r>
            <a:r>
              <a:rPr lang="en-US" sz="3200" dirty="0" err="1">
                <a:solidFill>
                  <a:schemeClr val="accent1">
                    <a:lumMod val="50000"/>
                  </a:schemeClr>
                </a:solidFill>
              </a:rPr>
              <a:t>dụng</a:t>
            </a:r>
            <a:r>
              <a:rPr lang="en-US" sz="3200" dirty="0">
                <a:solidFill>
                  <a:schemeClr val="accent1">
                    <a:lumMod val="50000"/>
                  </a:schemeClr>
                </a:solidFill>
              </a:rPr>
              <a:t>:</a:t>
            </a:r>
          </a:p>
          <a:p>
            <a:pPr marL="800100" lvl="1" indent="-342900" algn="just">
              <a:buFont typeface="Arial" pitchFamily="34" charset="0"/>
              <a:buChar char="•"/>
            </a:pPr>
            <a:r>
              <a:rPr lang="en-US" sz="2800" dirty="0">
                <a:solidFill>
                  <a:schemeClr val="accent1">
                    <a:lumMod val="50000"/>
                  </a:schemeClr>
                </a:solidFill>
              </a:rPr>
              <a:t>Peer – To – Peer (</a:t>
            </a:r>
            <a:r>
              <a:rPr lang="en-US" sz="2800" dirty="0" err="1">
                <a:solidFill>
                  <a:schemeClr val="accent1">
                    <a:lumMod val="50000"/>
                  </a:schemeClr>
                </a:solidFill>
              </a:rPr>
              <a:t>Mạng</a:t>
            </a:r>
            <a:r>
              <a:rPr lang="en-US" sz="2800" dirty="0">
                <a:solidFill>
                  <a:schemeClr val="accent1">
                    <a:lumMod val="50000"/>
                  </a:schemeClr>
                </a:solidFill>
              </a:rPr>
              <a:t> </a:t>
            </a:r>
            <a:r>
              <a:rPr lang="en-US" sz="2800" dirty="0" err="1">
                <a:solidFill>
                  <a:schemeClr val="accent1">
                    <a:lumMod val="50000"/>
                  </a:schemeClr>
                </a:solidFill>
              </a:rPr>
              <a:t>ngang</a:t>
            </a:r>
            <a:r>
              <a:rPr lang="en-US" sz="2800" dirty="0">
                <a:solidFill>
                  <a:schemeClr val="accent1">
                    <a:lumMod val="50000"/>
                  </a:schemeClr>
                </a:solidFill>
              </a:rPr>
              <a:t> </a:t>
            </a:r>
            <a:r>
              <a:rPr lang="en-US" sz="2800" dirty="0" err="1">
                <a:solidFill>
                  <a:schemeClr val="accent1">
                    <a:lumMod val="50000"/>
                  </a:schemeClr>
                </a:solidFill>
              </a:rPr>
              <a:t>hàng</a:t>
            </a:r>
            <a:r>
              <a:rPr lang="en-US" sz="2800" dirty="0">
                <a:solidFill>
                  <a:schemeClr val="accent1">
                    <a:lumMod val="50000"/>
                  </a:schemeClr>
                </a:solidFill>
              </a:rPr>
              <a:t>)</a:t>
            </a:r>
          </a:p>
          <a:p>
            <a:pPr marL="800100" lvl="1" indent="-342900" algn="just">
              <a:buFont typeface="Arial" pitchFamily="34" charset="0"/>
              <a:buChar char="•"/>
            </a:pPr>
            <a:r>
              <a:rPr lang="en-US" sz="2800" dirty="0">
                <a:solidFill>
                  <a:schemeClr val="accent1">
                    <a:lumMod val="50000"/>
                  </a:schemeClr>
                </a:solidFill>
              </a:rPr>
              <a:t>Client – Server (</a:t>
            </a:r>
            <a:r>
              <a:rPr lang="en-US" sz="2800" dirty="0" err="1">
                <a:solidFill>
                  <a:schemeClr val="accent1">
                    <a:lumMod val="50000"/>
                  </a:schemeClr>
                </a:solidFill>
              </a:rPr>
              <a:t>Khách</a:t>
            </a:r>
            <a:r>
              <a:rPr lang="en-US" sz="2800" dirty="0">
                <a:solidFill>
                  <a:schemeClr val="accent1">
                    <a:lumMod val="50000"/>
                  </a:schemeClr>
                </a:solidFill>
              </a:rPr>
              <a:t> – </a:t>
            </a:r>
            <a:r>
              <a:rPr lang="en-US" sz="2800" dirty="0" err="1">
                <a:solidFill>
                  <a:schemeClr val="accent1">
                    <a:lumMod val="50000"/>
                  </a:schemeClr>
                </a:solidFill>
              </a:rPr>
              <a:t>Chủ</a:t>
            </a:r>
            <a:r>
              <a:rPr lang="en-US" sz="2800" dirty="0">
                <a:solidFill>
                  <a:schemeClr val="accent1">
                    <a:lumMod val="50000"/>
                  </a:schemeClr>
                </a:solidFill>
              </a:rPr>
              <a:t>)</a:t>
            </a:r>
          </a:p>
          <a:p>
            <a:pPr marL="800100" lvl="1" indent="-342900" algn="just">
              <a:buFont typeface="Arial" pitchFamily="34" charset="0"/>
              <a:buChar char="•"/>
            </a:pPr>
            <a:r>
              <a:rPr lang="en-US" sz="2800" dirty="0" err="1">
                <a:solidFill>
                  <a:schemeClr val="accent1">
                    <a:lumMod val="50000"/>
                  </a:schemeClr>
                </a:solidFill>
              </a:rPr>
              <a:t>Mạng</a:t>
            </a:r>
            <a:r>
              <a:rPr lang="en-US" sz="2800" dirty="0">
                <a:solidFill>
                  <a:schemeClr val="accent1">
                    <a:lumMod val="50000"/>
                  </a:schemeClr>
                </a:solidFill>
              </a:rPr>
              <a:t> </a:t>
            </a:r>
            <a:r>
              <a:rPr lang="en-US" sz="2800" dirty="0" err="1">
                <a:solidFill>
                  <a:schemeClr val="accent1">
                    <a:lumMod val="50000"/>
                  </a:schemeClr>
                </a:solidFill>
              </a:rPr>
              <a:t>lưu</a:t>
            </a:r>
            <a:r>
              <a:rPr lang="en-US" sz="2800" dirty="0">
                <a:solidFill>
                  <a:schemeClr val="accent1">
                    <a:lumMod val="50000"/>
                  </a:schemeClr>
                </a:solidFill>
              </a:rPr>
              <a:t> </a:t>
            </a:r>
            <a:r>
              <a:rPr lang="en-US" sz="2800" dirty="0" err="1">
                <a:solidFill>
                  <a:schemeClr val="accent1">
                    <a:lumMod val="50000"/>
                  </a:schemeClr>
                </a:solidFill>
              </a:rPr>
              <a:t>trữ</a:t>
            </a:r>
            <a:r>
              <a:rPr lang="en-US" sz="2800" dirty="0">
                <a:solidFill>
                  <a:schemeClr val="accent1">
                    <a:lumMod val="50000"/>
                  </a:schemeClr>
                </a:solidFill>
              </a:rPr>
              <a:t> (SAN)</a:t>
            </a:r>
          </a:p>
          <a:p>
            <a:pPr marL="800100" lvl="1" indent="-342900" algn="just">
              <a:buFont typeface="Arial" pitchFamily="34" charset="0"/>
              <a:buChar char="•"/>
            </a:pPr>
            <a:endParaRPr lang="en-US" sz="2800" dirty="0">
              <a:solidFill>
                <a:schemeClr val="accent1">
                  <a:lumMod val="50000"/>
                </a:schemeClr>
              </a:solidFill>
            </a:endParaRPr>
          </a:p>
        </p:txBody>
      </p:sp>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1027"/>
          <p:cNvSpPr>
            <a:spLocks noGrp="1" noChangeArrowheads="1"/>
          </p:cNvSpPr>
          <p:nvPr>
            <p:ph sz="quarter" idx="1"/>
          </p:nvPr>
        </p:nvSpPr>
        <p:spPr>
          <a:xfrm>
            <a:off x="557462" y="1066800"/>
            <a:ext cx="8434138" cy="2514600"/>
          </a:xfrm>
          <a:ln>
            <a:solidFill>
              <a:srgbClr val="FF3300"/>
            </a:solidFill>
          </a:ln>
        </p:spPr>
        <p:txBody>
          <a:bodyPr/>
          <a:lstStyle/>
          <a:p>
            <a:pPr algn="just" eaLnBrk="1" hangingPunct="1">
              <a:lnSpc>
                <a:spcPct val="80000"/>
              </a:lnSpc>
              <a:spcBef>
                <a:spcPct val="0"/>
              </a:spcBef>
              <a:buFont typeface="Arial" pitchFamily="34" charset="0"/>
              <a:buChar char="•"/>
            </a:pPr>
            <a:r>
              <a:rPr lang="en-US" sz="2400" dirty="0" err="1">
                <a:latin typeface="Times New Roman" pitchFamily="18" charset="0"/>
                <a:cs typeface="+mn-cs"/>
              </a:rPr>
              <a:t>Mạng</a:t>
            </a:r>
            <a:r>
              <a:rPr lang="en-US" sz="2400" dirty="0">
                <a:latin typeface="Times New Roman" pitchFamily="18" charset="0"/>
                <a:cs typeface="+mn-cs"/>
              </a:rPr>
              <a:t> LAN </a:t>
            </a:r>
            <a:r>
              <a:rPr lang="en-US" sz="2400" dirty="0" err="1">
                <a:latin typeface="Times New Roman" pitchFamily="18" charset="0"/>
                <a:cs typeface="+mn-cs"/>
              </a:rPr>
              <a:t>cổ</a:t>
            </a:r>
            <a:r>
              <a:rPr lang="en-US" sz="2400" dirty="0">
                <a:latin typeface="Times New Roman" pitchFamily="18" charset="0"/>
                <a:cs typeface="+mn-cs"/>
              </a:rPr>
              <a:t> </a:t>
            </a:r>
            <a:r>
              <a:rPr lang="en-US" sz="2400" dirty="0" err="1">
                <a:latin typeface="Times New Roman" pitchFamily="18" charset="0"/>
                <a:cs typeface="+mn-cs"/>
              </a:rPr>
              <a:t>điển</a:t>
            </a:r>
            <a:r>
              <a:rPr lang="en-US" sz="2400" dirty="0">
                <a:latin typeface="Times New Roman" pitchFamily="18" charset="0"/>
                <a:cs typeface="+mn-cs"/>
              </a:rPr>
              <a:t> </a:t>
            </a:r>
            <a:r>
              <a:rPr lang="en-US" sz="2400" dirty="0" err="1">
                <a:latin typeface="Times New Roman" pitchFamily="18" charset="0"/>
                <a:cs typeface="+mn-cs"/>
              </a:rPr>
              <a:t>chạy</a:t>
            </a:r>
            <a:r>
              <a:rPr lang="en-US" sz="2400" dirty="0">
                <a:latin typeface="Times New Roman" pitchFamily="18" charset="0"/>
                <a:cs typeface="+mn-cs"/>
              </a:rPr>
              <a:t> </a:t>
            </a:r>
            <a:r>
              <a:rPr lang="en-US" sz="2400" dirty="0" err="1">
                <a:latin typeface="Times New Roman" pitchFamily="18" charset="0"/>
                <a:cs typeface="+mn-cs"/>
              </a:rPr>
              <a:t>tốc</a:t>
            </a:r>
            <a:r>
              <a:rPr lang="en-US" sz="2400" dirty="0">
                <a:latin typeface="Times New Roman" pitchFamily="18" charset="0"/>
                <a:cs typeface="+mn-cs"/>
              </a:rPr>
              <a:t> </a:t>
            </a:r>
            <a:r>
              <a:rPr lang="en-US" sz="2400" dirty="0" err="1">
                <a:latin typeface="Times New Roman" pitchFamily="18" charset="0"/>
                <a:cs typeface="+mn-cs"/>
              </a:rPr>
              <a:t>độ</a:t>
            </a:r>
            <a:r>
              <a:rPr lang="en-US" sz="2400" dirty="0">
                <a:latin typeface="Times New Roman" pitchFamily="18" charset="0"/>
                <a:cs typeface="+mn-cs"/>
              </a:rPr>
              <a:t> </a:t>
            </a:r>
            <a:r>
              <a:rPr lang="en-US" sz="2400" dirty="0" err="1">
                <a:latin typeface="Times New Roman" pitchFamily="18" charset="0"/>
                <a:cs typeface="+mn-cs"/>
              </a:rPr>
              <a:t>tối</a:t>
            </a:r>
            <a:r>
              <a:rPr lang="en-US" sz="2400" dirty="0">
                <a:latin typeface="Times New Roman" pitchFamily="18" charset="0"/>
                <a:cs typeface="+mn-cs"/>
              </a:rPr>
              <a:t> </a:t>
            </a:r>
            <a:r>
              <a:rPr lang="en-US" sz="2400" dirty="0" err="1">
                <a:latin typeface="Times New Roman" pitchFamily="18" charset="0"/>
                <a:cs typeface="+mn-cs"/>
              </a:rPr>
              <a:t>đa</a:t>
            </a:r>
            <a:r>
              <a:rPr lang="en-US" sz="2400" dirty="0">
                <a:latin typeface="Times New Roman" pitchFamily="18" charset="0"/>
                <a:cs typeface="+mn-cs"/>
              </a:rPr>
              <a:t> </a:t>
            </a:r>
            <a:r>
              <a:rPr lang="en-US" sz="2400" dirty="0" err="1">
                <a:latin typeface="Times New Roman" pitchFamily="18" charset="0"/>
                <a:cs typeface="+mn-cs"/>
              </a:rPr>
              <a:t>từ</a:t>
            </a:r>
            <a:r>
              <a:rPr lang="en-US" sz="2400" dirty="0">
                <a:latin typeface="Times New Roman" pitchFamily="18" charset="0"/>
                <a:cs typeface="+mn-cs"/>
              </a:rPr>
              <a:t> 10 Mbps </a:t>
            </a:r>
            <a:r>
              <a:rPr lang="en-US" sz="2400" dirty="0" err="1">
                <a:latin typeface="Times New Roman" pitchFamily="18" charset="0"/>
                <a:cs typeface="+mn-cs"/>
              </a:rPr>
              <a:t>đến</a:t>
            </a:r>
            <a:r>
              <a:rPr lang="en-US" sz="2400" dirty="0">
                <a:latin typeface="Times New Roman" pitchFamily="18" charset="0"/>
                <a:cs typeface="+mn-cs"/>
              </a:rPr>
              <a:t> 1000 Mbps</a:t>
            </a:r>
          </a:p>
          <a:p>
            <a:pPr algn="just" eaLnBrk="1" hangingPunct="1">
              <a:lnSpc>
                <a:spcPct val="80000"/>
              </a:lnSpc>
              <a:spcBef>
                <a:spcPct val="0"/>
              </a:spcBef>
              <a:buFont typeface="Arial" pitchFamily="34" charset="0"/>
              <a:buChar char="•"/>
            </a:pPr>
            <a:r>
              <a:rPr lang="en-US" sz="2400" dirty="0" err="1">
                <a:latin typeface="Times New Roman" pitchFamily="18" charset="0"/>
                <a:cs typeface="+mn-cs"/>
              </a:rPr>
              <a:t>Các</a:t>
            </a:r>
            <a:r>
              <a:rPr lang="en-US" sz="2400" dirty="0">
                <a:latin typeface="Times New Roman" pitchFamily="18" charset="0"/>
                <a:cs typeface="+mn-cs"/>
              </a:rPr>
              <a:t> </a:t>
            </a:r>
            <a:r>
              <a:rPr lang="en-US" sz="2400" dirty="0" err="1">
                <a:latin typeface="Times New Roman" pitchFamily="18" charset="0"/>
                <a:cs typeface="+mn-cs"/>
              </a:rPr>
              <a:t>mạng</a:t>
            </a:r>
            <a:r>
              <a:rPr lang="en-US" sz="2400" dirty="0">
                <a:latin typeface="Times New Roman" pitchFamily="18" charset="0"/>
                <a:cs typeface="+mn-cs"/>
              </a:rPr>
              <a:t> LAN </a:t>
            </a:r>
            <a:r>
              <a:rPr lang="en-US" sz="2400" dirty="0" err="1">
                <a:latin typeface="Times New Roman" pitchFamily="18" charset="0"/>
                <a:cs typeface="+mn-cs"/>
              </a:rPr>
              <a:t>mới</a:t>
            </a:r>
            <a:r>
              <a:rPr lang="en-US" sz="2400" dirty="0">
                <a:latin typeface="Times New Roman" pitchFamily="18" charset="0"/>
                <a:cs typeface="+mn-cs"/>
              </a:rPr>
              <a:t> </a:t>
            </a:r>
            <a:r>
              <a:rPr lang="en-US" sz="2400" dirty="0" err="1">
                <a:latin typeface="Times New Roman" pitchFamily="18" charset="0"/>
                <a:cs typeface="+mn-cs"/>
              </a:rPr>
              <a:t>hoạt</a:t>
            </a:r>
            <a:r>
              <a:rPr lang="en-US" sz="2400" dirty="0">
                <a:latin typeface="Times New Roman" pitchFamily="18" charset="0"/>
                <a:cs typeface="+mn-cs"/>
              </a:rPr>
              <a:t> </a:t>
            </a:r>
            <a:r>
              <a:rPr lang="en-US" sz="2400" dirty="0" err="1">
                <a:latin typeface="Times New Roman" pitchFamily="18" charset="0"/>
                <a:cs typeface="+mn-cs"/>
              </a:rPr>
              <a:t>động</a:t>
            </a:r>
            <a:r>
              <a:rPr lang="en-US" sz="2400" dirty="0">
                <a:latin typeface="Times New Roman" pitchFamily="18" charset="0"/>
                <a:cs typeface="+mn-cs"/>
              </a:rPr>
              <a:t> </a:t>
            </a:r>
            <a:r>
              <a:rPr lang="en-US" sz="2400" dirty="0" err="1">
                <a:latin typeface="Times New Roman" pitchFamily="18" charset="0"/>
                <a:cs typeface="+mn-cs"/>
              </a:rPr>
              <a:t>với</a:t>
            </a:r>
            <a:r>
              <a:rPr lang="en-US" sz="2400" dirty="0">
                <a:latin typeface="Times New Roman" pitchFamily="18" charset="0"/>
                <a:cs typeface="+mn-cs"/>
              </a:rPr>
              <a:t> </a:t>
            </a:r>
            <a:r>
              <a:rPr lang="en-US" sz="2400" dirty="0" err="1">
                <a:latin typeface="Times New Roman" pitchFamily="18" charset="0"/>
                <a:cs typeface="+mn-cs"/>
              </a:rPr>
              <a:t>tốc</a:t>
            </a:r>
            <a:r>
              <a:rPr lang="en-US" sz="2400" dirty="0">
                <a:latin typeface="Times New Roman" pitchFamily="18" charset="0"/>
                <a:cs typeface="+mn-cs"/>
              </a:rPr>
              <a:t> </a:t>
            </a:r>
            <a:r>
              <a:rPr lang="en-US" sz="2400" dirty="0" err="1">
                <a:latin typeface="Times New Roman" pitchFamily="18" charset="0"/>
                <a:cs typeface="+mn-cs"/>
              </a:rPr>
              <a:t>độ</a:t>
            </a:r>
            <a:r>
              <a:rPr lang="en-US" sz="2400" dirty="0">
                <a:latin typeface="Times New Roman" pitchFamily="18" charset="0"/>
                <a:cs typeface="+mn-cs"/>
              </a:rPr>
              <a:t> </a:t>
            </a:r>
            <a:r>
              <a:rPr lang="en-US" sz="2400" dirty="0" err="1">
                <a:latin typeface="Times New Roman" pitchFamily="18" charset="0"/>
                <a:cs typeface="+mn-cs"/>
              </a:rPr>
              <a:t>lên</a:t>
            </a:r>
            <a:r>
              <a:rPr lang="en-US" sz="2400" dirty="0">
                <a:latin typeface="Times New Roman" pitchFamily="18" charset="0"/>
                <a:cs typeface="+mn-cs"/>
              </a:rPr>
              <a:t> </a:t>
            </a:r>
            <a:r>
              <a:rPr lang="en-US" sz="2400" dirty="0" err="1">
                <a:latin typeface="Times New Roman" pitchFamily="18" charset="0"/>
                <a:cs typeface="+mn-cs"/>
              </a:rPr>
              <a:t>đến</a:t>
            </a:r>
            <a:r>
              <a:rPr lang="en-US" sz="2400" dirty="0">
                <a:latin typeface="Times New Roman" pitchFamily="18" charset="0"/>
                <a:cs typeface="+mn-cs"/>
              </a:rPr>
              <a:t> 10 </a:t>
            </a:r>
            <a:r>
              <a:rPr lang="en-US" sz="2400" dirty="0" err="1">
                <a:latin typeface="Times New Roman" pitchFamily="18" charset="0"/>
                <a:cs typeface="+mn-cs"/>
              </a:rPr>
              <a:t>Gbps</a:t>
            </a:r>
            <a:r>
              <a:rPr lang="en-US" sz="2400" dirty="0">
                <a:latin typeface="Times New Roman" pitchFamily="18" charset="0"/>
                <a:cs typeface="+mn-cs"/>
              </a:rPr>
              <a:t>.</a:t>
            </a:r>
          </a:p>
          <a:p>
            <a:pPr algn="just" eaLnBrk="1" hangingPunct="1">
              <a:lnSpc>
                <a:spcPct val="80000"/>
              </a:lnSpc>
              <a:spcBef>
                <a:spcPct val="0"/>
              </a:spcBef>
              <a:buFont typeface="Arial" pitchFamily="34" charset="0"/>
              <a:buChar char="•"/>
            </a:pPr>
            <a:r>
              <a:rPr lang="vi-VN" sz="2400" dirty="0">
                <a:latin typeface="Times New Roman" pitchFamily="18" charset="0"/>
                <a:cs typeface="+mn-cs"/>
              </a:rPr>
              <a:t>Hoạt động trong một khu vực địa lý giới hạn</a:t>
            </a:r>
            <a:endParaRPr lang="en-US" sz="2400" dirty="0">
              <a:latin typeface="Times New Roman" pitchFamily="18" charset="0"/>
              <a:cs typeface="+mn-cs"/>
            </a:endParaRPr>
          </a:p>
          <a:p>
            <a:pPr algn="just" eaLnBrk="1" hangingPunct="1">
              <a:lnSpc>
                <a:spcPct val="80000"/>
              </a:lnSpc>
              <a:spcBef>
                <a:spcPct val="0"/>
              </a:spcBef>
              <a:buFont typeface="Arial" pitchFamily="34" charset="0"/>
              <a:buChar char="•"/>
            </a:pPr>
            <a:r>
              <a:rPr lang="vi-VN" sz="2400" dirty="0">
                <a:latin typeface="Times New Roman" pitchFamily="18" charset="0"/>
                <a:cs typeface="+mn-cs"/>
              </a:rPr>
              <a:t>Cho phép truy cập đa phương tiện truyền thông băng thông cao</a:t>
            </a:r>
            <a:endParaRPr lang="en-US" sz="2400" dirty="0">
              <a:latin typeface="Times New Roman" pitchFamily="18" charset="0"/>
              <a:cs typeface="+mn-cs"/>
            </a:endParaRPr>
          </a:p>
          <a:p>
            <a:pPr algn="just" eaLnBrk="1" hangingPunct="1">
              <a:lnSpc>
                <a:spcPct val="80000"/>
              </a:lnSpc>
              <a:spcBef>
                <a:spcPct val="0"/>
              </a:spcBef>
              <a:buFont typeface="Arial" pitchFamily="34" charset="0"/>
              <a:buChar char="•"/>
            </a:pPr>
            <a:r>
              <a:rPr lang="vi-VN" sz="2400" dirty="0">
                <a:latin typeface="Times New Roman" pitchFamily="18" charset="0"/>
                <a:cs typeface="+mn-cs"/>
              </a:rPr>
              <a:t>Cung cấp đầy đủ thời gian kết nối với các dịch vụ </a:t>
            </a:r>
            <a:r>
              <a:rPr lang="en-US" sz="2400" dirty="0" err="1">
                <a:latin typeface="Times New Roman" pitchFamily="18" charset="0"/>
                <a:cs typeface="+mn-cs"/>
              </a:rPr>
              <a:t>cục</a:t>
            </a:r>
            <a:r>
              <a:rPr lang="en-US" sz="2400" dirty="0">
                <a:latin typeface="Times New Roman" pitchFamily="18" charset="0"/>
                <a:cs typeface="+mn-cs"/>
              </a:rPr>
              <a:t> </a:t>
            </a:r>
            <a:r>
              <a:rPr lang="en-US" sz="2400" dirty="0" err="1">
                <a:latin typeface="Times New Roman" pitchFamily="18" charset="0"/>
                <a:cs typeface="+mn-cs"/>
              </a:rPr>
              <a:t>bộ</a:t>
            </a:r>
            <a:endParaRPr lang="en-US" sz="2400" dirty="0">
              <a:latin typeface="Times New Roman" pitchFamily="18" charset="0"/>
              <a:cs typeface="+mn-cs"/>
            </a:endParaRPr>
          </a:p>
          <a:p>
            <a:pPr algn="just" eaLnBrk="1" hangingPunct="1">
              <a:lnSpc>
                <a:spcPct val="80000"/>
              </a:lnSpc>
              <a:spcBef>
                <a:spcPct val="0"/>
              </a:spcBef>
              <a:buFont typeface="Arial" pitchFamily="34" charset="0"/>
              <a:buChar char="•"/>
            </a:pPr>
            <a:r>
              <a:rPr lang="vi-VN" sz="2400" dirty="0">
                <a:latin typeface="Times New Roman" pitchFamily="18" charset="0"/>
                <a:cs typeface="+mn-cs"/>
              </a:rPr>
              <a:t>Kết nối thiết bị vật lý liền kề</a:t>
            </a:r>
            <a:endParaRPr lang="en-US" sz="2400" dirty="0">
              <a:latin typeface="Times New Roman" pitchFamily="18" charset="0"/>
              <a:cs typeface="+mn-cs"/>
            </a:endParaRPr>
          </a:p>
          <a:p>
            <a:pPr algn="just" eaLnBrk="1" hangingPunct="1">
              <a:lnSpc>
                <a:spcPct val="80000"/>
              </a:lnSpc>
              <a:spcBef>
                <a:spcPct val="0"/>
              </a:spcBef>
              <a:buFont typeface="Arial" pitchFamily="34" charset="0"/>
              <a:buChar char="•"/>
            </a:pPr>
            <a:r>
              <a:rPr lang="vi-VN" sz="2400" dirty="0">
                <a:latin typeface="Times New Roman" pitchFamily="18" charset="0"/>
                <a:cs typeface="+mn-cs"/>
              </a:rPr>
              <a:t>Kiểm soát các mạng tư nhân thuộc </a:t>
            </a:r>
            <a:r>
              <a:rPr lang="en-US" sz="2400" dirty="0" err="1">
                <a:latin typeface="Times New Roman" pitchFamily="18" charset="0"/>
                <a:cs typeface="+mn-cs"/>
              </a:rPr>
              <a:t>quyền</a:t>
            </a:r>
            <a:r>
              <a:rPr lang="en-US" sz="2400" dirty="0">
                <a:latin typeface="Times New Roman" pitchFamily="18" charset="0"/>
                <a:cs typeface="+mn-cs"/>
              </a:rPr>
              <a:t> </a:t>
            </a:r>
            <a:r>
              <a:rPr lang="en-US" sz="2400" dirty="0" err="1">
                <a:latin typeface="Times New Roman" pitchFamily="18" charset="0"/>
                <a:cs typeface="+mn-cs"/>
              </a:rPr>
              <a:t>quản</a:t>
            </a:r>
            <a:r>
              <a:rPr lang="en-US" sz="2400" dirty="0">
                <a:latin typeface="Times New Roman" pitchFamily="18" charset="0"/>
                <a:cs typeface="+mn-cs"/>
              </a:rPr>
              <a:t> </a:t>
            </a:r>
            <a:r>
              <a:rPr lang="en-US" sz="2400" dirty="0" err="1">
                <a:latin typeface="Times New Roman" pitchFamily="18" charset="0"/>
                <a:cs typeface="+mn-cs"/>
              </a:rPr>
              <a:t>trị</a:t>
            </a:r>
            <a:r>
              <a:rPr lang="en-US" sz="2400" dirty="0">
                <a:latin typeface="Times New Roman" pitchFamily="18" charset="0"/>
                <a:cs typeface="+mn-cs"/>
              </a:rPr>
              <a:t> </a:t>
            </a:r>
            <a:r>
              <a:rPr lang="en-US" sz="2400" dirty="0" err="1">
                <a:latin typeface="Times New Roman" pitchFamily="18" charset="0"/>
                <a:cs typeface="+mn-cs"/>
              </a:rPr>
              <a:t>cục</a:t>
            </a:r>
            <a:r>
              <a:rPr lang="en-US" sz="2400" dirty="0">
                <a:latin typeface="Times New Roman" pitchFamily="18" charset="0"/>
                <a:cs typeface="+mn-cs"/>
              </a:rPr>
              <a:t> </a:t>
            </a:r>
            <a:r>
              <a:rPr lang="en-US" sz="2400" dirty="0" err="1">
                <a:latin typeface="Times New Roman" pitchFamily="18" charset="0"/>
                <a:cs typeface="+mn-cs"/>
              </a:rPr>
              <a:t>bộ</a:t>
            </a:r>
            <a:endParaRPr lang="en-US" sz="2400" dirty="0">
              <a:latin typeface="Times New Roman" pitchFamily="18" charset="0"/>
              <a:cs typeface="+mn-cs"/>
            </a:endParaRPr>
          </a:p>
        </p:txBody>
      </p:sp>
      <p:sp>
        <p:nvSpPr>
          <p:cNvPr id="31748" name="Date Placeholder 3"/>
          <p:cNvSpPr>
            <a:spLocks noGrp="1"/>
          </p:cNvSpPr>
          <p:nvPr>
            <p:ph type="dt" sz="quarter" idx="10"/>
          </p:nvPr>
        </p:nvSpPr>
        <p:spPr bwMode="auto">
          <a:noFill/>
          <a:ln>
            <a:miter lim="800000"/>
            <a:headEnd/>
            <a:tailEnd/>
          </a:ln>
        </p:spPr>
        <p:txBody>
          <a:bodyPr vert="horz" wrap="square" lIns="91440" tIns="45720" rIns="91440" bIns="45720" numCol="1" compatLnSpc="1">
            <a:prstTxWarp prst="textNoShape">
              <a:avLst/>
            </a:prstTxWarp>
          </a:bodyPr>
          <a:lstStyle/>
          <a:p>
            <a:fld id="{EE9D9223-5468-4818-AF4E-A761AC7F582B}" type="datetime1">
              <a:rPr lang="en-US" smtClean="0"/>
              <a:t>2/12/2023</a:t>
            </a:fld>
            <a:endParaRPr lang="en-US"/>
          </a:p>
        </p:txBody>
      </p:sp>
      <p:sp>
        <p:nvSpPr>
          <p:cNvPr id="31749" name="Slide Number Placeholder 4"/>
          <p:cNvSpPr>
            <a:spLocks noGrp="1"/>
          </p:cNvSpPr>
          <p:nvPr>
            <p:ph type="sldNum" sz="quarter" idx="12"/>
          </p:nvPr>
        </p:nvSpPr>
        <p:spPr bwMode="auto">
          <a:ln>
            <a:round/>
            <a:headEnd/>
            <a:tailEnd/>
          </a:ln>
        </p:spPr>
        <p:txBody>
          <a:bodyPr/>
          <a:lstStyle/>
          <a:p>
            <a:fld id="{865D9955-EC73-42B9-94CB-907ADB3CA22E}" type="slidenum">
              <a:rPr lang="x-none" smtClean="0"/>
              <a:pPr/>
              <a:t>8</a:t>
            </a:fld>
            <a:endParaRPr lang="en-US"/>
          </a:p>
        </p:txBody>
      </p:sp>
      <p:sp>
        <p:nvSpPr>
          <p:cNvPr id="31750" name="Footer Placeholder 5"/>
          <p:cNvSpPr>
            <a:spLocks noGrp="1"/>
          </p:cNvSpPr>
          <p:nvPr>
            <p:ph type="ftr" sz="quarter" idx="11"/>
          </p:nvPr>
        </p:nvSpPr>
        <p:spPr bwMode="auto">
          <a:noFill/>
          <a:ln>
            <a:miter lim="800000"/>
            <a:headEnd/>
            <a:tailEnd/>
          </a:ln>
        </p:spPr>
        <p:txBody>
          <a:bodyPr vert="horz" wrap="square" lIns="91440" tIns="45720" rIns="91440" bIns="45720" numCol="1" compatLnSpc="1">
            <a:prstTxWarp prst="textNoShape">
              <a:avLst/>
            </a:prstTxWarp>
          </a:bodyPr>
          <a:lstStyle/>
          <a:p>
            <a:r>
              <a:rPr lang="vi-VN"/>
              <a:t>Bài giảng:Mạng máy tính căn bản - Chương 1: Giới thiệu</a:t>
            </a:r>
            <a:endParaRPr lang="en-US"/>
          </a:p>
        </p:txBody>
      </p:sp>
      <p:sp>
        <p:nvSpPr>
          <p:cNvPr id="7" name="Rectangle 2"/>
          <p:cNvSpPr txBox="1">
            <a:spLocks noChangeArrowheads="1"/>
          </p:cNvSpPr>
          <p:nvPr/>
        </p:nvSpPr>
        <p:spPr bwMode="auto">
          <a:xfrm>
            <a:off x="457200" y="152400"/>
            <a:ext cx="8534400" cy="685800"/>
          </a:xfrm>
          <a:prstGeom prst="rect">
            <a:avLst/>
          </a:prstGeom>
          <a:noFill/>
          <a:ln w="9525">
            <a:noFill/>
            <a:miter lim="800000"/>
            <a:headEnd/>
            <a:tailEnd/>
          </a:ln>
        </p:spPr>
        <p:txBody>
          <a:bodyPr vert="horz" wrap="square" lIns="91440" tIns="45720" rIns="91440" bIns="91440" numCol="1" anchor="b" anchorCtr="0" compatLnSpc="1">
            <a:prstTxWarp prst="textNoShape">
              <a:avLst/>
            </a:prstTxWarp>
          </a:bodyPr>
          <a:lstStyle/>
          <a:p>
            <a:pPr lvl="0">
              <a:defRPr/>
            </a:pPr>
            <a:r>
              <a:rPr lang="en-US" sz="3600" b="1" dirty="0">
                <a:solidFill>
                  <a:schemeClr val="bg1">
                    <a:lumMod val="95000"/>
                  </a:schemeClr>
                </a:solidFill>
                <a:latin typeface="Arial" charset="0"/>
                <a:cs typeface="Arial" charset="0"/>
              </a:rPr>
              <a:t>LAN </a:t>
            </a:r>
            <a:r>
              <a:rPr lang="en-US" sz="3600" dirty="0">
                <a:solidFill>
                  <a:schemeClr val="bg1">
                    <a:lumMod val="95000"/>
                  </a:schemeClr>
                </a:solidFill>
                <a:latin typeface="Arial" charset="0"/>
                <a:cs typeface="Arial" charset="0"/>
              </a:rPr>
              <a:t>(</a:t>
            </a:r>
            <a:r>
              <a:rPr lang="en-US" sz="3600" dirty="0">
                <a:solidFill>
                  <a:schemeClr val="bg1">
                    <a:lumMod val="95000"/>
                  </a:schemeClr>
                </a:solidFill>
              </a:rPr>
              <a:t>Local area network)</a:t>
            </a:r>
            <a:r>
              <a:rPr lang="en-US" sz="3600" b="1" dirty="0">
                <a:solidFill>
                  <a:schemeClr val="bg1">
                    <a:lumMod val="95000"/>
                  </a:schemeClr>
                </a:solidFill>
                <a:latin typeface="Arial" charset="0"/>
                <a:cs typeface="Arial" charset="0"/>
              </a:rPr>
              <a:t>- </a:t>
            </a:r>
            <a:r>
              <a:rPr lang="en-US" sz="3600" b="1" dirty="0" err="1">
                <a:solidFill>
                  <a:schemeClr val="bg1">
                    <a:lumMod val="95000"/>
                  </a:schemeClr>
                </a:solidFill>
                <a:latin typeface="Arial" charset="0"/>
                <a:cs typeface="Arial" charset="0"/>
              </a:rPr>
              <a:t>Mạng</a:t>
            </a:r>
            <a:r>
              <a:rPr lang="en-US" sz="3600" b="1" dirty="0">
                <a:solidFill>
                  <a:schemeClr val="bg1">
                    <a:lumMod val="95000"/>
                  </a:schemeClr>
                </a:solidFill>
                <a:latin typeface="Arial" charset="0"/>
                <a:cs typeface="Arial" charset="0"/>
              </a:rPr>
              <a:t> </a:t>
            </a:r>
            <a:r>
              <a:rPr lang="en-US" sz="3600" b="1" dirty="0" err="1">
                <a:solidFill>
                  <a:schemeClr val="bg1">
                    <a:lumMod val="95000"/>
                  </a:schemeClr>
                </a:solidFill>
                <a:latin typeface="Arial" charset="0"/>
                <a:cs typeface="Arial" charset="0"/>
              </a:rPr>
              <a:t>cục</a:t>
            </a:r>
            <a:r>
              <a:rPr lang="en-US" sz="3600" b="1" dirty="0">
                <a:solidFill>
                  <a:schemeClr val="bg1">
                    <a:lumMod val="95000"/>
                  </a:schemeClr>
                </a:solidFill>
                <a:latin typeface="Arial" charset="0"/>
                <a:cs typeface="Arial" charset="0"/>
              </a:rPr>
              <a:t> </a:t>
            </a:r>
            <a:r>
              <a:rPr lang="en-US" sz="3600" b="1" dirty="0" err="1">
                <a:solidFill>
                  <a:schemeClr val="bg1">
                    <a:lumMod val="95000"/>
                  </a:schemeClr>
                </a:solidFill>
                <a:latin typeface="Arial" charset="0"/>
                <a:cs typeface="Arial" charset="0"/>
              </a:rPr>
              <a:t>bộ</a:t>
            </a:r>
            <a:endParaRPr kumimoji="0" lang="en-US" sz="3600" b="1" i="0" u="none" strike="noStrike" kern="1200" cap="none" spc="0" normalizeH="0" baseline="0" noProof="0" dirty="0">
              <a:ln>
                <a:noFill/>
              </a:ln>
              <a:solidFill>
                <a:schemeClr val="bg1">
                  <a:lumMod val="95000"/>
                </a:schemeClr>
              </a:solidFill>
              <a:effectLst/>
              <a:uLnTx/>
              <a:uFillTx/>
              <a:latin typeface="Arial" charset="0"/>
              <a:ea typeface="+mj-ea"/>
              <a:cs typeface="Arial" charset="0"/>
            </a:endParaRPr>
          </a:p>
        </p:txBody>
      </p:sp>
      <p:sp>
        <p:nvSpPr>
          <p:cNvPr id="8" name="Rectangle 1027"/>
          <p:cNvSpPr txBox="1">
            <a:spLocks noChangeArrowheads="1"/>
          </p:cNvSpPr>
          <p:nvPr/>
        </p:nvSpPr>
        <p:spPr bwMode="auto">
          <a:xfrm>
            <a:off x="685800" y="5943600"/>
            <a:ext cx="3811588" cy="685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273050" marR="0" lvl="0" indent="-273050" algn="ctr" defTabSz="914400" rtl="0" eaLnBrk="1" fontAlgn="base" latinLnBrk="0" hangingPunct="1">
              <a:lnSpc>
                <a:spcPct val="100000"/>
              </a:lnSpc>
              <a:spcBef>
                <a:spcPts val="575"/>
              </a:spcBef>
              <a:spcAft>
                <a:spcPct val="0"/>
              </a:spcAft>
              <a:buClr>
                <a:schemeClr val="accent1"/>
              </a:buClr>
              <a:buSzPct val="85000"/>
              <a:buFontTx/>
              <a:buNone/>
              <a:tabLst/>
              <a:defRPr/>
            </a:pPr>
            <a:r>
              <a:rPr kumimoji="0" lang="en-US" sz="2600" b="0" i="0" u="none" strike="noStrike" kern="1200" cap="none" spc="0" normalizeH="0" baseline="0" noProof="0" dirty="0">
                <a:ln>
                  <a:noFill/>
                </a:ln>
                <a:solidFill>
                  <a:schemeClr val="accent1">
                    <a:lumMod val="50000"/>
                  </a:schemeClr>
                </a:solidFill>
                <a:effectLst/>
                <a:uLnTx/>
                <a:uFillTx/>
                <a:latin typeface="Arial" charset="0"/>
                <a:ea typeface="+mn-ea"/>
                <a:cs typeface="Arial" charset="0"/>
              </a:rPr>
              <a:t>802.3 Ethernet</a:t>
            </a:r>
          </a:p>
        </p:txBody>
      </p:sp>
      <p:pic>
        <p:nvPicPr>
          <p:cNvPr id="9" name="Picture 1028"/>
          <p:cNvPicPr>
            <a:picLocks noChangeAspect="1" noChangeArrowheads="1"/>
          </p:cNvPicPr>
          <p:nvPr/>
        </p:nvPicPr>
        <p:blipFill>
          <a:blip r:embed="rId4" cstate="print"/>
          <a:srcRect/>
          <a:stretch>
            <a:fillRect/>
          </a:stretch>
        </p:blipFill>
        <p:spPr bwMode="auto">
          <a:xfrm>
            <a:off x="657726" y="3581400"/>
            <a:ext cx="8333874" cy="2438400"/>
          </a:xfrm>
          <a:prstGeom prst="rect">
            <a:avLst/>
          </a:prstGeom>
          <a:noFill/>
          <a:ln w="9525">
            <a:noFill/>
            <a:miter lim="800000"/>
            <a:headEnd/>
            <a:tailEnd/>
          </a:ln>
        </p:spPr>
      </p:pic>
      <p:sp>
        <p:nvSpPr>
          <p:cNvPr id="10" name="Rectangle 1029"/>
          <p:cNvSpPr>
            <a:spLocks noChangeArrowheads="1"/>
          </p:cNvSpPr>
          <p:nvPr/>
        </p:nvSpPr>
        <p:spPr bwMode="auto">
          <a:xfrm>
            <a:off x="4808621" y="5867400"/>
            <a:ext cx="3886200" cy="609600"/>
          </a:xfrm>
          <a:prstGeom prst="rect">
            <a:avLst/>
          </a:prstGeom>
          <a:noFill/>
          <a:ln w="9525">
            <a:noFill/>
            <a:miter lim="800000"/>
            <a:headEnd/>
            <a:tailEnd/>
          </a:ln>
        </p:spPr>
        <p:txBody>
          <a:bodyPr/>
          <a:lstStyle/>
          <a:p>
            <a:pPr marL="342900" indent="-342900" algn="ctr">
              <a:spcBef>
                <a:spcPct val="20000"/>
              </a:spcBef>
            </a:pPr>
            <a:r>
              <a:rPr lang="en-US" sz="3200" dirty="0"/>
              <a:t>802.5 Token Ring</a:t>
            </a:r>
          </a:p>
        </p:txBody>
      </p:sp>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1027"/>
          <p:cNvSpPr>
            <a:spLocks noGrp="1" noChangeArrowheads="1"/>
          </p:cNvSpPr>
          <p:nvPr>
            <p:ph sz="quarter" idx="1"/>
          </p:nvPr>
        </p:nvSpPr>
        <p:spPr>
          <a:xfrm>
            <a:off x="457200" y="1038726"/>
            <a:ext cx="3200400" cy="5400174"/>
          </a:xfrm>
          <a:ln>
            <a:solidFill>
              <a:srgbClr val="FF3300"/>
            </a:solidFill>
          </a:ln>
        </p:spPr>
        <p:txBody>
          <a:bodyPr/>
          <a:lstStyle/>
          <a:p>
            <a:pPr algn="just" eaLnBrk="1" hangingPunct="1"/>
            <a:r>
              <a:rPr lang="en-US" dirty="0">
                <a:latin typeface="Arial" charset="0"/>
                <a:cs typeface="Arial" charset="0"/>
              </a:rPr>
              <a:t>L</a:t>
            </a:r>
            <a:r>
              <a:rPr lang="vi-VN" dirty="0">
                <a:latin typeface="Arial" charset="0"/>
                <a:cs typeface="Arial" charset="0"/>
              </a:rPr>
              <a:t>à một mạng lưới trải rộng trên một khu vực đô thị như một thành phố hoặc khu vực ngoại thành</a:t>
            </a:r>
            <a:endParaRPr lang="en-US" dirty="0">
              <a:latin typeface="Arial" charset="0"/>
              <a:cs typeface="Arial" charset="0"/>
            </a:endParaRPr>
          </a:p>
          <a:p>
            <a:pPr algn="just" eaLnBrk="1" hangingPunct="1"/>
            <a:r>
              <a:rPr lang="en-US" dirty="0">
                <a:latin typeface="Arial" charset="0"/>
                <a:cs typeface="Arial" charset="0"/>
              </a:rPr>
              <a:t>C</a:t>
            </a:r>
            <a:r>
              <a:rPr lang="vi-VN" dirty="0">
                <a:latin typeface="Arial" charset="0"/>
                <a:cs typeface="Arial" charset="0"/>
              </a:rPr>
              <a:t>ấu trúc</a:t>
            </a:r>
            <a:r>
              <a:rPr lang="en-US" dirty="0">
                <a:latin typeface="Arial" charset="0"/>
                <a:cs typeface="Arial" charset="0"/>
              </a:rPr>
              <a:t> </a:t>
            </a:r>
            <a:r>
              <a:rPr lang="vi-VN" dirty="0">
                <a:latin typeface="Arial" charset="0"/>
                <a:cs typeface="Arial" charset="0"/>
              </a:rPr>
              <a:t>MAN: ATM, GE, 10 GE,</a:t>
            </a:r>
            <a:endParaRPr lang="en-US" dirty="0">
              <a:latin typeface="Arial" charset="0"/>
              <a:cs typeface="Arial" charset="0"/>
            </a:endParaRPr>
          </a:p>
          <a:p>
            <a:pPr algn="just" eaLnBrk="1" hangingPunct="1"/>
            <a:r>
              <a:rPr lang="en-US" dirty="0" err="1">
                <a:latin typeface="Arial" charset="0"/>
                <a:cs typeface="Arial" charset="0"/>
              </a:rPr>
              <a:t>Ví</a:t>
            </a:r>
            <a:r>
              <a:rPr lang="en-US" dirty="0">
                <a:latin typeface="Arial" charset="0"/>
                <a:cs typeface="Arial" charset="0"/>
              </a:rPr>
              <a:t> </a:t>
            </a:r>
            <a:r>
              <a:rPr lang="en-US" dirty="0" err="1">
                <a:latin typeface="Arial" charset="0"/>
                <a:cs typeface="Arial" charset="0"/>
              </a:rPr>
              <a:t>dụ</a:t>
            </a:r>
            <a:r>
              <a:rPr lang="en-US" dirty="0">
                <a:latin typeface="Arial" charset="0"/>
                <a:cs typeface="Arial" charset="0"/>
              </a:rPr>
              <a:t>: </a:t>
            </a:r>
            <a:r>
              <a:rPr lang="en-US" dirty="0" err="1">
                <a:latin typeface="Arial" charset="0"/>
                <a:cs typeface="Arial" charset="0"/>
              </a:rPr>
              <a:t>mạng</a:t>
            </a:r>
            <a:r>
              <a:rPr lang="en-US" dirty="0">
                <a:latin typeface="Arial" charset="0"/>
                <a:cs typeface="Arial" charset="0"/>
              </a:rPr>
              <a:t> MAN </a:t>
            </a:r>
            <a:r>
              <a:rPr lang="en-US" dirty="0" err="1">
                <a:latin typeface="Arial" charset="0"/>
                <a:cs typeface="Arial" charset="0"/>
              </a:rPr>
              <a:t>truyền</a:t>
            </a:r>
            <a:r>
              <a:rPr lang="en-US" dirty="0">
                <a:latin typeface="Arial" charset="0"/>
                <a:cs typeface="Arial" charset="0"/>
              </a:rPr>
              <a:t> </a:t>
            </a:r>
            <a:r>
              <a:rPr lang="en-US" dirty="0" err="1">
                <a:latin typeface="Arial" charset="0"/>
                <a:cs typeface="Arial" charset="0"/>
              </a:rPr>
              <a:t>hình</a:t>
            </a:r>
            <a:r>
              <a:rPr lang="en-US" dirty="0">
                <a:latin typeface="Arial" charset="0"/>
                <a:cs typeface="Arial" charset="0"/>
              </a:rPr>
              <a:t> </a:t>
            </a:r>
            <a:r>
              <a:rPr lang="en-US" dirty="0" err="1">
                <a:latin typeface="Arial" charset="0"/>
                <a:cs typeface="Arial" charset="0"/>
              </a:rPr>
              <a:t>cáp</a:t>
            </a:r>
            <a:r>
              <a:rPr lang="en-US" dirty="0">
                <a:latin typeface="Arial" charset="0"/>
                <a:cs typeface="Arial" charset="0"/>
              </a:rPr>
              <a:t> </a:t>
            </a:r>
            <a:r>
              <a:rPr lang="en-US" dirty="0" err="1">
                <a:latin typeface="Arial" charset="0"/>
                <a:cs typeface="Arial" charset="0"/>
              </a:rPr>
              <a:t>đã</a:t>
            </a:r>
            <a:r>
              <a:rPr lang="en-US" dirty="0">
                <a:latin typeface="Arial" charset="0"/>
                <a:cs typeface="Arial" charset="0"/>
              </a:rPr>
              <a:t> </a:t>
            </a:r>
            <a:r>
              <a:rPr lang="en-US" dirty="0" err="1">
                <a:latin typeface="Arial" charset="0"/>
                <a:cs typeface="Arial" charset="0"/>
              </a:rPr>
              <a:t>có</a:t>
            </a:r>
            <a:r>
              <a:rPr lang="en-US" dirty="0">
                <a:latin typeface="Arial" charset="0"/>
                <a:cs typeface="Arial" charset="0"/>
              </a:rPr>
              <a:t> ở </a:t>
            </a:r>
            <a:r>
              <a:rPr lang="en-US" dirty="0" err="1">
                <a:latin typeface="Arial" charset="0"/>
                <a:cs typeface="Arial" charset="0"/>
              </a:rPr>
              <a:t>nhiều</a:t>
            </a:r>
            <a:r>
              <a:rPr lang="en-US" dirty="0">
                <a:latin typeface="Arial" charset="0"/>
                <a:cs typeface="Arial" charset="0"/>
              </a:rPr>
              <a:t> </a:t>
            </a:r>
            <a:r>
              <a:rPr lang="en-US" dirty="0" err="1">
                <a:latin typeface="Arial" charset="0"/>
                <a:cs typeface="Arial" charset="0"/>
              </a:rPr>
              <a:t>thành</a:t>
            </a:r>
            <a:r>
              <a:rPr lang="en-US" dirty="0">
                <a:latin typeface="Arial" charset="0"/>
                <a:cs typeface="Arial" charset="0"/>
              </a:rPr>
              <a:t> </a:t>
            </a:r>
            <a:r>
              <a:rPr lang="en-US" dirty="0" err="1">
                <a:latin typeface="Arial" charset="0"/>
                <a:cs typeface="Arial" charset="0"/>
              </a:rPr>
              <a:t>phố</a:t>
            </a:r>
            <a:endParaRPr lang="en-US" dirty="0">
              <a:latin typeface="Arial" charset="0"/>
              <a:cs typeface="Arial" charset="0"/>
            </a:endParaRPr>
          </a:p>
        </p:txBody>
      </p:sp>
      <p:pic>
        <p:nvPicPr>
          <p:cNvPr id="33796" name="Picture 1028"/>
          <p:cNvPicPr>
            <a:picLocks noChangeAspect="1" noChangeArrowheads="1"/>
          </p:cNvPicPr>
          <p:nvPr/>
        </p:nvPicPr>
        <p:blipFill>
          <a:blip r:embed="rId4" cstate="print"/>
          <a:srcRect/>
          <a:stretch>
            <a:fillRect/>
          </a:stretch>
        </p:blipFill>
        <p:spPr bwMode="auto">
          <a:xfrm>
            <a:off x="3810000" y="1066800"/>
            <a:ext cx="5181600" cy="5372100"/>
          </a:xfrm>
          <a:prstGeom prst="rect">
            <a:avLst/>
          </a:prstGeom>
          <a:noFill/>
          <a:ln w="9525">
            <a:noFill/>
            <a:miter lim="800000"/>
            <a:headEnd/>
            <a:tailEnd/>
          </a:ln>
        </p:spPr>
      </p:pic>
      <p:sp>
        <p:nvSpPr>
          <p:cNvPr id="33797" name="Date Placeholder 4"/>
          <p:cNvSpPr>
            <a:spLocks noGrp="1"/>
          </p:cNvSpPr>
          <p:nvPr>
            <p:ph type="dt" sz="quarter" idx="10"/>
          </p:nvPr>
        </p:nvSpPr>
        <p:spPr bwMode="auto">
          <a:noFill/>
          <a:ln>
            <a:miter lim="800000"/>
            <a:headEnd/>
            <a:tailEnd/>
          </a:ln>
        </p:spPr>
        <p:txBody>
          <a:bodyPr vert="horz" wrap="square" lIns="91440" tIns="45720" rIns="91440" bIns="45720" numCol="1" compatLnSpc="1">
            <a:prstTxWarp prst="textNoShape">
              <a:avLst/>
            </a:prstTxWarp>
          </a:bodyPr>
          <a:lstStyle/>
          <a:p>
            <a:fld id="{7D8FA7D1-05F3-4F8D-81D0-98D04764C395}" type="datetime1">
              <a:rPr lang="en-US" smtClean="0"/>
              <a:t>2/12/2023</a:t>
            </a:fld>
            <a:endParaRPr lang="en-US"/>
          </a:p>
        </p:txBody>
      </p:sp>
      <p:sp>
        <p:nvSpPr>
          <p:cNvPr id="33798" name="Slide Number Placeholder 5"/>
          <p:cNvSpPr>
            <a:spLocks noGrp="1"/>
          </p:cNvSpPr>
          <p:nvPr>
            <p:ph type="sldNum" sz="quarter" idx="12"/>
          </p:nvPr>
        </p:nvSpPr>
        <p:spPr bwMode="auto">
          <a:ln>
            <a:round/>
            <a:headEnd/>
            <a:tailEnd/>
          </a:ln>
        </p:spPr>
        <p:txBody>
          <a:bodyPr/>
          <a:lstStyle/>
          <a:p>
            <a:fld id="{54D8C5D9-DB40-4FAC-8C04-43FE34063D4E}" type="slidenum">
              <a:rPr lang="x-none" smtClean="0"/>
              <a:pPr/>
              <a:t>9</a:t>
            </a:fld>
            <a:endParaRPr lang="en-US"/>
          </a:p>
        </p:txBody>
      </p:sp>
      <p:sp>
        <p:nvSpPr>
          <p:cNvPr id="33799" name="Footer Placeholder 6"/>
          <p:cNvSpPr>
            <a:spLocks noGrp="1"/>
          </p:cNvSpPr>
          <p:nvPr>
            <p:ph type="ftr" sz="quarter" idx="11"/>
          </p:nvPr>
        </p:nvSpPr>
        <p:spPr bwMode="auto">
          <a:noFill/>
          <a:ln>
            <a:miter lim="800000"/>
            <a:headEnd/>
            <a:tailEnd/>
          </a:ln>
        </p:spPr>
        <p:txBody>
          <a:bodyPr vert="horz" wrap="square" lIns="91440" tIns="45720" rIns="91440" bIns="45720" numCol="1" compatLnSpc="1">
            <a:prstTxWarp prst="textNoShape">
              <a:avLst/>
            </a:prstTxWarp>
          </a:bodyPr>
          <a:lstStyle/>
          <a:p>
            <a:r>
              <a:rPr lang="vi-VN"/>
              <a:t>Bài giảng:Mạng máy tính căn bản - Chương 1: Giới thiệu</a:t>
            </a:r>
            <a:endParaRPr lang="en-US"/>
          </a:p>
        </p:txBody>
      </p:sp>
      <p:sp>
        <p:nvSpPr>
          <p:cNvPr id="8" name="Rectangle 2"/>
          <p:cNvSpPr txBox="1">
            <a:spLocks noChangeArrowheads="1"/>
          </p:cNvSpPr>
          <p:nvPr/>
        </p:nvSpPr>
        <p:spPr bwMode="auto">
          <a:xfrm>
            <a:off x="457200" y="228600"/>
            <a:ext cx="7772400" cy="609600"/>
          </a:xfrm>
          <a:prstGeom prst="rect">
            <a:avLst/>
          </a:prstGeom>
          <a:noFill/>
          <a:ln w="9525">
            <a:noFill/>
            <a:miter lim="800000"/>
            <a:headEnd/>
            <a:tailEnd/>
          </a:ln>
        </p:spPr>
        <p:txBody>
          <a:bodyPr vert="horz" wrap="square" lIns="91440" tIns="45720" rIns="91440" bIns="91440" numCol="1" anchor="b" anchorCtr="0" compatLnSpc="1">
            <a:prstTxWarp prst="textNoShape">
              <a:avLst/>
            </a:prstTxWarp>
          </a:bodyPr>
          <a:lstStyle/>
          <a:p>
            <a:pPr lvl="0">
              <a:defRPr/>
            </a:pPr>
            <a:r>
              <a:rPr lang="en-US" sz="3600" b="1" dirty="0">
                <a:solidFill>
                  <a:schemeClr val="bg1">
                    <a:lumMod val="95000"/>
                  </a:schemeClr>
                </a:solidFill>
                <a:latin typeface="Arial" charset="0"/>
                <a:cs typeface="Arial" charset="0"/>
              </a:rPr>
              <a:t>Metropolitan Area Networks</a:t>
            </a:r>
            <a:endParaRPr kumimoji="0" lang="en-US" sz="3600" b="1" i="0" u="none" strike="noStrike" kern="1200" cap="none" spc="0" normalizeH="0" baseline="0" noProof="0" dirty="0">
              <a:ln>
                <a:noFill/>
              </a:ln>
              <a:solidFill>
                <a:schemeClr val="bg1">
                  <a:lumMod val="95000"/>
                </a:schemeClr>
              </a:solidFill>
              <a:effectLst/>
              <a:uLnTx/>
              <a:uFillTx/>
              <a:latin typeface="Arial" charset="0"/>
              <a:ea typeface="+mj-ea"/>
              <a:cs typeface="Arial" charset="0"/>
            </a:endParaRPr>
          </a:p>
        </p:txBody>
      </p:sp>
    </p:spTree>
    <p:custDataLst>
      <p:tags r:id="rId1"/>
    </p:custData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FOLDER" val="Y:\Documents\Nam_2014\Basic Network\HKI_2014_2015\Chapter 1- Intro\"/>
  <p:tag name="ISPRING_PRESENTATION_PATH" val="Y:\Documents\Nam_2014\Basic Network\HKI_2014_2015\Chapter 1- Intro.pptx"/>
  <p:tag name="ISPRING_SCORM_RATE_SLIDES" val="1"/>
  <p:tag name="ISPRING_SCORM_RATE_QUIZZES" val="0"/>
  <p:tag name="ISPRING_SCORM_PASSING_SCORE" val="100.0000000000"/>
  <p:tag name="ISPRING_UUID" val="{5A5E45B1-C687-4F88-9CBB-80A49EB4547A}"/>
  <p:tag name="ISPRING_PRESENTATION_INFO" val="&lt;?xml version=&quot;1.0&quot; encoding=&quot;UTF-8&quot; standalone=&quot;no&quot; ?&gt;&#10;&lt;presentation&gt;&#10;&#10;  &lt;slides&gt;&#10;    &lt;slide duration=&quot;15019&quot; id=&quot;{2224EB61-5FCD-4D46-A153-F1D3D8B29C0E}&quot; pptId=&quot;394&quot; transitionDuration=&quot;0&quot;/&gt;&#10;    &lt;slide duration=&quot;5000&quot; id=&quot;{01D31D69-3C19-42C6-ADCB-2E49E31DED76}&quot; pptId=&quot;324&quot; transitionDuration=&quot;0&quot;/&gt;&#10;    &lt;slide duration=&quot;5000&quot; id=&quot;{220D1127-12BD-441D-9011-6BE0AA3769D2}&quot; pptId=&quot;569&quot; transitionDuration=&quot;0&quot;/&gt;&#10;    &lt;slide duration=&quot;3500&quot; id=&quot;{B4033B9D-5085-447C-858C-FC6DEF47C9C3}&quot; pptId=&quot;409&quot; transitionDuration=&quot;0&quot;/&gt;&#10;    &lt;slide duration=&quot;5000&quot; id=&quot;{4D9F4D2B-4639-4549-8BF0-9300C08E01D0}&quot; pptId=&quot;571&quot; transitionDuration=&quot;0&quot;/&gt;&#10;    &lt;slide duration=&quot;5000&quot; id=&quot;{7CDC185A-6C8D-489B-9BC4-480ACC2A071A}&quot; pptId=&quot;572&quot; transitionDuration=&quot;0&quot;/&gt;&#10;    &lt;slide duration=&quot;5000&quot; id=&quot;{A841CA92-368D-496B-BC37-A93B218BC2D0}&quot; pptId=&quot;573&quot; transitionDuration=&quot;0&quot;/&gt;&#10;    &lt;slide duration=&quot;5000&quot; id=&quot;{E971F811-A878-4D50-93D7-54F5B0B9A134}&quot; pptId=&quot;574&quot; transitionDuration=&quot;0&quot;/&gt;&#10;    &lt;slide duration=&quot;5000&quot; id=&quot;{B63CCFF5-8B24-4491-8B91-5A3D6CA2DE13}&quot; pptId=&quot;410&quot; transitionDuration=&quot;0&quot;/&gt;&#10;    &lt;slide duration=&quot;5000&quot; id=&quot;{C9B509AB-E059-45EF-A89E-65B83E8C39B1}&quot; pptId=&quot;411&quot; transitionDuration=&quot;0&quot;/&gt;&#10;    &lt;slide duration=&quot;5000&quot; id=&quot;{EAC16B28-05BD-4457-83BA-772A7CBAF1B9}&quot; pptId=&quot;413&quot; transitionDuration=&quot;0&quot;/&gt;&#10;    &lt;slide duration=&quot;5000&quot; id=&quot;{35760487-C688-4B99-AA8F-290804845CA8}&quot; pptId=&quot;414&quot; transitionDuration=&quot;0&quot;/&gt;&#10;    &lt;slide duration=&quot;5000&quot; id=&quot;{75ADA9DA-1EC3-46C9-B849-78DDE09ADA80}&quot; pptId=&quot;416&quot; transitionDuration=&quot;0&quot;/&gt;&#10;    &lt;slide duration=&quot;5000&quot; id=&quot;{9FFF6652-633F-4FE5-8663-DF93353312B1}&quot; pptId=&quot;585&quot; transitionDuration=&quot;0&quot;/&gt;&#10;    &lt;slide duration=&quot;5000&quot; id=&quot;{6D015DD4-5F68-4D02-9133-14EA603699D2}&quot; pptId=&quot;575&quot; transitionDuration=&quot;0&quot;/&gt;&#10;    &lt;slide duration=&quot;5000&quot; id=&quot;{C419E18D-35C4-4704-BD73-63E2EBE6E970}&quot; pptId=&quot;417&quot; transitionDuration=&quot;0&quot;/&gt;&#10;    &lt;slide duration=&quot;3000&quot; id=&quot;{45730F2C-4A0B-4084-8708-1BE1AFC4F2B8}&quot; pptId=&quot;577&quot; transitionDuration=&quot;0&quot;/&gt;&#10;    &lt;slide duration=&quot;3500&quot; id=&quot;{58F4F758-A9A4-4F77-9356-8B936F6D9DBC}&quot; pptId=&quot;578&quot; transitionDuration=&quot;0&quot;/&gt;&#10;    &lt;slide duration=&quot;5000&quot; id=&quot;{82F16CBC-C69C-4740-9A30-76EE2EFB1625}&quot; pptId=&quot;579&quot; transitionDuration=&quot;0&quot;/&gt;&#10;    &lt;slide duration=&quot;5000&quot; id=&quot;{27B80EDA-1E45-4512-BE69-A818C357A3BB}&quot; pptId=&quot;576&quot; transitionDuration=&quot;0&quot;/&gt;&#10;    &lt;slide duration=&quot;5000&quot; id=&quot;{5238ACF2-F646-42EB-B822-728836377A25}&quot; pptId=&quot;464&quot; transitionDuration=&quot;0&quot;/&gt;&#10;    &lt;slide duration=&quot;5000&quot; id=&quot;{730F8540-AD68-4290-969F-E5A0A41E49E1}&quot; pptId=&quot;466&quot; transitionDuration=&quot;0&quot;/&gt;&#10;    &lt;slide duration=&quot;5000&quot; id=&quot;{1C33D315-2791-4EF0-951B-849E48EB9920}&quot; pptId=&quot;467&quot; transitionDuration=&quot;0&quot;/&gt;&#10;    &lt;slide duration=&quot;5000&quot; id=&quot;{6B76F883-E22B-482B-B1C9-72F6EC73419E}&quot; pptId=&quot;468&quot; transitionDuration=&quot;0&quot;/&gt;&#10;    &lt;slide duration=&quot;5000&quot; id=&quot;{B08F6624-BB8B-4AB0-B23D-137C22316D82}&quot; pptId=&quot;473&quot; transitionDuration=&quot;0&quot;/&gt;&#10;    &lt;slide duration=&quot;5000&quot; id=&quot;{0E950758-9B2E-41DB-A405-B1D6E22FA55E}&quot; pptId=&quot;474&quot; transitionDuration=&quot;0&quot;/&gt;&#10;    &lt;slide duration=&quot;5000&quot; id=&quot;{8EE22AA4-98C2-4037-8B65-5125FBC9580F}&quot; pptId=&quot;475&quot; transitionDuration=&quot;0&quot;/&gt;&#10;    &lt;slide duration=&quot;5000&quot; id=&quot;{2E59E1F7-A71F-49F8-B303-E226D3980CE4}&quot; pptId=&quot;476&quot; transitionDuration=&quot;0&quot;/&gt;&#10;    &lt;slide duration=&quot;5000&quot; id=&quot;{F4423C8E-1DFC-4F8D-B0C0-47E5CF34366B}&quot; pptId=&quot;483&quot; transitionDuration=&quot;0&quot;/&gt;&#10;    &lt;slide duration=&quot;5000&quot; id=&quot;{AEF0D8D5-2F52-4264-B11E-2F01261F8D89}&quot; pptId=&quot;484&quot; transitionDuration=&quot;0&quot;/&gt;&#10;    &lt;slide duration=&quot;5000&quot; id=&quot;{FA71A113-3B6C-4792-8557-94D44F076D29}&quot; pptId=&quot;593&quot; transitionDuration=&quot;0&quot;/&gt;&#10;    &lt;slide duration=&quot;5000&quot; id=&quot;{C5711FDE-AAB6-4CD9-B5A0-8AAAC8B6011E}&quot; pptId=&quot;431&quot; transitionDuration=&quot;0&quot;/&gt;&#10;    &lt;slide duration=&quot;5000&quot; id=&quot;{14199ACD-D17A-4BFB-A85E-0B15DC116BE0}&quot; pptId=&quot;586&quot; transitionDuration=&quot;0&quot;/&gt;&#10;    &lt;slide duration=&quot;5000&quot; id=&quot;{12AED07C-3DCE-4A98-86FF-4D497B745E72}&quot; pptId=&quot;419&quot; transitionDuration=&quot;0&quot;/&gt;&#10;    &lt;slide duration=&quot;5000&quot; id=&quot;{842C4165-6B31-403F-9037-9767399AC14A}&quot; pptId=&quot;420&quot; transitionDuration=&quot;0&quot;/&gt;&#10;    &lt;slide duration=&quot;5000&quot; id=&quot;{74EE99FE-92C2-4125-9417-AD1231E77888}&quot; pptId=&quot;421&quot; transitionDuration=&quot;0&quot;/&gt;&#10;    &lt;slide duration=&quot;5000&quot; id=&quot;{815B90CB-0705-4CEF-8511-E82A3607AF4C}&quot; pptId=&quot;422&quot; transitionDuration=&quot;0&quot;/&gt;&#10;    &lt;slide duration=&quot;5000&quot; id=&quot;{E6A61D02-14F0-41C9-BCB1-6225381010BB}&quot; pptId=&quot;423&quot; transitionDuration=&quot;0&quot;/&gt;&#10;    &lt;slide duration=&quot;5000&quot; id=&quot;{A139F592-E61C-405A-A4E9-2C6370A5CBA6}&quot; pptId=&quot;424&quot; transitionDuration=&quot;0&quot;/&gt;&#10;    &lt;slide duration=&quot;5000&quot; id=&quot;{7FE2C3F0-2342-4F85-A9B5-AD992F6103EF}&quot; pptId=&quot;582&quot; transitionDuration=&quot;0&quot;/&gt;&#10;    &lt;slide duration=&quot;5000&quot; id=&quot;{A125D52F-D853-48F0-9ACB-FE8BDFCDC6F7}&quot; pptId=&quot;425&quot; transitionDuration=&quot;0&quot;/&gt;&#10;    &lt;slide duration=&quot;5000&quot; id=&quot;{AEF63A80-A48B-4A21-B8C3-CCC55D3655E0}&quot; pptId=&quot;426&quot; transitionDuration=&quot;0&quot;/&gt;&#10;    &lt;slide duration=&quot;5000&quot; id=&quot;{5DF85675-C1DD-4281-A856-8B5B34DA79AB}&quot; pptId=&quot;581&quot; transitionDuration=&quot;0&quot;/&gt;&#10;    &lt;slide duration=&quot;5000&quot; id=&quot;{76E8D73D-F96E-479E-BAA1-103EF78012FB}&quot; pptId=&quot;583&quot; transitionDuration=&quot;0&quot;/&gt;&#10;    &lt;slide duration=&quot;5000&quot; id=&quot;{B2FDADBC-E761-4E05-8503-A5E7DC9C972E}&quot; pptId=&quot;584&quot; transitionDuration=&quot;0&quot;/&gt;&#10;    &lt;slide duration=&quot;5000&quot; id=&quot;{DEE155AE-4F60-42CF-ACEE-CEC71D9D2C5D}&quot; pptId=&quot;587&quot; transitionDuration=&quot;0&quot;/&gt;&#10;    &lt;slide duration=&quot;5000&quot; id=&quot;{A189BB26-3FC7-437C-94AE-7B2E87EFF8FF}&quot; pptId=&quot;428&quot; transitionDuration=&quot;0&quot;/&gt;&#10;    &lt;slide duration=&quot;5000&quot; id=&quot;{F7DD309D-FF97-4412-B590-B89237AF7FB4}&quot; pptId=&quot;429&quot; transitionDuration=&quot;0&quot;/&gt;&#10;    &lt;slide duration=&quot;5000&quot; id=&quot;{5F52ECBD-B005-400D-86CE-5B4A83A4CF08}&quot; pptId=&quot;588&quot; transitionDuration=&quot;0&quot;/&gt;&#10;    &lt;slide duration=&quot;5000&quot; id=&quot;{ADC933FB-754C-42A0-A05B-334426A4A308}&quot; pptId=&quot;589&quot; transitionDuration=&quot;0&quot;/&gt;&#10;    &lt;slide duration=&quot;5000&quot; id=&quot;{4FAF8ABE-D5A7-478A-B642-1C7168D83849}&quot; pptId=&quot;594&quot; transitionDuration=&quot;0&quot;/&gt;&#10;    &lt;slide duration=&quot;5000&quot; id=&quot;{C66A1874-7174-405C-964B-68170C7596E3}&quot; pptId=&quot;590&quot; transitionDuration=&quot;0&quot;/&gt;&#10;    &lt;slide duration=&quot;5000&quot; id=&quot;{73B4A0AF-F260-499B-9E3B-01291C3AAC79}&quot; pptId=&quot;591&quot; transitionDuration=&quot;0&quot;/&gt;&#10;    &lt;slide duration=&quot;5000&quot; id=&quot;{36EA66CC-D2F3-4F14-AB9E-A4B074B8BC34}&quot; pptId=&quot;592&quot; transitionDuration=&quot;0&quot;/&gt;&#10;    &lt;slide duration=&quot;5000&quot; id=&quot;{8E736746-59E5-468B-B1D5-E3C2E0A2A070}&quot; pptId=&quot;556&quot; transitionDuration=&quot;0&quot;/&gt;&#10;    &lt;slide duration=&quot;5000&quot; id=&quot;{25E65792-33F8-4579-9E70-6354C69A85DA}&quot; pptId=&quot;557&quot; transitionDuration=&quot;0&quot;/&gt;&#10;    &lt;slide duration=&quot;5000&quot; id=&quot;{23BB708D-0166-4786-8CE9-D63A02887140}&quot; pptId=&quot;580&quot; transitionDuration=&quot;0&quot;/&gt;&#10;  &lt;/slides&gt;&#10;&#10;  &lt;narration&gt;&#10;    &lt;audioTracks&gt;&#10;      &lt;audioTrack duration=&quot;15000&quot; muted=&quot;false&quot; slideId=&quot;{2224EB61-5FCD-4D46-A153-F1D3D8B29C0E}&quot; startTime=&quot;0&quot; stepIndex=&quot;0&quot; volume=&quot;1&quot;&gt;&#10;        &lt;file modifyTime=&quot;2014-08-24T13:54:52&quot; size=&quot;2646044&quot;&gt;&#10;          &lt;path full=&quot;Y:\Documents\Nam_2014\Basic Network\HKI_2014_2015\Chapter 1- Intro\audio\Sun Aug 24 20-54-37 2014.wav&quot; relative=&quot;Chapter 1- Intro\audio\Sun Aug 24 20-54-37 2014.wav&quot; resource=&quot;Sun Aug 24 20-54-37 2014.wav&quot;/&gt;&#10;        &lt;/file&gt;&#10;        &lt;audio channels=&quot;2&quot; sampleRate=&quot;44100&quot;/&gt;&#10;      &lt;/audioTrack&gt;&#10;    &lt;/audioTracks&gt;&#10;  &lt;/narration&gt;&#10;&#10;&lt;/presentation&gt;&#10;"/>
  <p:tag name="ISPRING_RESOURCE_PATHS_HASH_2" val="bc981dd498852a8fbb44f6551521596b36fd9dd"/>
  <p:tag name="ISPRING_RESOURCE_PATHS_HASH_PRESENTER" val="99deb52d06168914fdeaecb0fae3f1fc6da35"/>
</p:tagLst>
</file>

<file path=ppt/tags/tag10.xml><?xml version="1.0" encoding="utf-8"?>
<p:tagLst xmlns:a="http://schemas.openxmlformats.org/drawingml/2006/main" xmlns:r="http://schemas.openxmlformats.org/officeDocument/2006/relationships" xmlns:p="http://schemas.openxmlformats.org/presentationml/2006/main">
  <p:tag name="ISPRING_SLIDE_ID" val="{EAC16B28-05BD-4457-83BA-772A7CBAF1B9}"/>
  <p:tag name="GENSWF_ADVANCE_TIME" val="5"/>
  <p:tag name="TIMING" val=""/>
  <p:tag name="ISPRING_CUSTOM_TIMING_USED" val="1"/>
</p:tagLst>
</file>

<file path=ppt/tags/tag11.xml><?xml version="1.0" encoding="utf-8"?>
<p:tagLst xmlns:a="http://schemas.openxmlformats.org/drawingml/2006/main" xmlns:r="http://schemas.openxmlformats.org/officeDocument/2006/relationships" xmlns:p="http://schemas.openxmlformats.org/presentationml/2006/main">
  <p:tag name="ISPRING_SLIDE_ID" val="{35760487-C688-4B99-AA8F-290804845CA8}"/>
  <p:tag name="GENSWF_ADVANCE_TIME" val="5"/>
  <p:tag name="TIMING" val=""/>
  <p:tag name="ISPRING_CUSTOM_TIMING_USED" val="1"/>
</p:tagLst>
</file>

<file path=ppt/tags/tag12.xml><?xml version="1.0" encoding="utf-8"?>
<p:tagLst xmlns:a="http://schemas.openxmlformats.org/drawingml/2006/main" xmlns:r="http://schemas.openxmlformats.org/officeDocument/2006/relationships" xmlns:p="http://schemas.openxmlformats.org/presentationml/2006/main">
  <p:tag name="ISPRING_SLIDE_ID" val="{75ADA9DA-1EC3-46C9-B849-78DDE09ADA80}"/>
  <p:tag name="GENSWF_ADVANCE_TIME" val="5"/>
  <p:tag name="TIMING" val=""/>
  <p:tag name="ISPRING_CUSTOM_TIMING_USED" val="1"/>
</p:tagLst>
</file>

<file path=ppt/tags/tag13.xml><?xml version="1.0" encoding="utf-8"?>
<p:tagLst xmlns:a="http://schemas.openxmlformats.org/drawingml/2006/main" xmlns:r="http://schemas.openxmlformats.org/officeDocument/2006/relationships" xmlns:p="http://schemas.openxmlformats.org/presentationml/2006/main">
  <p:tag name="ISPRING_SLIDE_ID" val="{6D015DD4-5F68-4D02-9133-14EA603699D2}"/>
  <p:tag name="GENSWF_ADVANCE_TIME" val="5"/>
  <p:tag name="TIMING" val=""/>
  <p:tag name="ISPRING_CUSTOM_TIMING_USED" val="1"/>
</p:tagLst>
</file>

<file path=ppt/tags/tag14.xml><?xml version="1.0" encoding="utf-8"?>
<p:tagLst xmlns:a="http://schemas.openxmlformats.org/drawingml/2006/main" xmlns:r="http://schemas.openxmlformats.org/officeDocument/2006/relationships" xmlns:p="http://schemas.openxmlformats.org/presentationml/2006/main">
  <p:tag name="ISPRING_SLIDE_ID" val="{C419E18D-35C4-4704-BD73-63E2EBE6E970}"/>
  <p:tag name="GENSWF_ADVANCE_TIME" val="5"/>
  <p:tag name="TIMING" val=""/>
  <p:tag name="ISPRING_CUSTOM_TIMING_USED" val="1"/>
</p:tagLst>
</file>

<file path=ppt/tags/tag15.xml><?xml version="1.0" encoding="utf-8"?>
<p:tagLst xmlns:a="http://schemas.openxmlformats.org/drawingml/2006/main" xmlns:r="http://schemas.openxmlformats.org/officeDocument/2006/relationships" xmlns:p="http://schemas.openxmlformats.org/presentationml/2006/main">
  <p:tag name="ISPRING_SLIDE_ID" val="{45730F2C-4A0B-4084-8708-1BE1AFC4F2B8}"/>
  <p:tag name="GENSWF_ADVANCE_TIME" val="3"/>
  <p:tag name="TIMING" val=""/>
  <p:tag name="ISPRING_CUSTOM_TIMING_USED" val="1"/>
</p:tagLst>
</file>

<file path=ppt/tags/tag16.xml><?xml version="1.0" encoding="utf-8"?>
<p:tagLst xmlns:a="http://schemas.openxmlformats.org/drawingml/2006/main" xmlns:r="http://schemas.openxmlformats.org/officeDocument/2006/relationships" xmlns:p="http://schemas.openxmlformats.org/presentationml/2006/main">
  <p:tag name="ISPRING_SLIDE_ID" val="{58F4F758-A9A4-4F77-9356-8B936F6D9DBC}"/>
  <p:tag name="GENSWF_ADVANCE_TIME" val="3.5"/>
  <p:tag name="TIMING" val=""/>
  <p:tag name="ISPRING_CUSTOM_TIMING_USED" val="1"/>
</p:tagLst>
</file>

<file path=ppt/tags/tag17.xml><?xml version="1.0" encoding="utf-8"?>
<p:tagLst xmlns:a="http://schemas.openxmlformats.org/drawingml/2006/main" xmlns:r="http://schemas.openxmlformats.org/officeDocument/2006/relationships" xmlns:p="http://schemas.openxmlformats.org/presentationml/2006/main">
  <p:tag name="ISPRING_SLIDE_ID" val="{82F16CBC-C69C-4740-9A30-76EE2EFB1625}"/>
  <p:tag name="GENSWF_ADVANCE_TIME" val="5"/>
  <p:tag name="TIMING" val=""/>
  <p:tag name="ISPRING_CUSTOM_TIMING_USED" val="1"/>
</p:tagLst>
</file>

<file path=ppt/tags/tag18.xml><?xml version="1.0" encoding="utf-8"?>
<p:tagLst xmlns:a="http://schemas.openxmlformats.org/drawingml/2006/main" xmlns:r="http://schemas.openxmlformats.org/officeDocument/2006/relationships" xmlns:p="http://schemas.openxmlformats.org/presentationml/2006/main">
  <p:tag name="ISPRING_SLIDE_ID" val="{27B80EDA-1E45-4512-BE69-A818C357A3BB}"/>
  <p:tag name="GENSWF_ADVANCE_TIME" val="5"/>
  <p:tag name="TIMING" val=""/>
  <p:tag name="ISPRING_CUSTOM_TIMING_USED" val="1"/>
</p:tagLst>
</file>

<file path=ppt/tags/tag19.xml><?xml version="1.0" encoding="utf-8"?>
<p:tagLst xmlns:a="http://schemas.openxmlformats.org/drawingml/2006/main" xmlns:r="http://schemas.openxmlformats.org/officeDocument/2006/relationships" xmlns:p="http://schemas.openxmlformats.org/presentationml/2006/main">
  <p:tag name="ISPRING_SLIDE_ID" val="{B08F6624-BB8B-4AB0-B23D-137C22316D82}"/>
  <p:tag name="GENSWF_ADVANCE_TIME" val="5"/>
  <p:tag name="TIMING" val=""/>
  <p:tag name="ISPRING_CUSTOM_TIMING_USED" val="1"/>
</p:tagLst>
</file>

<file path=ppt/tags/tag2.xml><?xml version="1.0" encoding="utf-8"?>
<p:tagLst xmlns:a="http://schemas.openxmlformats.org/drawingml/2006/main" xmlns:r="http://schemas.openxmlformats.org/officeDocument/2006/relationships" xmlns:p="http://schemas.openxmlformats.org/presentationml/2006/main">
  <p:tag name="ISPRING_SLIDE_ID" val="{2224EB61-5FCD-4D46-A153-F1D3D8B29C0E}"/>
  <p:tag name="GENSWF_ADVANCE_TIME" val="15.019"/>
  <p:tag name="TIMING" val=""/>
  <p:tag name="ISPRING_CUSTOM_TIMING_USED" val="1"/>
</p:tagLst>
</file>

<file path=ppt/tags/tag20.xml><?xml version="1.0" encoding="utf-8"?>
<p:tagLst xmlns:a="http://schemas.openxmlformats.org/drawingml/2006/main" xmlns:r="http://schemas.openxmlformats.org/officeDocument/2006/relationships" xmlns:p="http://schemas.openxmlformats.org/presentationml/2006/main">
  <p:tag name="ISPRING_SLIDE_ID" val="{0E950758-9B2E-41DB-A405-B1D6E22FA55E}"/>
  <p:tag name="GENSWF_ADVANCE_TIME" val="5"/>
  <p:tag name="TIMING" val=""/>
  <p:tag name="ISPRING_CUSTOM_TIMING_USED" val="1"/>
</p:tagLst>
</file>

<file path=ppt/tags/tag21.xml><?xml version="1.0" encoding="utf-8"?>
<p:tagLst xmlns:a="http://schemas.openxmlformats.org/drawingml/2006/main" xmlns:r="http://schemas.openxmlformats.org/officeDocument/2006/relationships" xmlns:p="http://schemas.openxmlformats.org/presentationml/2006/main">
  <p:tag name="ISPRING_SLIDE_ID" val="{8EE22AA4-98C2-4037-8B65-5125FBC9580F}"/>
  <p:tag name="GENSWF_ADVANCE_TIME" val="5"/>
  <p:tag name="TIMING" val=""/>
  <p:tag name="ISPRING_CUSTOM_TIMING_USED" val="1"/>
</p:tagLst>
</file>

<file path=ppt/tags/tag22.xml><?xml version="1.0" encoding="utf-8"?>
<p:tagLst xmlns:a="http://schemas.openxmlformats.org/drawingml/2006/main" xmlns:r="http://schemas.openxmlformats.org/officeDocument/2006/relationships" xmlns:p="http://schemas.openxmlformats.org/presentationml/2006/main">
  <p:tag name="ISPRING_SLIDE_ID" val="{2E59E1F7-A71F-49F8-B303-E226D3980CE4}"/>
  <p:tag name="GENSWF_ADVANCE_TIME" val="5"/>
  <p:tag name="TIMING" val=""/>
  <p:tag name="ISPRING_CUSTOM_TIMING_USED" val="1"/>
</p:tagLst>
</file>

<file path=ppt/tags/tag23.xml><?xml version="1.0" encoding="utf-8"?>
<p:tagLst xmlns:a="http://schemas.openxmlformats.org/drawingml/2006/main" xmlns:r="http://schemas.openxmlformats.org/officeDocument/2006/relationships" xmlns:p="http://schemas.openxmlformats.org/presentationml/2006/main">
  <p:tag name="ISPRING_SLIDE_ID" val="{F4423C8E-1DFC-4F8D-B0C0-47E5CF34366B}"/>
  <p:tag name="GENSWF_ADVANCE_TIME" val="5"/>
  <p:tag name="TIMING" val=""/>
  <p:tag name="ISPRING_CUSTOM_TIMING_USED" val="1"/>
</p:tagLst>
</file>

<file path=ppt/tags/tag24.xml><?xml version="1.0" encoding="utf-8"?>
<p:tagLst xmlns:a="http://schemas.openxmlformats.org/drawingml/2006/main" xmlns:r="http://schemas.openxmlformats.org/officeDocument/2006/relationships" xmlns:p="http://schemas.openxmlformats.org/presentationml/2006/main">
  <p:tag name="ISPRING_SLIDE_ID" val="{AEF0D8D5-2F52-4264-B11E-2F01261F8D89}"/>
  <p:tag name="GENSWF_ADVANCE_TIME" val="5"/>
  <p:tag name="TIMING" val=""/>
  <p:tag name="ISPRING_CUSTOM_TIMING_USED" val="1"/>
</p:tagLst>
</file>

<file path=ppt/tags/tag25.xml><?xml version="1.0" encoding="utf-8"?>
<p:tagLst xmlns:a="http://schemas.openxmlformats.org/drawingml/2006/main" xmlns:r="http://schemas.openxmlformats.org/officeDocument/2006/relationships" xmlns:p="http://schemas.openxmlformats.org/presentationml/2006/main">
  <p:tag name="ISPRING_SLIDE_ID" val="{9FFF6652-633F-4FE5-8663-DF93353312B1}"/>
  <p:tag name="GENSWF_ADVANCE_TIME" val="5"/>
  <p:tag name="TIMING" val=""/>
  <p:tag name="ISPRING_CUSTOM_TIMING_USED" val="1"/>
</p:tagLst>
</file>

<file path=ppt/tags/tag26.xml><?xml version="1.0" encoding="utf-8"?>
<p:tagLst xmlns:a="http://schemas.openxmlformats.org/drawingml/2006/main" xmlns:r="http://schemas.openxmlformats.org/officeDocument/2006/relationships" xmlns:p="http://schemas.openxmlformats.org/presentationml/2006/main">
  <p:tag name="ISPRING_SLIDE_ID" val="{12AED07C-3DCE-4A98-86FF-4D497B745E72}"/>
  <p:tag name="GENSWF_ADVANCE_TIME" val="5"/>
  <p:tag name="TIMING" val=""/>
  <p:tag name="ISPRING_CUSTOM_TIMING_USED" val="1"/>
</p:tagLst>
</file>

<file path=ppt/tags/tag27.xml><?xml version="1.0" encoding="utf-8"?>
<p:tagLst xmlns:a="http://schemas.openxmlformats.org/drawingml/2006/main" xmlns:r="http://schemas.openxmlformats.org/officeDocument/2006/relationships" xmlns:p="http://schemas.openxmlformats.org/presentationml/2006/main">
  <p:tag name="ISPRING_SLIDE_ID" val="{842C4165-6B31-403F-9037-9767399AC14A}"/>
  <p:tag name="GENSWF_ADVANCE_TIME" val="5"/>
  <p:tag name="TIMING" val=""/>
  <p:tag name="ISPRING_CUSTOM_TIMING_USED" val="1"/>
</p:tagLst>
</file>

<file path=ppt/tags/tag28.xml><?xml version="1.0" encoding="utf-8"?>
<p:tagLst xmlns:a="http://schemas.openxmlformats.org/drawingml/2006/main" xmlns:r="http://schemas.openxmlformats.org/officeDocument/2006/relationships" xmlns:p="http://schemas.openxmlformats.org/presentationml/2006/main">
  <p:tag name="ISPRING_SLIDE_ID" val="{74EE99FE-92C2-4125-9417-AD1231E77888}"/>
  <p:tag name="GENSWF_ADVANCE_TIME" val="5"/>
  <p:tag name="TIMING" val=""/>
  <p:tag name="ISPRING_CUSTOM_TIMING_USED" val="1"/>
</p:tagLst>
</file>

<file path=ppt/tags/tag29.xml><?xml version="1.0" encoding="utf-8"?>
<p:tagLst xmlns:a="http://schemas.openxmlformats.org/drawingml/2006/main" xmlns:r="http://schemas.openxmlformats.org/officeDocument/2006/relationships" xmlns:p="http://schemas.openxmlformats.org/presentationml/2006/main">
  <p:tag name="ISPRING_SLIDE_ID" val="{815B90CB-0705-4CEF-8511-E82A3607AF4C}"/>
  <p:tag name="GENSWF_ADVANCE_TIME" val="5"/>
  <p:tag name="TIMING" val=""/>
  <p:tag name="ISPRING_CUSTOM_TIMING_USED" val="1"/>
</p:tagLst>
</file>

<file path=ppt/tags/tag3.xml><?xml version="1.0" encoding="utf-8"?>
<p:tagLst xmlns:a="http://schemas.openxmlformats.org/drawingml/2006/main" xmlns:r="http://schemas.openxmlformats.org/officeDocument/2006/relationships" xmlns:p="http://schemas.openxmlformats.org/presentationml/2006/main">
  <p:tag name="ISPRING_SLIDE_ID" val="{01D31D69-3C19-42C6-ADCB-2E49E31DED76}"/>
  <p:tag name="GENSWF_ADVANCE_TIME" val="5"/>
  <p:tag name="TIMING" val=""/>
  <p:tag name="ISPRING_CUSTOM_TIMING_USED" val="1"/>
</p:tagLst>
</file>

<file path=ppt/tags/tag30.xml><?xml version="1.0" encoding="utf-8"?>
<p:tagLst xmlns:a="http://schemas.openxmlformats.org/drawingml/2006/main" xmlns:r="http://schemas.openxmlformats.org/officeDocument/2006/relationships" xmlns:p="http://schemas.openxmlformats.org/presentationml/2006/main">
  <p:tag name="ISPRING_SLIDE_ID" val="{E6A61D02-14F0-41C9-BCB1-6225381010BB}"/>
  <p:tag name="GENSWF_ADVANCE_TIME" val="5"/>
  <p:tag name="TIMING" val=""/>
  <p:tag name="ISPRING_CUSTOM_TIMING_USED" val="1"/>
</p:tagLst>
</file>

<file path=ppt/tags/tag31.xml><?xml version="1.0" encoding="utf-8"?>
<p:tagLst xmlns:a="http://schemas.openxmlformats.org/drawingml/2006/main" xmlns:r="http://schemas.openxmlformats.org/officeDocument/2006/relationships" xmlns:p="http://schemas.openxmlformats.org/presentationml/2006/main">
  <p:tag name="ISPRING_SLIDE_ID" val="{A139F592-E61C-405A-A4E9-2C6370A5CBA6}"/>
  <p:tag name="GENSWF_ADVANCE_TIME" val="5"/>
  <p:tag name="TIMING" val=""/>
  <p:tag name="ISPRING_CUSTOM_TIMING_USED" val="1"/>
</p:tagLst>
</file>

<file path=ppt/tags/tag32.xml><?xml version="1.0" encoding="utf-8"?>
<p:tagLst xmlns:a="http://schemas.openxmlformats.org/drawingml/2006/main" xmlns:r="http://schemas.openxmlformats.org/officeDocument/2006/relationships" xmlns:p="http://schemas.openxmlformats.org/presentationml/2006/main">
  <p:tag name="ISPRING_SLIDE_ID" val="{7FE2C3F0-2342-4F85-A9B5-AD992F6103EF}"/>
  <p:tag name="GENSWF_ADVANCE_TIME" val="5"/>
  <p:tag name="TIMING" val=""/>
  <p:tag name="ISPRING_CUSTOM_TIMING_USED" val="1"/>
</p:tagLst>
</file>

<file path=ppt/tags/tag33.xml><?xml version="1.0" encoding="utf-8"?>
<p:tagLst xmlns:a="http://schemas.openxmlformats.org/drawingml/2006/main" xmlns:r="http://schemas.openxmlformats.org/officeDocument/2006/relationships" xmlns:p="http://schemas.openxmlformats.org/presentationml/2006/main">
  <p:tag name="ISPRING_SLIDE_ID" val="{A125D52F-D853-48F0-9ACB-FE8BDFCDC6F7}"/>
  <p:tag name="GENSWF_ADVANCE_TIME" val="5"/>
  <p:tag name="TIMING" val=""/>
  <p:tag name="ISPRING_CUSTOM_TIMING_USED" val="1"/>
</p:tagLst>
</file>

<file path=ppt/tags/tag34.xml><?xml version="1.0" encoding="utf-8"?>
<p:tagLst xmlns:a="http://schemas.openxmlformats.org/drawingml/2006/main" xmlns:r="http://schemas.openxmlformats.org/officeDocument/2006/relationships" xmlns:p="http://schemas.openxmlformats.org/presentationml/2006/main">
  <p:tag name="ISPRING_SLIDE_ID" val="{AEF63A80-A48B-4A21-B8C3-CCC55D3655E0}"/>
  <p:tag name="GENSWF_ADVANCE_TIME" val="5"/>
  <p:tag name="TIMING" val=""/>
  <p:tag name="ISPRING_CUSTOM_TIMING_USED" val="1"/>
</p:tagLst>
</file>

<file path=ppt/tags/tag35.xml><?xml version="1.0" encoding="utf-8"?>
<p:tagLst xmlns:a="http://schemas.openxmlformats.org/drawingml/2006/main" xmlns:r="http://schemas.openxmlformats.org/officeDocument/2006/relationships" xmlns:p="http://schemas.openxmlformats.org/presentationml/2006/main">
  <p:tag name="ISPRING_SLIDE_ID" val="{5DF85675-C1DD-4281-A856-8B5B34DA79AB}"/>
  <p:tag name="GENSWF_ADVANCE_TIME" val="5"/>
  <p:tag name="TIMING" val=""/>
  <p:tag name="ISPRING_CUSTOM_TIMING_USED" val="1"/>
</p:tagLst>
</file>

<file path=ppt/tags/tag36.xml><?xml version="1.0" encoding="utf-8"?>
<p:tagLst xmlns:a="http://schemas.openxmlformats.org/drawingml/2006/main" xmlns:r="http://schemas.openxmlformats.org/officeDocument/2006/relationships" xmlns:p="http://schemas.openxmlformats.org/presentationml/2006/main">
  <p:tag name="ISPRING_SLIDE_ID" val="{76E8D73D-F96E-479E-BAA1-103EF78012FB}"/>
  <p:tag name="GENSWF_ADVANCE_TIME" val="5"/>
  <p:tag name="TIMING" val=""/>
  <p:tag name="ISPRING_CUSTOM_TIMING_USED" val="1"/>
</p:tagLst>
</file>

<file path=ppt/tags/tag37.xml><?xml version="1.0" encoding="utf-8"?>
<p:tagLst xmlns:a="http://schemas.openxmlformats.org/drawingml/2006/main" xmlns:r="http://schemas.openxmlformats.org/officeDocument/2006/relationships" xmlns:p="http://schemas.openxmlformats.org/presentationml/2006/main">
  <p:tag name="ISPRING_SLIDE_ID" val="{DEE155AE-4F60-42CF-ACEE-CEC71D9D2C5D}"/>
  <p:tag name="GENSWF_ADVANCE_TIME" val="5"/>
  <p:tag name="TIMING" val=""/>
  <p:tag name="ISPRING_CUSTOM_TIMING_USED" val="1"/>
</p:tagLst>
</file>

<file path=ppt/tags/tag38.xml><?xml version="1.0" encoding="utf-8"?>
<p:tagLst xmlns:a="http://schemas.openxmlformats.org/drawingml/2006/main" xmlns:r="http://schemas.openxmlformats.org/officeDocument/2006/relationships" xmlns:p="http://schemas.openxmlformats.org/presentationml/2006/main">
  <p:tag name="ISPRING_SLIDE_ID" val="{A189BB26-3FC7-437C-94AE-7B2E87EFF8FF}"/>
  <p:tag name="GENSWF_ADVANCE_TIME" val="5"/>
  <p:tag name="TIMING" val=""/>
  <p:tag name="ISPRING_CUSTOM_TIMING_USED" val="1"/>
</p:tagLst>
</file>

<file path=ppt/tags/tag39.xml><?xml version="1.0" encoding="utf-8"?>
<p:tagLst xmlns:a="http://schemas.openxmlformats.org/drawingml/2006/main" xmlns:r="http://schemas.openxmlformats.org/officeDocument/2006/relationships" xmlns:p="http://schemas.openxmlformats.org/presentationml/2006/main">
  <p:tag name="ISPRING_SLIDE_ID" val="{F7DD309D-FF97-4412-B590-B89237AF7FB4}"/>
  <p:tag name="GENSWF_ADVANCE_TIME" val="5"/>
  <p:tag name="TIMING" val=""/>
  <p:tag name="ISPRING_CUSTOM_TIMING_USED" val="1"/>
</p:tagLst>
</file>

<file path=ppt/tags/tag4.xml><?xml version="1.0" encoding="utf-8"?>
<p:tagLst xmlns:a="http://schemas.openxmlformats.org/drawingml/2006/main" xmlns:r="http://schemas.openxmlformats.org/officeDocument/2006/relationships" xmlns:p="http://schemas.openxmlformats.org/presentationml/2006/main">
  <p:tag name="ISPRING_SLIDE_ID" val="{220D1127-12BD-441D-9011-6BE0AA3769D2}"/>
  <p:tag name="GENSWF_ADVANCE_TIME" val="5"/>
  <p:tag name="TIMING" val=""/>
  <p:tag name="ISPRING_CUSTOM_TIMING_USED" val="1"/>
</p:tagLst>
</file>

<file path=ppt/tags/tag40.xml><?xml version="1.0" encoding="utf-8"?>
<p:tagLst xmlns:a="http://schemas.openxmlformats.org/drawingml/2006/main" xmlns:r="http://schemas.openxmlformats.org/officeDocument/2006/relationships" xmlns:p="http://schemas.openxmlformats.org/presentationml/2006/main">
  <p:tag name="ISPRING_SLIDE_ID" val="{5F52ECBD-B005-400D-86CE-5B4A83A4CF08}"/>
  <p:tag name="GENSWF_ADVANCE_TIME" val="5"/>
  <p:tag name="TIMING" val=""/>
  <p:tag name="ISPRING_CUSTOM_TIMING_USED" val="1"/>
</p:tagLst>
</file>

<file path=ppt/tags/tag41.xml><?xml version="1.0" encoding="utf-8"?>
<p:tagLst xmlns:a="http://schemas.openxmlformats.org/drawingml/2006/main" xmlns:r="http://schemas.openxmlformats.org/officeDocument/2006/relationships" xmlns:p="http://schemas.openxmlformats.org/presentationml/2006/main">
  <p:tag name="ISPRING_SLIDE_ID" val="{ADC933FB-754C-42A0-A05B-334426A4A308}"/>
  <p:tag name="GENSWF_ADVANCE_TIME" val="5"/>
  <p:tag name="TIMING" val=""/>
  <p:tag name="ISPRING_CUSTOM_TIMING_USED" val="1"/>
</p:tagLst>
</file>

<file path=ppt/tags/tag42.xml><?xml version="1.0" encoding="utf-8"?>
<p:tagLst xmlns:a="http://schemas.openxmlformats.org/drawingml/2006/main" xmlns:r="http://schemas.openxmlformats.org/officeDocument/2006/relationships" xmlns:p="http://schemas.openxmlformats.org/presentationml/2006/main">
  <p:tag name="ISPRING_SLIDE_ID" val="{4FAF8ABE-D5A7-478A-B642-1C7168D83849}"/>
  <p:tag name="GENSWF_ADVANCE_TIME" val="5"/>
  <p:tag name="TIMING" val=""/>
  <p:tag name="ISPRING_CUSTOM_TIMING_USED" val="1"/>
</p:tagLst>
</file>

<file path=ppt/tags/tag43.xml><?xml version="1.0" encoding="utf-8"?>
<p:tagLst xmlns:a="http://schemas.openxmlformats.org/drawingml/2006/main" xmlns:r="http://schemas.openxmlformats.org/officeDocument/2006/relationships" xmlns:p="http://schemas.openxmlformats.org/presentationml/2006/main">
  <p:tag name="ISPRING_SLIDE_ID" val="{C66A1874-7174-405C-964B-68170C7596E3}"/>
  <p:tag name="GENSWF_ADVANCE_TIME" val="5"/>
  <p:tag name="TIMING" val=""/>
  <p:tag name="ISPRING_CUSTOM_TIMING_USED" val="1"/>
</p:tagLst>
</file>

<file path=ppt/tags/tag44.xml><?xml version="1.0" encoding="utf-8"?>
<p:tagLst xmlns:a="http://schemas.openxmlformats.org/drawingml/2006/main" xmlns:r="http://schemas.openxmlformats.org/officeDocument/2006/relationships" xmlns:p="http://schemas.openxmlformats.org/presentationml/2006/main">
  <p:tag name="ISPRING_SLIDE_ID" val="{73B4A0AF-F260-499B-9E3B-01291C3AAC79}"/>
  <p:tag name="GENSWF_ADVANCE_TIME" val="5"/>
  <p:tag name="TIMING" val=""/>
  <p:tag name="ISPRING_CUSTOM_TIMING_USED" val="1"/>
</p:tagLst>
</file>

<file path=ppt/tags/tag45.xml><?xml version="1.0" encoding="utf-8"?>
<p:tagLst xmlns:a="http://schemas.openxmlformats.org/drawingml/2006/main" xmlns:r="http://schemas.openxmlformats.org/officeDocument/2006/relationships" xmlns:p="http://schemas.openxmlformats.org/presentationml/2006/main">
  <p:tag name="ISPRING_SLIDE_ID" val="{36EA66CC-D2F3-4F14-AB9E-A4B074B8BC34}"/>
  <p:tag name="GENSWF_ADVANCE_TIME" val="5"/>
  <p:tag name="TIMING" val=""/>
  <p:tag name="ISPRING_CUSTOM_TIMING_USED" val="1"/>
</p:tagLst>
</file>

<file path=ppt/tags/tag46.xml><?xml version="1.0" encoding="utf-8"?>
<p:tagLst xmlns:a="http://schemas.openxmlformats.org/drawingml/2006/main" xmlns:r="http://schemas.openxmlformats.org/officeDocument/2006/relationships" xmlns:p="http://schemas.openxmlformats.org/presentationml/2006/main">
  <p:tag name="ISPRING_SLIDE_ID" val="{8E736746-59E5-468B-B1D5-E3C2E0A2A070}"/>
  <p:tag name="GENSWF_ADVANCE_TIME" val="5"/>
  <p:tag name="TIMING" val=""/>
  <p:tag name="ISPRING_CUSTOM_TIMING_USED" val="1"/>
</p:tagLst>
</file>

<file path=ppt/tags/tag47.xml><?xml version="1.0" encoding="utf-8"?>
<p:tagLst xmlns:a="http://schemas.openxmlformats.org/drawingml/2006/main" xmlns:r="http://schemas.openxmlformats.org/officeDocument/2006/relationships" xmlns:p="http://schemas.openxmlformats.org/presentationml/2006/main">
  <p:tag name="ISPRING_SLIDE_ID" val="{25E65792-33F8-4579-9E70-6354C69A85DA}"/>
  <p:tag name="GENSWF_ADVANCE_TIME" val="5"/>
  <p:tag name="TIMING" val=""/>
  <p:tag name="ISPRING_CUSTOM_TIMING_USED" val="1"/>
</p:tagLst>
</file>

<file path=ppt/tags/tag48.xml><?xml version="1.0" encoding="utf-8"?>
<p:tagLst xmlns:a="http://schemas.openxmlformats.org/drawingml/2006/main" xmlns:r="http://schemas.openxmlformats.org/officeDocument/2006/relationships" xmlns:p="http://schemas.openxmlformats.org/presentationml/2006/main">
  <p:tag name="ISPRING_SLIDE_ID" val="{23BB708D-0166-4786-8CE9-D63A02887140}"/>
  <p:tag name="GENSWF_ADVANCE_TIME" val="5"/>
  <p:tag name="TIMING" val=""/>
  <p:tag name="ISPRING_CUSTOM_TIMING_USED" val="1"/>
</p:tagLst>
</file>

<file path=ppt/tags/tag49.xml><?xml version="1.0" encoding="utf-8"?>
<p:tagLst xmlns:a="http://schemas.openxmlformats.org/drawingml/2006/main" xmlns:r="http://schemas.openxmlformats.org/officeDocument/2006/relationships" xmlns:p="http://schemas.openxmlformats.org/presentationml/2006/main">
  <p:tag name="ISPRING_SLIDE_ID" val="{C5711FDE-AAB6-4CD9-B5A0-8AAAC8B6011E}"/>
  <p:tag name="GENSWF_ADVANCE_TIME" val="5"/>
  <p:tag name="TIMING" val=""/>
  <p:tag name="ISPRING_CUSTOM_TIMING_USED" val="1"/>
</p:tagLst>
</file>

<file path=ppt/tags/tag5.xml><?xml version="1.0" encoding="utf-8"?>
<p:tagLst xmlns:a="http://schemas.openxmlformats.org/drawingml/2006/main" xmlns:r="http://schemas.openxmlformats.org/officeDocument/2006/relationships" xmlns:p="http://schemas.openxmlformats.org/presentationml/2006/main">
  <p:tag name="ISPRING_SLIDE_ID" val="{B4033B9D-5085-447C-858C-FC6DEF47C9C3}"/>
  <p:tag name="GENSWF_ADVANCE_TIME" val="3.5"/>
  <p:tag name="TIMING" val=""/>
  <p:tag name="ISPRING_CUSTOM_TIMING_USED" val="1"/>
</p:tagLst>
</file>

<file path=ppt/tags/tag6.xml><?xml version="1.0" encoding="utf-8"?>
<p:tagLst xmlns:a="http://schemas.openxmlformats.org/drawingml/2006/main" xmlns:r="http://schemas.openxmlformats.org/officeDocument/2006/relationships" xmlns:p="http://schemas.openxmlformats.org/presentationml/2006/main">
  <p:tag name="ISPRING_SLIDE_ID" val="{A841CA92-368D-496B-BC37-A93B218BC2D0}"/>
  <p:tag name="GENSWF_ADVANCE_TIME" val="5"/>
  <p:tag name="TIMING" val=""/>
  <p:tag name="ISPRING_CUSTOM_TIMING_USED" val="1"/>
</p:tagLst>
</file>

<file path=ppt/tags/tag7.xml><?xml version="1.0" encoding="utf-8"?>
<p:tagLst xmlns:a="http://schemas.openxmlformats.org/drawingml/2006/main" xmlns:r="http://schemas.openxmlformats.org/officeDocument/2006/relationships" xmlns:p="http://schemas.openxmlformats.org/presentationml/2006/main">
  <p:tag name="ISPRING_SLIDE_ID" val="{E971F811-A878-4D50-93D7-54F5B0B9A134}"/>
  <p:tag name="GENSWF_ADVANCE_TIME" val="5"/>
  <p:tag name="TIMING" val=""/>
  <p:tag name="ISPRING_CUSTOM_TIMING_USED" val="1"/>
</p:tagLst>
</file>

<file path=ppt/tags/tag8.xml><?xml version="1.0" encoding="utf-8"?>
<p:tagLst xmlns:a="http://schemas.openxmlformats.org/drawingml/2006/main" xmlns:r="http://schemas.openxmlformats.org/officeDocument/2006/relationships" xmlns:p="http://schemas.openxmlformats.org/presentationml/2006/main">
  <p:tag name="ISPRING_SLIDE_ID" val="{B63CCFF5-8B24-4491-8B91-5A3D6CA2DE13}"/>
  <p:tag name="GENSWF_ADVANCE_TIME" val="5"/>
  <p:tag name="TIMING" val=""/>
  <p:tag name="ISPRING_CUSTOM_TIMING_USED" val="1"/>
</p:tagLst>
</file>

<file path=ppt/tags/tag9.xml><?xml version="1.0" encoding="utf-8"?>
<p:tagLst xmlns:a="http://schemas.openxmlformats.org/drawingml/2006/main" xmlns:r="http://schemas.openxmlformats.org/officeDocument/2006/relationships" xmlns:p="http://schemas.openxmlformats.org/presentationml/2006/main">
  <p:tag name="ISPRING_SLIDE_ID" val="{C9B509AB-E059-45EF-A89E-65B83E8C39B1}"/>
  <p:tag name="GENSWF_ADVANCE_TIME" val="5"/>
  <p:tag name="TIMING" val=""/>
  <p:tag name="ISPRING_CUSTOM_TIMING_USED" val="1"/>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5187</TotalTime>
  <Words>5460</Words>
  <Application>Microsoft Office PowerPoint</Application>
  <PresentationFormat>On-screen Show (4:3)</PresentationFormat>
  <Paragraphs>608</Paragraphs>
  <Slides>49</Slides>
  <Notes>48</Notes>
  <HiddenSlides>3</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3</vt:i4>
      </vt:variant>
      <vt:variant>
        <vt:lpstr>Slide Titles</vt:lpstr>
      </vt:variant>
      <vt:variant>
        <vt:i4>49</vt:i4>
      </vt:variant>
    </vt:vector>
  </HeadingPairs>
  <TitlesOfParts>
    <vt:vector size="61" baseType="lpstr">
      <vt:lpstr>Arial</vt:lpstr>
      <vt:lpstr>Comic Sans MS</vt:lpstr>
      <vt:lpstr>Franklin Gothic Book</vt:lpstr>
      <vt:lpstr>Perpetua</vt:lpstr>
      <vt:lpstr>Tahoma</vt:lpstr>
      <vt:lpstr>Times New Roman</vt:lpstr>
      <vt:lpstr>Wingdings</vt:lpstr>
      <vt:lpstr>Wingdings 2</vt:lpstr>
      <vt:lpstr>Equity</vt:lpstr>
      <vt:lpstr>Bitmap Image</vt:lpstr>
      <vt:lpstr>VISIO</vt:lpstr>
      <vt:lpstr>Clip</vt:lpstr>
      <vt:lpstr>MẠNG MÁY TÍNH CĂN BẢN (Networking  Essentials) CHƯƠNG 1: Các nguyên tắc cơ bản (Chapter 1: Networking fundamentals )</vt:lpstr>
      <vt:lpstr>CHƯƠNG 1: Các nguyên tắc cơ bản (Chapter 1: Networking fundamentals)</vt:lpstr>
      <vt:lpstr>1. Mục tiêu (objectives )</vt:lpstr>
      <vt:lpstr>2. Định nghĩa mạng</vt:lpstr>
      <vt:lpstr>3. Chức năng chia sẻ tài nguyên</vt:lpstr>
      <vt:lpstr>Tác động của các ứng dụng người dùng trên mạng</vt:lpstr>
      <vt:lpstr>4. Phân loại mạng máy tính</vt:lpstr>
      <vt:lpstr>PowerPoint Presentation</vt:lpstr>
      <vt:lpstr>PowerPoint Presentation</vt:lpstr>
      <vt:lpstr>PowerPoint Presentation</vt:lpstr>
      <vt:lpstr>PowerPoint Presentation</vt:lpstr>
      <vt:lpstr>Mạng lưới khu vực lưu trữ (SAN)</vt:lpstr>
      <vt:lpstr>PowerPoint Presentation</vt:lpstr>
      <vt:lpstr>Point – To – Point</vt:lpstr>
      <vt:lpstr>Broadcast</vt:lpstr>
      <vt:lpstr>Phân loại mạng máy tính</vt:lpstr>
      <vt:lpstr>Đặc điểm của mạng</vt:lpstr>
      <vt:lpstr>Mạng công ty: mạng cục bộ (local area network)</vt:lpstr>
      <vt:lpstr>Các mạng truy cập không dây</vt:lpstr>
      <vt:lpstr>Mạng trong nhà</vt:lpstr>
      <vt:lpstr>Đường truyền vật lý</vt:lpstr>
      <vt:lpstr>Đường truyền vật lý: cáp đồng trục, cáp quang</vt:lpstr>
      <vt:lpstr>Đường truyền vật lý: sóng radio</vt:lpstr>
      <vt:lpstr>Review 15 phút</vt:lpstr>
      <vt:lpstr>Các cấu trúc của mạng</vt:lpstr>
      <vt:lpstr>Các cấu trúc của mạng</vt:lpstr>
      <vt:lpstr>Những mô hình chính của LAN</vt:lpstr>
      <vt:lpstr>Mô hình bus</vt:lpstr>
      <vt:lpstr>Những cấu trúc chính của LAN</vt:lpstr>
      <vt:lpstr>Mô hình Ring</vt:lpstr>
      <vt:lpstr>Dual-Ring Topology</vt:lpstr>
      <vt:lpstr>Những cấu trúc chính của LAN</vt:lpstr>
      <vt:lpstr>Mô hình Star</vt:lpstr>
      <vt:lpstr>Extended-Star Topology</vt:lpstr>
      <vt:lpstr>Full-Mesh Topology</vt:lpstr>
      <vt:lpstr>PowerPoint Presentation</vt:lpstr>
      <vt:lpstr>Bài tập review</vt:lpstr>
      <vt:lpstr>Các giao thức truy cập đường truyền trên mạng LAN </vt:lpstr>
      <vt:lpstr>Các giao thức truy cập đường truyền trên mạng LAN </vt:lpstr>
      <vt:lpstr>Các Giao thức mạng</vt:lpstr>
      <vt:lpstr>Giao thức ARP, RARP vai trò, nguyên lý hoạt động</vt:lpstr>
      <vt:lpstr>Bài tập 4</vt:lpstr>
      <vt:lpstr>NAT (Network Address Translation) </vt:lpstr>
      <vt:lpstr>Hoạt động của NAT</vt:lpstr>
      <vt:lpstr>Hoạt động cụ thể của NAT</vt:lpstr>
      <vt:lpstr>Mô hình Logic mạng</vt:lpstr>
      <vt:lpstr>Mô hình Logic mạng</vt:lpstr>
      <vt:lpstr>Mạng thực tế</vt:lpstr>
      <vt:lpstr>6. MÔ HÌNH OSI (Open Systems Interconnection)</vt:lpstr>
    </vt:vector>
  </TitlesOfParts>
  <Company>HCM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Chapter_01_Intro</dc:title>
  <dc:creator>Trần Bá Nhiệm</dc:creator>
  <cp:lastModifiedBy>Tuấn Đặng Công</cp:lastModifiedBy>
  <cp:revision>395</cp:revision>
  <dcterms:created xsi:type="dcterms:W3CDTF">2007-03-15T01:23:45Z</dcterms:created>
  <dcterms:modified xsi:type="dcterms:W3CDTF">2023-02-12T09:47:52Z</dcterms:modified>
</cp:coreProperties>
</file>