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83" r:id="rId2"/>
    <p:sldId id="308" r:id="rId3"/>
    <p:sldId id="309" r:id="rId4"/>
    <p:sldId id="310" r:id="rId5"/>
    <p:sldId id="311" r:id="rId6"/>
    <p:sldId id="312" r:id="rId7"/>
    <p:sldId id="313" r:id="rId8"/>
    <p:sldId id="314" r:id="rId9"/>
    <p:sldId id="315" r:id="rId10"/>
    <p:sldId id="316" r:id="rId11"/>
    <p:sldId id="317" r:id="rId12"/>
    <p:sldId id="318" r:id="rId13"/>
    <p:sldId id="319" r:id="rId14"/>
    <p:sldId id="320" r:id="rId15"/>
    <p:sldId id="321" r:id="rId16"/>
    <p:sldId id="322"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3"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787" autoAdjust="0"/>
    <p:restoredTop sz="72113" autoAdjust="0"/>
  </p:normalViewPr>
  <p:slideViewPr>
    <p:cSldViewPr snapToGrid="0" showGuides="1">
      <p:cViewPr varScale="1">
        <p:scale>
          <a:sx n="63" d="100"/>
          <a:sy n="63" d="100"/>
        </p:scale>
        <p:origin x="1555" y="62"/>
      </p:cViewPr>
      <p:guideLst>
        <p:guide orient="horz" pos="2183"/>
        <p:guide pos="3840"/>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D"/>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B50E8DD-A0C7-419E-AC85-726EB37FF7FF}" type="datetimeFigureOut">
              <a:rPr lang="en-ID" smtClean="0"/>
              <a:t>23/04/2021</a:t>
            </a:fld>
            <a:endParaRPr lang="en-ID"/>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D"/>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D"/>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6AA71B4-60CD-4D49-B779-926567448A58}" type="slidenum">
              <a:rPr lang="en-ID" smtClean="0"/>
              <a:t>‹#›</a:t>
            </a:fld>
            <a:endParaRPr lang="en-ID"/>
          </a:p>
        </p:txBody>
      </p:sp>
    </p:spTree>
    <p:extLst>
      <p:ext uri="{BB962C8B-B14F-4D97-AF65-F5344CB8AC3E}">
        <p14:creationId xmlns:p14="http://schemas.microsoft.com/office/powerpoint/2010/main" val="23387323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6AA71B4-60CD-4D49-B779-926567448A58}" type="slidenum">
              <a:rPr lang="en-ID" smtClean="0"/>
              <a:t>5</a:t>
            </a:fld>
            <a:endParaRPr lang="en-ID"/>
          </a:p>
        </p:txBody>
      </p:sp>
    </p:spTree>
    <p:extLst>
      <p:ext uri="{BB962C8B-B14F-4D97-AF65-F5344CB8AC3E}">
        <p14:creationId xmlns:p14="http://schemas.microsoft.com/office/powerpoint/2010/main" val="16165234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6AA71B4-60CD-4D49-B779-926567448A58}" type="slidenum">
              <a:rPr lang="en-ID" smtClean="0"/>
              <a:t>14</a:t>
            </a:fld>
            <a:endParaRPr lang="en-ID"/>
          </a:p>
        </p:txBody>
      </p:sp>
    </p:spTree>
    <p:extLst>
      <p:ext uri="{BB962C8B-B14F-4D97-AF65-F5344CB8AC3E}">
        <p14:creationId xmlns:p14="http://schemas.microsoft.com/office/powerpoint/2010/main" val="28658487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6AA71B4-60CD-4D49-B779-926567448A58}" type="slidenum">
              <a:rPr lang="en-ID" smtClean="0"/>
              <a:t>15</a:t>
            </a:fld>
            <a:endParaRPr lang="en-ID"/>
          </a:p>
        </p:txBody>
      </p:sp>
    </p:spTree>
    <p:extLst>
      <p:ext uri="{BB962C8B-B14F-4D97-AF65-F5344CB8AC3E}">
        <p14:creationId xmlns:p14="http://schemas.microsoft.com/office/powerpoint/2010/main" val="25746150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6AA71B4-60CD-4D49-B779-926567448A58}" type="slidenum">
              <a:rPr lang="en-ID" smtClean="0"/>
              <a:t>16</a:t>
            </a:fld>
            <a:endParaRPr lang="en-ID"/>
          </a:p>
        </p:txBody>
      </p:sp>
    </p:spTree>
    <p:extLst>
      <p:ext uri="{BB962C8B-B14F-4D97-AF65-F5344CB8AC3E}">
        <p14:creationId xmlns:p14="http://schemas.microsoft.com/office/powerpoint/2010/main" val="4442897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6AA71B4-60CD-4D49-B779-926567448A58}" type="slidenum">
              <a:rPr lang="en-ID" smtClean="0"/>
              <a:t>6</a:t>
            </a:fld>
            <a:endParaRPr lang="en-ID"/>
          </a:p>
        </p:txBody>
      </p:sp>
    </p:spTree>
    <p:extLst>
      <p:ext uri="{BB962C8B-B14F-4D97-AF65-F5344CB8AC3E}">
        <p14:creationId xmlns:p14="http://schemas.microsoft.com/office/powerpoint/2010/main" val="36860969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6AA71B4-60CD-4D49-B779-926567448A58}" type="slidenum">
              <a:rPr lang="en-ID" smtClean="0"/>
              <a:t>7</a:t>
            </a:fld>
            <a:endParaRPr lang="en-ID"/>
          </a:p>
        </p:txBody>
      </p:sp>
    </p:spTree>
    <p:extLst>
      <p:ext uri="{BB962C8B-B14F-4D97-AF65-F5344CB8AC3E}">
        <p14:creationId xmlns:p14="http://schemas.microsoft.com/office/powerpoint/2010/main" val="13417150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6AA71B4-60CD-4D49-B779-926567448A58}" type="slidenum">
              <a:rPr lang="en-ID" smtClean="0"/>
              <a:t>8</a:t>
            </a:fld>
            <a:endParaRPr lang="en-ID"/>
          </a:p>
        </p:txBody>
      </p:sp>
    </p:spTree>
    <p:extLst>
      <p:ext uri="{BB962C8B-B14F-4D97-AF65-F5344CB8AC3E}">
        <p14:creationId xmlns:p14="http://schemas.microsoft.com/office/powerpoint/2010/main" val="22033718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6AA71B4-60CD-4D49-B779-926567448A58}" type="slidenum">
              <a:rPr lang="en-ID" smtClean="0"/>
              <a:t>9</a:t>
            </a:fld>
            <a:endParaRPr lang="en-ID"/>
          </a:p>
        </p:txBody>
      </p:sp>
    </p:spTree>
    <p:extLst>
      <p:ext uri="{BB962C8B-B14F-4D97-AF65-F5344CB8AC3E}">
        <p14:creationId xmlns:p14="http://schemas.microsoft.com/office/powerpoint/2010/main" val="31918621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6AA71B4-60CD-4D49-B779-926567448A58}" type="slidenum">
              <a:rPr lang="en-ID" smtClean="0"/>
              <a:t>10</a:t>
            </a:fld>
            <a:endParaRPr lang="en-ID"/>
          </a:p>
        </p:txBody>
      </p:sp>
    </p:spTree>
    <p:extLst>
      <p:ext uri="{BB962C8B-B14F-4D97-AF65-F5344CB8AC3E}">
        <p14:creationId xmlns:p14="http://schemas.microsoft.com/office/powerpoint/2010/main" val="8761849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6AA71B4-60CD-4D49-B779-926567448A58}" type="slidenum">
              <a:rPr lang="en-ID" smtClean="0"/>
              <a:t>11</a:t>
            </a:fld>
            <a:endParaRPr lang="en-ID"/>
          </a:p>
        </p:txBody>
      </p:sp>
    </p:spTree>
    <p:extLst>
      <p:ext uri="{BB962C8B-B14F-4D97-AF65-F5344CB8AC3E}">
        <p14:creationId xmlns:p14="http://schemas.microsoft.com/office/powerpoint/2010/main" val="36163362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6AA71B4-60CD-4D49-B779-926567448A58}" type="slidenum">
              <a:rPr lang="en-ID" smtClean="0"/>
              <a:t>12</a:t>
            </a:fld>
            <a:endParaRPr lang="en-ID"/>
          </a:p>
        </p:txBody>
      </p:sp>
    </p:spTree>
    <p:extLst>
      <p:ext uri="{BB962C8B-B14F-4D97-AF65-F5344CB8AC3E}">
        <p14:creationId xmlns:p14="http://schemas.microsoft.com/office/powerpoint/2010/main" val="10048731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6AA71B4-60CD-4D49-B779-926567448A58}" type="slidenum">
              <a:rPr lang="en-ID" smtClean="0"/>
              <a:t>13</a:t>
            </a:fld>
            <a:endParaRPr lang="en-ID"/>
          </a:p>
        </p:txBody>
      </p:sp>
    </p:spTree>
    <p:extLst>
      <p:ext uri="{BB962C8B-B14F-4D97-AF65-F5344CB8AC3E}">
        <p14:creationId xmlns:p14="http://schemas.microsoft.com/office/powerpoint/2010/main" val="23895096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8" name="Picture Placeholder 7"/>
          <p:cNvSpPr>
            <a:spLocks noGrp="1"/>
          </p:cNvSpPr>
          <p:nvPr>
            <p:ph type="pic" sz="quarter" idx="13"/>
          </p:nvPr>
        </p:nvSpPr>
        <p:spPr>
          <a:xfrm>
            <a:off x="0" y="0"/>
            <a:ext cx="12192000" cy="6858000"/>
          </a:xfrm>
        </p:spPr>
        <p:txBody>
          <a:bodyPr/>
          <a:lstStyle>
            <a:lvl1pPr marL="0" indent="0">
              <a:buNone/>
              <a:defRPr/>
            </a:lvl1pPr>
          </a:lstStyle>
          <a:p>
            <a:endParaRPr lang="en-US" dirty="0"/>
          </a:p>
        </p:txBody>
      </p:sp>
      <p:sp>
        <p:nvSpPr>
          <p:cNvPr id="2" name="Title 1"/>
          <p:cNvSpPr>
            <a:spLocks noGrp="1"/>
          </p:cNvSpPr>
          <p:nvPr>
            <p:ph type="ctrTitle"/>
          </p:nvPr>
        </p:nvSpPr>
        <p:spPr>
          <a:xfrm>
            <a:off x="1524000" y="2001837"/>
            <a:ext cx="9144000" cy="1508125"/>
          </a:xfrm>
        </p:spPr>
        <p:txBody>
          <a:bodyPr anchor="b"/>
          <a:lstStyle>
            <a:lvl1pPr algn="ctr">
              <a:defRPr sz="5400"/>
            </a:lvl1pPr>
          </a:lstStyle>
          <a:p>
            <a:r>
              <a:rPr lang="en-US" dirty="0"/>
              <a:t>Click to edit Master title style</a:t>
            </a:r>
          </a:p>
        </p:txBody>
      </p:sp>
      <p:sp>
        <p:nvSpPr>
          <p:cNvPr id="3" name="Subtitle 2"/>
          <p:cNvSpPr>
            <a:spLocks noGrp="1"/>
          </p:cNvSpPr>
          <p:nvPr>
            <p:ph type="subTitle" idx="1"/>
          </p:nvPr>
        </p:nvSpPr>
        <p:spPr>
          <a:xfrm>
            <a:off x="1524000" y="3516313"/>
            <a:ext cx="9144000" cy="560387"/>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25FFC544-4C5B-40F5-B6BC-7078F14102FE}" type="datetime1">
              <a:rPr lang="en-US" smtClean="0"/>
              <a:t>4/23/2021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endParaRPr lang="en-US" dirty="0"/>
          </a:p>
        </p:txBody>
      </p:sp>
    </p:spTree>
    <p:extLst>
      <p:ext uri="{BB962C8B-B14F-4D97-AF65-F5344CB8AC3E}">
        <p14:creationId xmlns:p14="http://schemas.microsoft.com/office/powerpoint/2010/main" val="1505539946"/>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Landscape">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F0E9E46-55B4-42E4-A546-AA3F969F8B6D}"/>
              </a:ext>
            </a:extLst>
          </p:cNvPr>
          <p:cNvSpPr/>
          <p:nvPr userDrawn="1"/>
        </p:nvSpPr>
        <p:spPr>
          <a:xfrm>
            <a:off x="144780" y="148590"/>
            <a:ext cx="11902440" cy="6560820"/>
          </a:xfrm>
          <a:prstGeom prst="rect">
            <a:avLst/>
          </a:prstGeom>
          <a:solidFill>
            <a:schemeClr val="bg1"/>
          </a:solidFill>
          <a:ln>
            <a:noFill/>
          </a:ln>
          <a:effectLst>
            <a:outerShdw blurRad="635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7" name="Rectangle 6">
            <a:extLst>
              <a:ext uri="{FF2B5EF4-FFF2-40B4-BE49-F238E27FC236}">
                <a16:creationId xmlns:a16="http://schemas.microsoft.com/office/drawing/2014/main" id="{5CDFB967-0581-4346-9CD3-A561F10F1176}"/>
              </a:ext>
            </a:extLst>
          </p:cNvPr>
          <p:cNvSpPr/>
          <p:nvPr userDrawn="1"/>
        </p:nvSpPr>
        <p:spPr>
          <a:xfrm>
            <a:off x="11322627" y="6450878"/>
            <a:ext cx="720000" cy="26289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 name="Date Placeholder 2">
            <a:extLst>
              <a:ext uri="{FF2B5EF4-FFF2-40B4-BE49-F238E27FC236}">
                <a16:creationId xmlns:a16="http://schemas.microsoft.com/office/drawing/2014/main" id="{6C89AC49-6886-417A-B1B4-8D51289EC91D}"/>
              </a:ext>
            </a:extLst>
          </p:cNvPr>
          <p:cNvSpPr>
            <a:spLocks noGrp="1"/>
          </p:cNvSpPr>
          <p:nvPr>
            <p:ph type="dt" sz="half" idx="10"/>
          </p:nvPr>
        </p:nvSpPr>
        <p:spPr/>
        <p:txBody>
          <a:bodyPr/>
          <a:lstStyle/>
          <a:p>
            <a:fld id="{69FC6F37-7851-449C-954A-4648488924EA}" type="datetime1">
              <a:rPr lang="en-US" smtClean="0"/>
              <a:t>4/23/2021</a:t>
            </a:fld>
            <a:endParaRPr lang="en-US"/>
          </a:p>
        </p:txBody>
      </p:sp>
      <p:sp>
        <p:nvSpPr>
          <p:cNvPr id="4" name="Footer Placeholder 3">
            <a:extLst>
              <a:ext uri="{FF2B5EF4-FFF2-40B4-BE49-F238E27FC236}">
                <a16:creationId xmlns:a16="http://schemas.microsoft.com/office/drawing/2014/main" id="{52551B52-2C72-4F1A-95A3-BC28FB990FC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D14D4D2-A4D4-457B-992F-B71736607E20}"/>
              </a:ext>
            </a:extLst>
          </p:cNvPr>
          <p:cNvSpPr>
            <a:spLocks noGrp="1"/>
          </p:cNvSpPr>
          <p:nvPr>
            <p:ph type="sldNum" sz="quarter" idx="12"/>
          </p:nvPr>
        </p:nvSpPr>
        <p:spPr>
          <a:xfrm>
            <a:off x="11473180" y="6434455"/>
            <a:ext cx="559979" cy="274955"/>
          </a:xfrm>
        </p:spPr>
        <p:txBody>
          <a:bodyPr/>
          <a:lstStyle>
            <a:lvl1pPr algn="r">
              <a:defRPr sz="1000">
                <a:solidFill>
                  <a:schemeClr val="bg2"/>
                </a:solidFill>
              </a:defRPr>
            </a:lvl1pPr>
          </a:lstStyle>
          <a:p>
            <a:fld id="{E3813BF9-5145-4417-B95D-FA8627973885}" type="slidenum">
              <a:rPr lang="en-US" smtClean="0"/>
              <a:pPr/>
              <a:t>‹#›</a:t>
            </a:fld>
            <a:endParaRPr lang="en-US"/>
          </a:p>
        </p:txBody>
      </p:sp>
      <p:sp>
        <p:nvSpPr>
          <p:cNvPr id="8" name="TextBox 7">
            <a:extLst>
              <a:ext uri="{FF2B5EF4-FFF2-40B4-BE49-F238E27FC236}">
                <a16:creationId xmlns:a16="http://schemas.microsoft.com/office/drawing/2014/main" id="{FD3DCCD5-7A27-4A07-81D3-411B661C71A7}"/>
              </a:ext>
            </a:extLst>
          </p:cNvPr>
          <p:cNvSpPr txBox="1"/>
          <p:nvPr userDrawn="1"/>
        </p:nvSpPr>
        <p:spPr>
          <a:xfrm>
            <a:off x="11397051" y="6448822"/>
            <a:ext cx="447558" cy="246221"/>
          </a:xfrm>
          <a:prstGeom prst="rect">
            <a:avLst/>
          </a:prstGeom>
          <a:noFill/>
        </p:spPr>
        <p:txBody>
          <a:bodyPr wrap="none" rtlCol="0">
            <a:spAutoFit/>
          </a:bodyPr>
          <a:lstStyle/>
          <a:p>
            <a:pPr algn="r"/>
            <a:r>
              <a:rPr lang="en-ID" sz="1000" dirty="0">
                <a:solidFill>
                  <a:schemeClr val="bg2"/>
                </a:solidFill>
              </a:rPr>
              <a:t>page</a:t>
            </a:r>
          </a:p>
        </p:txBody>
      </p:sp>
      <p:sp>
        <p:nvSpPr>
          <p:cNvPr id="11" name="Picture Placeholder 10">
            <a:extLst>
              <a:ext uri="{FF2B5EF4-FFF2-40B4-BE49-F238E27FC236}">
                <a16:creationId xmlns:a16="http://schemas.microsoft.com/office/drawing/2014/main" id="{AA9143A3-85A2-4DD6-8002-6900D831269C}"/>
              </a:ext>
            </a:extLst>
          </p:cNvPr>
          <p:cNvSpPr>
            <a:spLocks noGrp="1"/>
          </p:cNvSpPr>
          <p:nvPr>
            <p:ph type="pic" sz="quarter" idx="14"/>
          </p:nvPr>
        </p:nvSpPr>
        <p:spPr>
          <a:xfrm>
            <a:off x="700405" y="1658938"/>
            <a:ext cx="10791190" cy="2455862"/>
          </a:xfrm>
        </p:spPr>
        <p:txBody>
          <a:bodyPr/>
          <a:lstStyle/>
          <a:p>
            <a:endParaRPr lang="en-ID"/>
          </a:p>
        </p:txBody>
      </p:sp>
      <p:sp>
        <p:nvSpPr>
          <p:cNvPr id="12" name="Title 1">
            <a:extLst>
              <a:ext uri="{FF2B5EF4-FFF2-40B4-BE49-F238E27FC236}">
                <a16:creationId xmlns:a16="http://schemas.microsoft.com/office/drawing/2014/main" id="{A5F51C49-0036-4204-9B57-95AAC2F16559}"/>
              </a:ext>
            </a:extLst>
          </p:cNvPr>
          <p:cNvSpPr>
            <a:spLocks noGrp="1"/>
          </p:cNvSpPr>
          <p:nvPr>
            <p:ph type="title"/>
          </p:nvPr>
        </p:nvSpPr>
        <p:spPr>
          <a:xfrm>
            <a:off x="695960" y="395724"/>
            <a:ext cx="10054567" cy="986036"/>
          </a:xfrm>
        </p:spPr>
        <p:txBody>
          <a:bodyPr/>
          <a:lstStyle/>
          <a:p>
            <a:r>
              <a:rPr lang="en-US" dirty="0"/>
              <a:t>Click to edit Master title style</a:t>
            </a:r>
            <a:endParaRPr lang="en-ID" dirty="0"/>
          </a:p>
        </p:txBody>
      </p:sp>
      <p:sp>
        <p:nvSpPr>
          <p:cNvPr id="13" name="Text Placeholder 9">
            <a:extLst>
              <a:ext uri="{FF2B5EF4-FFF2-40B4-BE49-F238E27FC236}">
                <a16:creationId xmlns:a16="http://schemas.microsoft.com/office/drawing/2014/main" id="{91A47D85-81C8-43FF-9C42-3F48D6FDA76C}"/>
              </a:ext>
            </a:extLst>
          </p:cNvPr>
          <p:cNvSpPr>
            <a:spLocks noGrp="1"/>
          </p:cNvSpPr>
          <p:nvPr>
            <p:ph type="body" sz="quarter" idx="13" hasCustomPrompt="1"/>
          </p:nvPr>
        </p:nvSpPr>
        <p:spPr>
          <a:xfrm>
            <a:off x="695960" y="1158875"/>
            <a:ext cx="10054567" cy="365125"/>
          </a:xfrm>
        </p:spPr>
        <p:txBody>
          <a:bodyPr>
            <a:noAutofit/>
          </a:bodyPr>
          <a:lstStyle>
            <a:lvl1pPr marL="0" indent="0">
              <a:buNone/>
              <a:defRPr sz="2000">
                <a:solidFill>
                  <a:srgbClr val="0070C0"/>
                </a:solidFill>
              </a:defRPr>
            </a:lvl1pPr>
            <a:lvl2pPr marL="457200" indent="0">
              <a:buNone/>
              <a:defRPr/>
            </a:lvl2pPr>
          </a:lstStyle>
          <a:p>
            <a:pPr lvl="0"/>
            <a:r>
              <a:rPr lang="en-US" dirty="0"/>
              <a:t>Insert your subtitle here</a:t>
            </a:r>
          </a:p>
        </p:txBody>
      </p:sp>
      <p:pic>
        <p:nvPicPr>
          <p:cNvPr id="9" name="Picture 8">
            <a:extLst>
              <a:ext uri="{FF2B5EF4-FFF2-40B4-BE49-F238E27FC236}">
                <a16:creationId xmlns:a16="http://schemas.microsoft.com/office/drawing/2014/main" id="{E0F2F2BB-1219-E64A-8D58-AF2C8A6ADCF6}"/>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750527" y="253484"/>
            <a:ext cx="1188314" cy="588180"/>
          </a:xfrm>
          <a:prstGeom prst="rect">
            <a:avLst/>
          </a:prstGeom>
        </p:spPr>
      </p:pic>
    </p:spTree>
    <p:extLst>
      <p:ext uri="{BB962C8B-B14F-4D97-AF65-F5344CB8AC3E}">
        <p14:creationId xmlns:p14="http://schemas.microsoft.com/office/powerpoint/2010/main" val="1151560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3">
                                            <p:txEl>
                                              <p:pRg st="0" end="0"/>
                                            </p:txEl>
                                          </p:spTgt>
                                        </p:tgtEl>
                                        <p:attrNameLst>
                                          <p:attrName>style.visibility</p:attrName>
                                        </p:attrNameLst>
                                      </p:cBhvr>
                                      <p:to>
                                        <p:strVal val="visible"/>
                                      </p:to>
                                    </p:set>
                                    <p:animEffect transition="in" filter="fade">
                                      <p:cBhvr>
                                        <p:cTn id="11" dur="500"/>
                                        <p:tgtEl>
                                          <p:spTgt spid="1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build="p">
        <p:tmplLst>
          <p:tmpl lvl="1">
            <p:tnLst>
              <p:par>
                <p:cTn presetID="10" presetClass="entr" presetSubtype="0"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Landscape">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F0E9E46-55B4-42E4-A546-AA3F969F8B6D}"/>
              </a:ext>
            </a:extLst>
          </p:cNvPr>
          <p:cNvSpPr/>
          <p:nvPr userDrawn="1"/>
        </p:nvSpPr>
        <p:spPr>
          <a:xfrm>
            <a:off x="144780" y="148590"/>
            <a:ext cx="11902440" cy="6560820"/>
          </a:xfrm>
          <a:prstGeom prst="rect">
            <a:avLst/>
          </a:prstGeom>
          <a:solidFill>
            <a:schemeClr val="bg1"/>
          </a:solidFill>
          <a:ln>
            <a:noFill/>
          </a:ln>
          <a:effectLst>
            <a:outerShdw blurRad="635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7" name="Rectangle 6">
            <a:extLst>
              <a:ext uri="{FF2B5EF4-FFF2-40B4-BE49-F238E27FC236}">
                <a16:creationId xmlns:a16="http://schemas.microsoft.com/office/drawing/2014/main" id="{5CDFB967-0581-4346-9CD3-A561F10F1176}"/>
              </a:ext>
            </a:extLst>
          </p:cNvPr>
          <p:cNvSpPr/>
          <p:nvPr userDrawn="1"/>
        </p:nvSpPr>
        <p:spPr>
          <a:xfrm>
            <a:off x="11322627" y="6448194"/>
            <a:ext cx="720000" cy="26289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 name="Date Placeholder 2">
            <a:extLst>
              <a:ext uri="{FF2B5EF4-FFF2-40B4-BE49-F238E27FC236}">
                <a16:creationId xmlns:a16="http://schemas.microsoft.com/office/drawing/2014/main" id="{6C89AC49-6886-417A-B1B4-8D51289EC91D}"/>
              </a:ext>
            </a:extLst>
          </p:cNvPr>
          <p:cNvSpPr>
            <a:spLocks noGrp="1"/>
          </p:cNvSpPr>
          <p:nvPr>
            <p:ph type="dt" sz="half" idx="10"/>
          </p:nvPr>
        </p:nvSpPr>
        <p:spPr/>
        <p:txBody>
          <a:bodyPr/>
          <a:lstStyle/>
          <a:p>
            <a:fld id="{69FC6F37-7851-449C-954A-4648488924EA}" type="datetime1">
              <a:rPr lang="en-US" smtClean="0"/>
              <a:t>4/23/2021</a:t>
            </a:fld>
            <a:endParaRPr lang="en-US"/>
          </a:p>
        </p:txBody>
      </p:sp>
      <p:sp>
        <p:nvSpPr>
          <p:cNvPr id="4" name="Footer Placeholder 3">
            <a:extLst>
              <a:ext uri="{FF2B5EF4-FFF2-40B4-BE49-F238E27FC236}">
                <a16:creationId xmlns:a16="http://schemas.microsoft.com/office/drawing/2014/main" id="{52551B52-2C72-4F1A-95A3-BC28FB990FC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D14D4D2-A4D4-457B-992F-B71736607E20}"/>
              </a:ext>
            </a:extLst>
          </p:cNvPr>
          <p:cNvSpPr>
            <a:spLocks noGrp="1"/>
          </p:cNvSpPr>
          <p:nvPr>
            <p:ph type="sldNum" sz="quarter" idx="12"/>
          </p:nvPr>
        </p:nvSpPr>
        <p:spPr>
          <a:xfrm>
            <a:off x="11473180" y="6452553"/>
            <a:ext cx="559979" cy="274955"/>
          </a:xfrm>
        </p:spPr>
        <p:txBody>
          <a:bodyPr/>
          <a:lstStyle>
            <a:lvl1pPr algn="r">
              <a:defRPr sz="1000">
                <a:solidFill>
                  <a:schemeClr val="bg2"/>
                </a:solidFill>
              </a:defRPr>
            </a:lvl1pPr>
          </a:lstStyle>
          <a:p>
            <a:fld id="{E3813BF9-5145-4417-B95D-FA8627973885}" type="slidenum">
              <a:rPr lang="en-US" smtClean="0"/>
              <a:pPr/>
              <a:t>‹#›</a:t>
            </a:fld>
            <a:endParaRPr lang="en-US"/>
          </a:p>
        </p:txBody>
      </p:sp>
      <p:sp>
        <p:nvSpPr>
          <p:cNvPr id="8" name="TextBox 7">
            <a:extLst>
              <a:ext uri="{FF2B5EF4-FFF2-40B4-BE49-F238E27FC236}">
                <a16:creationId xmlns:a16="http://schemas.microsoft.com/office/drawing/2014/main" id="{FD3DCCD5-7A27-4A07-81D3-411B661C71A7}"/>
              </a:ext>
            </a:extLst>
          </p:cNvPr>
          <p:cNvSpPr txBox="1"/>
          <p:nvPr userDrawn="1"/>
        </p:nvSpPr>
        <p:spPr>
          <a:xfrm>
            <a:off x="11397051" y="6466920"/>
            <a:ext cx="447558" cy="246221"/>
          </a:xfrm>
          <a:prstGeom prst="rect">
            <a:avLst/>
          </a:prstGeom>
          <a:noFill/>
        </p:spPr>
        <p:txBody>
          <a:bodyPr wrap="none" rtlCol="0">
            <a:spAutoFit/>
          </a:bodyPr>
          <a:lstStyle/>
          <a:p>
            <a:pPr algn="r"/>
            <a:r>
              <a:rPr lang="en-ID" sz="1000" dirty="0">
                <a:solidFill>
                  <a:schemeClr val="bg2"/>
                </a:solidFill>
              </a:rPr>
              <a:t>page</a:t>
            </a:r>
          </a:p>
        </p:txBody>
      </p:sp>
      <p:sp>
        <p:nvSpPr>
          <p:cNvPr id="12" name="Picture Placeholder 35">
            <a:extLst>
              <a:ext uri="{FF2B5EF4-FFF2-40B4-BE49-F238E27FC236}">
                <a16:creationId xmlns:a16="http://schemas.microsoft.com/office/drawing/2014/main" id="{C31BD89A-8F52-4756-B027-614D46D10F32}"/>
              </a:ext>
            </a:extLst>
          </p:cNvPr>
          <p:cNvSpPr>
            <a:spLocks noGrp="1"/>
          </p:cNvSpPr>
          <p:nvPr>
            <p:ph type="pic" sz="quarter" idx="14"/>
          </p:nvPr>
        </p:nvSpPr>
        <p:spPr>
          <a:xfrm>
            <a:off x="144780" y="2082800"/>
            <a:ext cx="7150100" cy="3525519"/>
          </a:xfrm>
        </p:spPr>
      </p:sp>
      <p:sp>
        <p:nvSpPr>
          <p:cNvPr id="13" name="Title 1">
            <a:extLst>
              <a:ext uri="{FF2B5EF4-FFF2-40B4-BE49-F238E27FC236}">
                <a16:creationId xmlns:a16="http://schemas.microsoft.com/office/drawing/2014/main" id="{62D7031D-1453-4A60-AEE6-26465607786E}"/>
              </a:ext>
            </a:extLst>
          </p:cNvPr>
          <p:cNvSpPr>
            <a:spLocks noGrp="1"/>
          </p:cNvSpPr>
          <p:nvPr>
            <p:ph type="title"/>
          </p:nvPr>
        </p:nvSpPr>
        <p:spPr>
          <a:xfrm>
            <a:off x="695960" y="395724"/>
            <a:ext cx="10054567" cy="986036"/>
          </a:xfrm>
        </p:spPr>
        <p:txBody>
          <a:bodyPr/>
          <a:lstStyle/>
          <a:p>
            <a:r>
              <a:rPr lang="en-US" dirty="0"/>
              <a:t>Click to edit Master title style</a:t>
            </a:r>
            <a:endParaRPr lang="en-ID" dirty="0"/>
          </a:p>
        </p:txBody>
      </p:sp>
      <p:sp>
        <p:nvSpPr>
          <p:cNvPr id="14" name="Text Placeholder 9">
            <a:extLst>
              <a:ext uri="{FF2B5EF4-FFF2-40B4-BE49-F238E27FC236}">
                <a16:creationId xmlns:a16="http://schemas.microsoft.com/office/drawing/2014/main" id="{96E80B69-A5C3-4D3B-8165-F7E3BB40FDEE}"/>
              </a:ext>
            </a:extLst>
          </p:cNvPr>
          <p:cNvSpPr>
            <a:spLocks noGrp="1"/>
          </p:cNvSpPr>
          <p:nvPr>
            <p:ph type="body" sz="quarter" idx="13" hasCustomPrompt="1"/>
          </p:nvPr>
        </p:nvSpPr>
        <p:spPr>
          <a:xfrm>
            <a:off x="695960" y="1158875"/>
            <a:ext cx="10054567" cy="365125"/>
          </a:xfrm>
        </p:spPr>
        <p:txBody>
          <a:bodyPr>
            <a:noAutofit/>
          </a:bodyPr>
          <a:lstStyle>
            <a:lvl1pPr marL="0" indent="0">
              <a:buNone/>
              <a:defRPr sz="2000">
                <a:solidFill>
                  <a:srgbClr val="0070C0"/>
                </a:solidFill>
              </a:defRPr>
            </a:lvl1pPr>
            <a:lvl2pPr marL="457200" indent="0">
              <a:buNone/>
              <a:defRPr/>
            </a:lvl2pPr>
          </a:lstStyle>
          <a:p>
            <a:pPr lvl="0"/>
            <a:r>
              <a:rPr lang="en-US" dirty="0"/>
              <a:t>Insert your subtitle here</a:t>
            </a:r>
          </a:p>
        </p:txBody>
      </p:sp>
      <p:pic>
        <p:nvPicPr>
          <p:cNvPr id="11" name="Picture 10">
            <a:extLst>
              <a:ext uri="{FF2B5EF4-FFF2-40B4-BE49-F238E27FC236}">
                <a16:creationId xmlns:a16="http://schemas.microsoft.com/office/drawing/2014/main" id="{01E8B86D-E59D-F044-9C6A-CE55AC3877B6}"/>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750527" y="253484"/>
            <a:ext cx="1188314" cy="588180"/>
          </a:xfrm>
          <a:prstGeom prst="rect">
            <a:avLst/>
          </a:prstGeom>
        </p:spPr>
      </p:pic>
    </p:spTree>
    <p:extLst>
      <p:ext uri="{BB962C8B-B14F-4D97-AF65-F5344CB8AC3E}">
        <p14:creationId xmlns:p14="http://schemas.microsoft.com/office/powerpoint/2010/main" val="35210048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4">
                                            <p:txEl>
                                              <p:pRg st="0" end="0"/>
                                            </p:txEl>
                                          </p:spTgt>
                                        </p:tgtEl>
                                        <p:attrNameLst>
                                          <p:attrName>style.visibility</p:attrName>
                                        </p:attrNameLst>
                                      </p:cBhvr>
                                      <p:to>
                                        <p:strVal val="visible"/>
                                      </p:to>
                                    </p:set>
                                    <p:animEffect transition="in" filter="fade">
                                      <p:cBhvr>
                                        <p:cTn id="11" dur="500"/>
                                        <p:tgtEl>
                                          <p:spTgt spid="1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build="p">
        <p:tmplLst>
          <p:tmpl lvl="1">
            <p:tnLst>
              <p:par>
                <p:cTn presetID="10" presetClass="entr" presetSubtype="0"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2_Custom Layou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F0E9E46-55B4-42E4-A546-AA3F969F8B6D}"/>
              </a:ext>
            </a:extLst>
          </p:cNvPr>
          <p:cNvSpPr/>
          <p:nvPr userDrawn="1"/>
        </p:nvSpPr>
        <p:spPr>
          <a:xfrm>
            <a:off x="144780" y="148590"/>
            <a:ext cx="11902440" cy="6560820"/>
          </a:xfrm>
          <a:prstGeom prst="rect">
            <a:avLst/>
          </a:prstGeom>
          <a:solidFill>
            <a:schemeClr val="bg1"/>
          </a:solidFill>
          <a:ln>
            <a:noFill/>
          </a:ln>
          <a:effectLst>
            <a:outerShdw blurRad="635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3" name="Date Placeholder 2">
            <a:extLst>
              <a:ext uri="{FF2B5EF4-FFF2-40B4-BE49-F238E27FC236}">
                <a16:creationId xmlns:a16="http://schemas.microsoft.com/office/drawing/2014/main" id="{6C89AC49-6886-417A-B1B4-8D51289EC91D}"/>
              </a:ext>
            </a:extLst>
          </p:cNvPr>
          <p:cNvSpPr>
            <a:spLocks noGrp="1"/>
          </p:cNvSpPr>
          <p:nvPr>
            <p:ph type="dt" sz="half" idx="10"/>
          </p:nvPr>
        </p:nvSpPr>
        <p:spPr/>
        <p:txBody>
          <a:bodyPr/>
          <a:lstStyle/>
          <a:p>
            <a:fld id="{69FC6F37-7851-449C-954A-4648488924EA}" type="datetime1">
              <a:rPr lang="en-US" smtClean="0"/>
              <a:t>4/23/2021</a:t>
            </a:fld>
            <a:endParaRPr lang="en-US"/>
          </a:p>
        </p:txBody>
      </p:sp>
      <p:sp>
        <p:nvSpPr>
          <p:cNvPr id="4" name="Footer Placeholder 3">
            <a:extLst>
              <a:ext uri="{FF2B5EF4-FFF2-40B4-BE49-F238E27FC236}">
                <a16:creationId xmlns:a16="http://schemas.microsoft.com/office/drawing/2014/main" id="{52551B52-2C72-4F1A-95A3-BC28FB990FCA}"/>
              </a:ext>
            </a:extLst>
          </p:cNvPr>
          <p:cNvSpPr>
            <a:spLocks noGrp="1"/>
          </p:cNvSpPr>
          <p:nvPr>
            <p:ph type="ftr" sz="quarter" idx="11"/>
          </p:nvPr>
        </p:nvSpPr>
        <p:spPr/>
        <p:txBody>
          <a:bodyPr/>
          <a:lstStyle/>
          <a:p>
            <a:endParaRPr lang="en-US"/>
          </a:p>
        </p:txBody>
      </p:sp>
      <p:sp>
        <p:nvSpPr>
          <p:cNvPr id="11" name="Picture Placeholder 10">
            <a:extLst>
              <a:ext uri="{FF2B5EF4-FFF2-40B4-BE49-F238E27FC236}">
                <a16:creationId xmlns:a16="http://schemas.microsoft.com/office/drawing/2014/main" id="{AA9143A3-85A2-4DD6-8002-6900D831269C}"/>
              </a:ext>
            </a:extLst>
          </p:cNvPr>
          <p:cNvSpPr>
            <a:spLocks noGrp="1"/>
          </p:cNvSpPr>
          <p:nvPr>
            <p:ph type="pic" sz="quarter" idx="14"/>
          </p:nvPr>
        </p:nvSpPr>
        <p:spPr>
          <a:xfrm>
            <a:off x="144780" y="153829"/>
            <a:ext cx="11902440" cy="4776312"/>
          </a:xfrm>
        </p:spPr>
        <p:txBody>
          <a:bodyPr/>
          <a:lstStyle/>
          <a:p>
            <a:endParaRPr lang="en-ID"/>
          </a:p>
        </p:txBody>
      </p:sp>
      <p:sp>
        <p:nvSpPr>
          <p:cNvPr id="12" name="Rectangle 11">
            <a:extLst>
              <a:ext uri="{FF2B5EF4-FFF2-40B4-BE49-F238E27FC236}">
                <a16:creationId xmlns:a16="http://schemas.microsoft.com/office/drawing/2014/main" id="{B6FC7C2A-F4D5-4A2F-93B1-9C764A4E9794}"/>
              </a:ext>
            </a:extLst>
          </p:cNvPr>
          <p:cNvSpPr/>
          <p:nvPr userDrawn="1"/>
        </p:nvSpPr>
        <p:spPr>
          <a:xfrm>
            <a:off x="11320940" y="6466919"/>
            <a:ext cx="720000" cy="26289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3" name="Slide Number Placeholder 4">
            <a:extLst>
              <a:ext uri="{FF2B5EF4-FFF2-40B4-BE49-F238E27FC236}">
                <a16:creationId xmlns:a16="http://schemas.microsoft.com/office/drawing/2014/main" id="{91A05DB3-42C8-46AC-A554-0663D9B52EFE}"/>
              </a:ext>
            </a:extLst>
          </p:cNvPr>
          <p:cNvSpPr>
            <a:spLocks noGrp="1"/>
          </p:cNvSpPr>
          <p:nvPr>
            <p:ph type="sldNum" sz="quarter" idx="15"/>
          </p:nvPr>
        </p:nvSpPr>
        <p:spPr>
          <a:xfrm>
            <a:off x="11429929" y="6460887"/>
            <a:ext cx="559979" cy="274955"/>
          </a:xfrm>
        </p:spPr>
        <p:txBody>
          <a:bodyPr/>
          <a:lstStyle>
            <a:lvl1pPr algn="r">
              <a:defRPr sz="1000">
                <a:solidFill>
                  <a:schemeClr val="bg2"/>
                </a:solidFill>
              </a:defRPr>
            </a:lvl1pPr>
          </a:lstStyle>
          <a:p>
            <a:fld id="{E3813BF9-5145-4417-B95D-FA8627973885}" type="slidenum">
              <a:rPr lang="en-US" smtClean="0"/>
              <a:pPr/>
              <a:t>‹#›</a:t>
            </a:fld>
            <a:endParaRPr lang="en-US"/>
          </a:p>
        </p:txBody>
      </p:sp>
      <p:sp>
        <p:nvSpPr>
          <p:cNvPr id="14" name="TextBox 13">
            <a:extLst>
              <a:ext uri="{FF2B5EF4-FFF2-40B4-BE49-F238E27FC236}">
                <a16:creationId xmlns:a16="http://schemas.microsoft.com/office/drawing/2014/main" id="{7D57F1C2-3136-4035-B358-1AA921A2894A}"/>
              </a:ext>
            </a:extLst>
          </p:cNvPr>
          <p:cNvSpPr txBox="1"/>
          <p:nvPr userDrawn="1"/>
        </p:nvSpPr>
        <p:spPr>
          <a:xfrm>
            <a:off x="11353800" y="6475254"/>
            <a:ext cx="447558" cy="246221"/>
          </a:xfrm>
          <a:prstGeom prst="rect">
            <a:avLst/>
          </a:prstGeom>
          <a:noFill/>
        </p:spPr>
        <p:txBody>
          <a:bodyPr wrap="none" rtlCol="0">
            <a:spAutoFit/>
          </a:bodyPr>
          <a:lstStyle/>
          <a:p>
            <a:pPr algn="r"/>
            <a:r>
              <a:rPr lang="en-ID" sz="1000" dirty="0">
                <a:solidFill>
                  <a:schemeClr val="bg2"/>
                </a:solidFill>
              </a:rPr>
              <a:t>page</a:t>
            </a:r>
          </a:p>
        </p:txBody>
      </p:sp>
      <p:pic>
        <p:nvPicPr>
          <p:cNvPr id="10" name="Picture 9">
            <a:extLst>
              <a:ext uri="{FF2B5EF4-FFF2-40B4-BE49-F238E27FC236}">
                <a16:creationId xmlns:a16="http://schemas.microsoft.com/office/drawing/2014/main" id="{5692FC83-02D9-0044-8504-A38A8B911112}"/>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750527" y="253484"/>
            <a:ext cx="1188314" cy="588180"/>
          </a:xfrm>
          <a:prstGeom prst="rect">
            <a:avLst/>
          </a:prstGeom>
        </p:spPr>
      </p:pic>
    </p:spTree>
    <p:extLst>
      <p:ext uri="{BB962C8B-B14F-4D97-AF65-F5344CB8AC3E}">
        <p14:creationId xmlns:p14="http://schemas.microsoft.com/office/powerpoint/2010/main" val="42315470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Middle Landscape">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F0E9E46-55B4-42E4-A546-AA3F969F8B6D}"/>
              </a:ext>
            </a:extLst>
          </p:cNvPr>
          <p:cNvSpPr/>
          <p:nvPr userDrawn="1"/>
        </p:nvSpPr>
        <p:spPr>
          <a:xfrm>
            <a:off x="144780" y="148590"/>
            <a:ext cx="11902440" cy="6560820"/>
          </a:xfrm>
          <a:prstGeom prst="rect">
            <a:avLst/>
          </a:prstGeom>
          <a:solidFill>
            <a:schemeClr val="bg1"/>
          </a:solidFill>
          <a:ln>
            <a:noFill/>
          </a:ln>
          <a:effectLst>
            <a:outerShdw blurRad="635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7" name="Rectangle 6">
            <a:extLst>
              <a:ext uri="{FF2B5EF4-FFF2-40B4-BE49-F238E27FC236}">
                <a16:creationId xmlns:a16="http://schemas.microsoft.com/office/drawing/2014/main" id="{5CDFB967-0581-4346-9CD3-A561F10F1176}"/>
              </a:ext>
            </a:extLst>
          </p:cNvPr>
          <p:cNvSpPr/>
          <p:nvPr userDrawn="1"/>
        </p:nvSpPr>
        <p:spPr>
          <a:xfrm>
            <a:off x="11322627" y="6450878"/>
            <a:ext cx="720000" cy="26289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 name="Date Placeholder 2">
            <a:extLst>
              <a:ext uri="{FF2B5EF4-FFF2-40B4-BE49-F238E27FC236}">
                <a16:creationId xmlns:a16="http://schemas.microsoft.com/office/drawing/2014/main" id="{6C89AC49-6886-417A-B1B4-8D51289EC91D}"/>
              </a:ext>
            </a:extLst>
          </p:cNvPr>
          <p:cNvSpPr>
            <a:spLocks noGrp="1"/>
          </p:cNvSpPr>
          <p:nvPr>
            <p:ph type="dt" sz="half" idx="10"/>
          </p:nvPr>
        </p:nvSpPr>
        <p:spPr/>
        <p:txBody>
          <a:bodyPr/>
          <a:lstStyle/>
          <a:p>
            <a:fld id="{69FC6F37-7851-449C-954A-4648488924EA}" type="datetime1">
              <a:rPr lang="en-US" smtClean="0"/>
              <a:t>4/23/2021</a:t>
            </a:fld>
            <a:endParaRPr lang="en-US"/>
          </a:p>
        </p:txBody>
      </p:sp>
      <p:sp>
        <p:nvSpPr>
          <p:cNvPr id="4" name="Footer Placeholder 3">
            <a:extLst>
              <a:ext uri="{FF2B5EF4-FFF2-40B4-BE49-F238E27FC236}">
                <a16:creationId xmlns:a16="http://schemas.microsoft.com/office/drawing/2014/main" id="{52551B52-2C72-4F1A-95A3-BC28FB990FC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D14D4D2-A4D4-457B-992F-B71736607E20}"/>
              </a:ext>
            </a:extLst>
          </p:cNvPr>
          <p:cNvSpPr>
            <a:spLocks noGrp="1"/>
          </p:cNvSpPr>
          <p:nvPr>
            <p:ph type="sldNum" sz="quarter" idx="12"/>
          </p:nvPr>
        </p:nvSpPr>
        <p:spPr>
          <a:xfrm>
            <a:off x="11473180" y="6434455"/>
            <a:ext cx="559979" cy="274955"/>
          </a:xfrm>
        </p:spPr>
        <p:txBody>
          <a:bodyPr/>
          <a:lstStyle>
            <a:lvl1pPr algn="r">
              <a:defRPr sz="1000">
                <a:solidFill>
                  <a:schemeClr val="bg2"/>
                </a:solidFill>
              </a:defRPr>
            </a:lvl1pPr>
          </a:lstStyle>
          <a:p>
            <a:fld id="{E3813BF9-5145-4417-B95D-FA8627973885}" type="slidenum">
              <a:rPr lang="en-US" smtClean="0"/>
              <a:pPr/>
              <a:t>‹#›</a:t>
            </a:fld>
            <a:endParaRPr lang="en-US"/>
          </a:p>
        </p:txBody>
      </p:sp>
      <p:sp>
        <p:nvSpPr>
          <p:cNvPr id="8" name="TextBox 7">
            <a:extLst>
              <a:ext uri="{FF2B5EF4-FFF2-40B4-BE49-F238E27FC236}">
                <a16:creationId xmlns:a16="http://schemas.microsoft.com/office/drawing/2014/main" id="{FD3DCCD5-7A27-4A07-81D3-411B661C71A7}"/>
              </a:ext>
            </a:extLst>
          </p:cNvPr>
          <p:cNvSpPr txBox="1"/>
          <p:nvPr userDrawn="1"/>
        </p:nvSpPr>
        <p:spPr>
          <a:xfrm>
            <a:off x="11397051" y="6448822"/>
            <a:ext cx="447558" cy="246221"/>
          </a:xfrm>
          <a:prstGeom prst="rect">
            <a:avLst/>
          </a:prstGeom>
          <a:noFill/>
        </p:spPr>
        <p:txBody>
          <a:bodyPr wrap="none" rtlCol="0">
            <a:spAutoFit/>
          </a:bodyPr>
          <a:lstStyle/>
          <a:p>
            <a:pPr algn="r"/>
            <a:r>
              <a:rPr lang="en-ID" sz="1000" dirty="0">
                <a:solidFill>
                  <a:schemeClr val="bg2"/>
                </a:solidFill>
              </a:rPr>
              <a:t>page</a:t>
            </a:r>
          </a:p>
        </p:txBody>
      </p:sp>
      <p:sp>
        <p:nvSpPr>
          <p:cNvPr id="11" name="Picture Placeholder 10">
            <a:extLst>
              <a:ext uri="{FF2B5EF4-FFF2-40B4-BE49-F238E27FC236}">
                <a16:creationId xmlns:a16="http://schemas.microsoft.com/office/drawing/2014/main" id="{AA9143A3-85A2-4DD6-8002-6900D831269C}"/>
              </a:ext>
            </a:extLst>
          </p:cNvPr>
          <p:cNvSpPr>
            <a:spLocks noGrp="1"/>
          </p:cNvSpPr>
          <p:nvPr>
            <p:ph type="pic" sz="quarter" idx="14"/>
          </p:nvPr>
        </p:nvSpPr>
        <p:spPr>
          <a:xfrm>
            <a:off x="144780" y="2667000"/>
            <a:ext cx="11902440" cy="2250440"/>
          </a:xfrm>
        </p:spPr>
        <p:txBody>
          <a:bodyPr/>
          <a:lstStyle/>
          <a:p>
            <a:endParaRPr lang="en-ID"/>
          </a:p>
        </p:txBody>
      </p:sp>
      <p:sp>
        <p:nvSpPr>
          <p:cNvPr id="12" name="Title 1">
            <a:extLst>
              <a:ext uri="{FF2B5EF4-FFF2-40B4-BE49-F238E27FC236}">
                <a16:creationId xmlns:a16="http://schemas.microsoft.com/office/drawing/2014/main" id="{42324406-7016-4738-B8E3-058CADCD8B9C}"/>
              </a:ext>
            </a:extLst>
          </p:cNvPr>
          <p:cNvSpPr>
            <a:spLocks noGrp="1"/>
          </p:cNvSpPr>
          <p:nvPr>
            <p:ph type="title"/>
          </p:nvPr>
        </p:nvSpPr>
        <p:spPr>
          <a:xfrm>
            <a:off x="695960" y="395724"/>
            <a:ext cx="10054567" cy="986036"/>
          </a:xfrm>
        </p:spPr>
        <p:txBody>
          <a:bodyPr/>
          <a:lstStyle/>
          <a:p>
            <a:r>
              <a:rPr lang="en-US" dirty="0"/>
              <a:t>Click to edit Master title style</a:t>
            </a:r>
            <a:endParaRPr lang="en-ID" dirty="0"/>
          </a:p>
        </p:txBody>
      </p:sp>
      <p:sp>
        <p:nvSpPr>
          <p:cNvPr id="13" name="Text Placeholder 9">
            <a:extLst>
              <a:ext uri="{FF2B5EF4-FFF2-40B4-BE49-F238E27FC236}">
                <a16:creationId xmlns:a16="http://schemas.microsoft.com/office/drawing/2014/main" id="{F5D83137-F185-44B2-96D7-C40DC8EE3A30}"/>
              </a:ext>
            </a:extLst>
          </p:cNvPr>
          <p:cNvSpPr>
            <a:spLocks noGrp="1"/>
          </p:cNvSpPr>
          <p:nvPr>
            <p:ph type="body" sz="quarter" idx="13" hasCustomPrompt="1"/>
          </p:nvPr>
        </p:nvSpPr>
        <p:spPr>
          <a:xfrm>
            <a:off x="695960" y="1158875"/>
            <a:ext cx="10054567" cy="365125"/>
          </a:xfrm>
        </p:spPr>
        <p:txBody>
          <a:bodyPr>
            <a:noAutofit/>
          </a:bodyPr>
          <a:lstStyle>
            <a:lvl1pPr marL="0" indent="0">
              <a:buNone/>
              <a:defRPr sz="2000">
                <a:solidFill>
                  <a:srgbClr val="0070C0"/>
                </a:solidFill>
              </a:defRPr>
            </a:lvl1pPr>
            <a:lvl2pPr marL="457200" indent="0">
              <a:buNone/>
              <a:defRPr/>
            </a:lvl2pPr>
          </a:lstStyle>
          <a:p>
            <a:pPr lvl="0"/>
            <a:r>
              <a:rPr lang="en-US" dirty="0"/>
              <a:t>Insert your subtitle here</a:t>
            </a:r>
          </a:p>
        </p:txBody>
      </p:sp>
      <p:pic>
        <p:nvPicPr>
          <p:cNvPr id="14" name="Picture 13">
            <a:extLst>
              <a:ext uri="{FF2B5EF4-FFF2-40B4-BE49-F238E27FC236}">
                <a16:creationId xmlns:a16="http://schemas.microsoft.com/office/drawing/2014/main" id="{82FF52D1-EFC6-C44A-B994-D42346839BE4}"/>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750527" y="253484"/>
            <a:ext cx="1188314" cy="588180"/>
          </a:xfrm>
          <a:prstGeom prst="rect">
            <a:avLst/>
          </a:prstGeom>
        </p:spPr>
      </p:pic>
    </p:spTree>
    <p:extLst>
      <p:ext uri="{BB962C8B-B14F-4D97-AF65-F5344CB8AC3E}">
        <p14:creationId xmlns:p14="http://schemas.microsoft.com/office/powerpoint/2010/main" val="13034544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3">
                                            <p:txEl>
                                              <p:pRg st="0" end="0"/>
                                            </p:txEl>
                                          </p:spTgt>
                                        </p:tgtEl>
                                        <p:attrNameLst>
                                          <p:attrName>style.visibility</p:attrName>
                                        </p:attrNameLst>
                                      </p:cBhvr>
                                      <p:to>
                                        <p:strVal val="visible"/>
                                      </p:to>
                                    </p:set>
                                    <p:animEffect transition="in" filter="fade">
                                      <p:cBhvr>
                                        <p:cTn id="11" dur="500"/>
                                        <p:tgtEl>
                                          <p:spTgt spid="1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build="p">
        <p:tmplLst>
          <p:tmpl lvl="1">
            <p:tnLst>
              <p:par>
                <p:cTn presetID="10" presetClass="entr" presetSubtype="0"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Middle Landscape">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F0E9E46-55B4-42E4-A546-AA3F969F8B6D}"/>
              </a:ext>
            </a:extLst>
          </p:cNvPr>
          <p:cNvSpPr/>
          <p:nvPr userDrawn="1"/>
        </p:nvSpPr>
        <p:spPr>
          <a:xfrm>
            <a:off x="144780" y="148590"/>
            <a:ext cx="11902440" cy="6560820"/>
          </a:xfrm>
          <a:prstGeom prst="rect">
            <a:avLst/>
          </a:prstGeom>
          <a:solidFill>
            <a:schemeClr val="bg1"/>
          </a:solidFill>
          <a:ln>
            <a:noFill/>
          </a:ln>
          <a:effectLst>
            <a:outerShdw blurRad="635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11" name="Picture Placeholder 10">
            <a:extLst>
              <a:ext uri="{FF2B5EF4-FFF2-40B4-BE49-F238E27FC236}">
                <a16:creationId xmlns:a16="http://schemas.microsoft.com/office/drawing/2014/main" id="{AA9143A3-85A2-4DD6-8002-6900D831269C}"/>
              </a:ext>
            </a:extLst>
          </p:cNvPr>
          <p:cNvSpPr>
            <a:spLocks noGrp="1"/>
          </p:cNvSpPr>
          <p:nvPr>
            <p:ph type="pic" sz="quarter" idx="14"/>
          </p:nvPr>
        </p:nvSpPr>
        <p:spPr>
          <a:xfrm>
            <a:off x="144780" y="148589"/>
            <a:ext cx="11902440" cy="6559907"/>
          </a:xfrm>
        </p:spPr>
        <p:txBody>
          <a:bodyPr/>
          <a:lstStyle/>
          <a:p>
            <a:endParaRPr lang="en-ID"/>
          </a:p>
        </p:txBody>
      </p:sp>
      <p:sp>
        <p:nvSpPr>
          <p:cNvPr id="7" name="Rectangle 6">
            <a:extLst>
              <a:ext uri="{FF2B5EF4-FFF2-40B4-BE49-F238E27FC236}">
                <a16:creationId xmlns:a16="http://schemas.microsoft.com/office/drawing/2014/main" id="{5CDFB967-0581-4346-9CD3-A561F10F1176}"/>
              </a:ext>
            </a:extLst>
          </p:cNvPr>
          <p:cNvSpPr/>
          <p:nvPr userDrawn="1"/>
        </p:nvSpPr>
        <p:spPr>
          <a:xfrm>
            <a:off x="11327220" y="6458585"/>
            <a:ext cx="720000" cy="26289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 name="Title 1">
            <a:extLst>
              <a:ext uri="{FF2B5EF4-FFF2-40B4-BE49-F238E27FC236}">
                <a16:creationId xmlns:a16="http://schemas.microsoft.com/office/drawing/2014/main" id="{E6E83F84-8924-44E5-846B-EDD367C8A989}"/>
              </a:ext>
            </a:extLst>
          </p:cNvPr>
          <p:cNvSpPr>
            <a:spLocks noGrp="1"/>
          </p:cNvSpPr>
          <p:nvPr>
            <p:ph type="title"/>
          </p:nvPr>
        </p:nvSpPr>
        <p:spPr>
          <a:xfrm>
            <a:off x="695960" y="395724"/>
            <a:ext cx="10054567" cy="986036"/>
          </a:xfrm>
        </p:spPr>
        <p:txBody>
          <a:bodyPr/>
          <a:lstStyle>
            <a:lvl1pPr>
              <a:defRPr>
                <a:solidFill>
                  <a:schemeClr val="bg2"/>
                </a:solidFill>
              </a:defRPr>
            </a:lvl1pPr>
          </a:lstStyle>
          <a:p>
            <a:r>
              <a:rPr lang="en-US"/>
              <a:t>Click to edit Master title style</a:t>
            </a:r>
            <a:endParaRPr lang="en-ID"/>
          </a:p>
        </p:txBody>
      </p:sp>
      <p:sp>
        <p:nvSpPr>
          <p:cNvPr id="3" name="Date Placeholder 2">
            <a:extLst>
              <a:ext uri="{FF2B5EF4-FFF2-40B4-BE49-F238E27FC236}">
                <a16:creationId xmlns:a16="http://schemas.microsoft.com/office/drawing/2014/main" id="{6C89AC49-6886-417A-B1B4-8D51289EC91D}"/>
              </a:ext>
            </a:extLst>
          </p:cNvPr>
          <p:cNvSpPr>
            <a:spLocks noGrp="1"/>
          </p:cNvSpPr>
          <p:nvPr>
            <p:ph type="dt" sz="half" idx="10"/>
          </p:nvPr>
        </p:nvSpPr>
        <p:spPr/>
        <p:txBody>
          <a:bodyPr/>
          <a:lstStyle/>
          <a:p>
            <a:fld id="{69FC6F37-7851-449C-954A-4648488924EA}" type="datetime1">
              <a:rPr lang="en-US" smtClean="0"/>
              <a:t>4/23/2021</a:t>
            </a:fld>
            <a:endParaRPr lang="en-US"/>
          </a:p>
        </p:txBody>
      </p:sp>
      <p:sp>
        <p:nvSpPr>
          <p:cNvPr id="4" name="Footer Placeholder 3">
            <a:extLst>
              <a:ext uri="{FF2B5EF4-FFF2-40B4-BE49-F238E27FC236}">
                <a16:creationId xmlns:a16="http://schemas.microsoft.com/office/drawing/2014/main" id="{52551B52-2C72-4F1A-95A3-BC28FB990FC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D14D4D2-A4D4-457B-992F-B71736607E20}"/>
              </a:ext>
            </a:extLst>
          </p:cNvPr>
          <p:cNvSpPr>
            <a:spLocks noGrp="1"/>
          </p:cNvSpPr>
          <p:nvPr>
            <p:ph type="sldNum" sz="quarter" idx="12"/>
          </p:nvPr>
        </p:nvSpPr>
        <p:spPr>
          <a:xfrm>
            <a:off x="11446600" y="6452553"/>
            <a:ext cx="559979" cy="274955"/>
          </a:xfrm>
        </p:spPr>
        <p:txBody>
          <a:bodyPr/>
          <a:lstStyle>
            <a:lvl1pPr algn="r">
              <a:defRPr sz="1000">
                <a:solidFill>
                  <a:schemeClr val="bg2"/>
                </a:solidFill>
              </a:defRPr>
            </a:lvl1pPr>
          </a:lstStyle>
          <a:p>
            <a:fld id="{E3813BF9-5145-4417-B95D-FA8627973885}" type="slidenum">
              <a:rPr lang="en-US" smtClean="0"/>
              <a:pPr/>
              <a:t>‹#›</a:t>
            </a:fld>
            <a:endParaRPr lang="en-US" dirty="0"/>
          </a:p>
        </p:txBody>
      </p:sp>
      <p:sp>
        <p:nvSpPr>
          <p:cNvPr id="8" name="TextBox 7">
            <a:extLst>
              <a:ext uri="{FF2B5EF4-FFF2-40B4-BE49-F238E27FC236}">
                <a16:creationId xmlns:a16="http://schemas.microsoft.com/office/drawing/2014/main" id="{FD3DCCD5-7A27-4A07-81D3-411B661C71A7}"/>
              </a:ext>
            </a:extLst>
          </p:cNvPr>
          <p:cNvSpPr txBox="1"/>
          <p:nvPr userDrawn="1"/>
        </p:nvSpPr>
        <p:spPr>
          <a:xfrm>
            <a:off x="11370471" y="6466920"/>
            <a:ext cx="447558" cy="246221"/>
          </a:xfrm>
          <a:prstGeom prst="rect">
            <a:avLst/>
          </a:prstGeom>
          <a:noFill/>
        </p:spPr>
        <p:txBody>
          <a:bodyPr wrap="none" rtlCol="0">
            <a:spAutoFit/>
          </a:bodyPr>
          <a:lstStyle/>
          <a:p>
            <a:pPr algn="r"/>
            <a:r>
              <a:rPr lang="en-ID" sz="1000" dirty="0">
                <a:solidFill>
                  <a:schemeClr val="bg2"/>
                </a:solidFill>
              </a:rPr>
              <a:t>page</a:t>
            </a:r>
          </a:p>
        </p:txBody>
      </p:sp>
      <p:sp>
        <p:nvSpPr>
          <p:cNvPr id="10" name="Text Placeholder 9">
            <a:extLst>
              <a:ext uri="{FF2B5EF4-FFF2-40B4-BE49-F238E27FC236}">
                <a16:creationId xmlns:a16="http://schemas.microsoft.com/office/drawing/2014/main" id="{B9267AD1-B73F-4851-B3AF-211B535170F4}"/>
              </a:ext>
            </a:extLst>
          </p:cNvPr>
          <p:cNvSpPr>
            <a:spLocks noGrp="1"/>
          </p:cNvSpPr>
          <p:nvPr>
            <p:ph type="body" sz="quarter" idx="13" hasCustomPrompt="1"/>
          </p:nvPr>
        </p:nvSpPr>
        <p:spPr>
          <a:xfrm>
            <a:off x="695960" y="1158875"/>
            <a:ext cx="10054567" cy="365125"/>
          </a:xfrm>
        </p:spPr>
        <p:txBody>
          <a:bodyPr>
            <a:noAutofit/>
          </a:bodyPr>
          <a:lstStyle>
            <a:lvl1pPr marL="0" indent="0">
              <a:buNone/>
              <a:defRPr sz="1400">
                <a:solidFill>
                  <a:schemeClr val="bg2"/>
                </a:solidFill>
              </a:defRPr>
            </a:lvl1pPr>
            <a:lvl2pPr marL="457200" indent="0">
              <a:buNone/>
              <a:defRPr/>
            </a:lvl2pPr>
          </a:lstStyle>
          <a:p>
            <a:pPr lvl="0"/>
            <a:r>
              <a:rPr lang="en-US" dirty="0"/>
              <a:t>Insert your subtitle here</a:t>
            </a:r>
          </a:p>
        </p:txBody>
      </p:sp>
      <p:pic>
        <p:nvPicPr>
          <p:cNvPr id="12" name="Picture 11">
            <a:extLst>
              <a:ext uri="{FF2B5EF4-FFF2-40B4-BE49-F238E27FC236}">
                <a16:creationId xmlns:a16="http://schemas.microsoft.com/office/drawing/2014/main" id="{04A3DAFE-860B-6F45-8784-31E154F9724E}"/>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750527" y="253484"/>
            <a:ext cx="1188314" cy="588180"/>
          </a:xfrm>
          <a:prstGeom prst="rect">
            <a:avLst/>
          </a:prstGeom>
        </p:spPr>
      </p:pic>
    </p:spTree>
    <p:extLst>
      <p:ext uri="{BB962C8B-B14F-4D97-AF65-F5344CB8AC3E}">
        <p14:creationId xmlns:p14="http://schemas.microsoft.com/office/powerpoint/2010/main" val="1391489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F0E9E46-55B4-42E4-A546-AA3F969F8B6D}"/>
              </a:ext>
            </a:extLst>
          </p:cNvPr>
          <p:cNvSpPr/>
          <p:nvPr userDrawn="1"/>
        </p:nvSpPr>
        <p:spPr>
          <a:xfrm>
            <a:off x="144780" y="148590"/>
            <a:ext cx="11902440" cy="6560820"/>
          </a:xfrm>
          <a:prstGeom prst="rect">
            <a:avLst/>
          </a:prstGeom>
          <a:solidFill>
            <a:schemeClr val="bg1"/>
          </a:solidFill>
          <a:ln>
            <a:noFill/>
          </a:ln>
          <a:effectLst>
            <a:outerShdw blurRad="635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7" name="Rectangle 6">
            <a:extLst>
              <a:ext uri="{FF2B5EF4-FFF2-40B4-BE49-F238E27FC236}">
                <a16:creationId xmlns:a16="http://schemas.microsoft.com/office/drawing/2014/main" id="{5CDFB967-0581-4346-9CD3-A561F10F1176}"/>
              </a:ext>
            </a:extLst>
          </p:cNvPr>
          <p:cNvSpPr/>
          <p:nvPr userDrawn="1"/>
        </p:nvSpPr>
        <p:spPr>
          <a:xfrm>
            <a:off x="11327220" y="6466919"/>
            <a:ext cx="720000" cy="26289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 name="Date Placeholder 2">
            <a:extLst>
              <a:ext uri="{FF2B5EF4-FFF2-40B4-BE49-F238E27FC236}">
                <a16:creationId xmlns:a16="http://schemas.microsoft.com/office/drawing/2014/main" id="{6C89AC49-6886-417A-B1B4-8D51289EC91D}"/>
              </a:ext>
            </a:extLst>
          </p:cNvPr>
          <p:cNvSpPr>
            <a:spLocks noGrp="1"/>
          </p:cNvSpPr>
          <p:nvPr>
            <p:ph type="dt" sz="half" idx="10"/>
          </p:nvPr>
        </p:nvSpPr>
        <p:spPr/>
        <p:txBody>
          <a:bodyPr/>
          <a:lstStyle/>
          <a:p>
            <a:fld id="{69FC6F37-7851-449C-954A-4648488924EA}" type="datetime1">
              <a:rPr lang="en-US" smtClean="0"/>
              <a:t>4/23/2021</a:t>
            </a:fld>
            <a:endParaRPr lang="en-US"/>
          </a:p>
        </p:txBody>
      </p:sp>
      <p:sp>
        <p:nvSpPr>
          <p:cNvPr id="4" name="Footer Placeholder 3">
            <a:extLst>
              <a:ext uri="{FF2B5EF4-FFF2-40B4-BE49-F238E27FC236}">
                <a16:creationId xmlns:a16="http://schemas.microsoft.com/office/drawing/2014/main" id="{52551B52-2C72-4F1A-95A3-BC28FB990FC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D14D4D2-A4D4-457B-992F-B71736607E20}"/>
              </a:ext>
            </a:extLst>
          </p:cNvPr>
          <p:cNvSpPr>
            <a:spLocks noGrp="1"/>
          </p:cNvSpPr>
          <p:nvPr>
            <p:ph type="sldNum" sz="quarter" idx="12"/>
          </p:nvPr>
        </p:nvSpPr>
        <p:spPr>
          <a:xfrm>
            <a:off x="11446600" y="6460887"/>
            <a:ext cx="559979" cy="274955"/>
          </a:xfrm>
        </p:spPr>
        <p:txBody>
          <a:bodyPr/>
          <a:lstStyle>
            <a:lvl1pPr algn="r">
              <a:defRPr sz="1000">
                <a:solidFill>
                  <a:schemeClr val="bg2"/>
                </a:solidFill>
              </a:defRPr>
            </a:lvl1pPr>
          </a:lstStyle>
          <a:p>
            <a:fld id="{E3813BF9-5145-4417-B95D-FA8627973885}" type="slidenum">
              <a:rPr lang="en-US" smtClean="0"/>
              <a:pPr/>
              <a:t>‹#›</a:t>
            </a:fld>
            <a:endParaRPr lang="en-US"/>
          </a:p>
        </p:txBody>
      </p:sp>
      <p:sp>
        <p:nvSpPr>
          <p:cNvPr id="8" name="TextBox 7">
            <a:extLst>
              <a:ext uri="{FF2B5EF4-FFF2-40B4-BE49-F238E27FC236}">
                <a16:creationId xmlns:a16="http://schemas.microsoft.com/office/drawing/2014/main" id="{FD3DCCD5-7A27-4A07-81D3-411B661C71A7}"/>
              </a:ext>
            </a:extLst>
          </p:cNvPr>
          <p:cNvSpPr txBox="1"/>
          <p:nvPr userDrawn="1"/>
        </p:nvSpPr>
        <p:spPr>
          <a:xfrm>
            <a:off x="11370471" y="6475254"/>
            <a:ext cx="447558" cy="246221"/>
          </a:xfrm>
          <a:prstGeom prst="rect">
            <a:avLst/>
          </a:prstGeom>
          <a:noFill/>
        </p:spPr>
        <p:txBody>
          <a:bodyPr wrap="none" rtlCol="0">
            <a:spAutoFit/>
          </a:bodyPr>
          <a:lstStyle/>
          <a:p>
            <a:pPr algn="r"/>
            <a:r>
              <a:rPr lang="en-ID" sz="1000" dirty="0">
                <a:solidFill>
                  <a:schemeClr val="bg2"/>
                </a:solidFill>
              </a:rPr>
              <a:t>page</a:t>
            </a:r>
          </a:p>
        </p:txBody>
      </p:sp>
      <p:sp>
        <p:nvSpPr>
          <p:cNvPr id="11" name="Picture Placeholder 10">
            <a:extLst>
              <a:ext uri="{FF2B5EF4-FFF2-40B4-BE49-F238E27FC236}">
                <a16:creationId xmlns:a16="http://schemas.microsoft.com/office/drawing/2014/main" id="{AA9143A3-85A2-4DD6-8002-6900D831269C}"/>
              </a:ext>
            </a:extLst>
          </p:cNvPr>
          <p:cNvSpPr>
            <a:spLocks noGrp="1"/>
          </p:cNvSpPr>
          <p:nvPr>
            <p:ph type="pic" sz="quarter" idx="14"/>
          </p:nvPr>
        </p:nvSpPr>
        <p:spPr>
          <a:xfrm>
            <a:off x="144780" y="1849120"/>
            <a:ext cx="11902440" cy="4114800"/>
          </a:xfrm>
        </p:spPr>
        <p:txBody>
          <a:bodyPr/>
          <a:lstStyle/>
          <a:p>
            <a:endParaRPr lang="en-ID"/>
          </a:p>
        </p:txBody>
      </p:sp>
      <p:sp>
        <p:nvSpPr>
          <p:cNvPr id="12" name="Title 1">
            <a:extLst>
              <a:ext uri="{FF2B5EF4-FFF2-40B4-BE49-F238E27FC236}">
                <a16:creationId xmlns:a16="http://schemas.microsoft.com/office/drawing/2014/main" id="{A2236BFD-99FD-4F1C-80FD-F953B1E33AC8}"/>
              </a:ext>
            </a:extLst>
          </p:cNvPr>
          <p:cNvSpPr>
            <a:spLocks noGrp="1"/>
          </p:cNvSpPr>
          <p:nvPr>
            <p:ph type="title"/>
          </p:nvPr>
        </p:nvSpPr>
        <p:spPr>
          <a:xfrm>
            <a:off x="695960" y="395724"/>
            <a:ext cx="10054567" cy="986036"/>
          </a:xfrm>
        </p:spPr>
        <p:txBody>
          <a:bodyPr/>
          <a:lstStyle/>
          <a:p>
            <a:r>
              <a:rPr lang="en-US" dirty="0"/>
              <a:t>Click to edit Master title style</a:t>
            </a:r>
            <a:endParaRPr lang="en-ID" dirty="0"/>
          </a:p>
        </p:txBody>
      </p:sp>
      <p:sp>
        <p:nvSpPr>
          <p:cNvPr id="13" name="Text Placeholder 9">
            <a:extLst>
              <a:ext uri="{FF2B5EF4-FFF2-40B4-BE49-F238E27FC236}">
                <a16:creationId xmlns:a16="http://schemas.microsoft.com/office/drawing/2014/main" id="{6C7F29D1-4A66-4CBA-A9A1-D069F0F0D6D7}"/>
              </a:ext>
            </a:extLst>
          </p:cNvPr>
          <p:cNvSpPr>
            <a:spLocks noGrp="1"/>
          </p:cNvSpPr>
          <p:nvPr>
            <p:ph type="body" sz="quarter" idx="13" hasCustomPrompt="1"/>
          </p:nvPr>
        </p:nvSpPr>
        <p:spPr>
          <a:xfrm>
            <a:off x="695960" y="1158875"/>
            <a:ext cx="10054567" cy="365125"/>
          </a:xfrm>
        </p:spPr>
        <p:txBody>
          <a:bodyPr>
            <a:noAutofit/>
          </a:bodyPr>
          <a:lstStyle>
            <a:lvl1pPr marL="0" indent="0">
              <a:buNone/>
              <a:defRPr sz="2000">
                <a:solidFill>
                  <a:srgbClr val="0070C0"/>
                </a:solidFill>
              </a:defRPr>
            </a:lvl1pPr>
            <a:lvl2pPr marL="457200" indent="0">
              <a:buNone/>
              <a:defRPr/>
            </a:lvl2pPr>
          </a:lstStyle>
          <a:p>
            <a:pPr lvl="0"/>
            <a:r>
              <a:rPr lang="en-US" dirty="0"/>
              <a:t>Insert your subtitle here</a:t>
            </a:r>
          </a:p>
        </p:txBody>
      </p:sp>
      <p:pic>
        <p:nvPicPr>
          <p:cNvPr id="14" name="Picture 13">
            <a:extLst>
              <a:ext uri="{FF2B5EF4-FFF2-40B4-BE49-F238E27FC236}">
                <a16:creationId xmlns:a16="http://schemas.microsoft.com/office/drawing/2014/main" id="{D522EEAB-C4D0-4040-B9CF-5EFAE08F06DE}"/>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750527" y="253484"/>
            <a:ext cx="1188314" cy="588180"/>
          </a:xfrm>
          <a:prstGeom prst="rect">
            <a:avLst/>
          </a:prstGeom>
        </p:spPr>
      </p:pic>
    </p:spTree>
    <p:extLst>
      <p:ext uri="{BB962C8B-B14F-4D97-AF65-F5344CB8AC3E}">
        <p14:creationId xmlns:p14="http://schemas.microsoft.com/office/powerpoint/2010/main" val="41782533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3">
                                            <p:txEl>
                                              <p:pRg st="0" end="0"/>
                                            </p:txEl>
                                          </p:spTgt>
                                        </p:tgtEl>
                                        <p:attrNameLst>
                                          <p:attrName>style.visibility</p:attrName>
                                        </p:attrNameLst>
                                      </p:cBhvr>
                                      <p:to>
                                        <p:strVal val="visible"/>
                                      </p:to>
                                    </p:set>
                                    <p:animEffect transition="in" filter="fade">
                                      <p:cBhvr>
                                        <p:cTn id="11" dur="500"/>
                                        <p:tgtEl>
                                          <p:spTgt spid="1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build="p">
        <p:tmplLst>
          <p:tmpl lvl="1">
            <p:tnLst>
              <p:par>
                <p:cTn presetID="10" presetClass="entr" presetSubtype="0"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Image on Lef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F0E9E46-55B4-42E4-A546-AA3F969F8B6D}"/>
              </a:ext>
            </a:extLst>
          </p:cNvPr>
          <p:cNvSpPr/>
          <p:nvPr userDrawn="1"/>
        </p:nvSpPr>
        <p:spPr>
          <a:xfrm>
            <a:off x="144780" y="148590"/>
            <a:ext cx="11902440" cy="6560820"/>
          </a:xfrm>
          <a:prstGeom prst="rect">
            <a:avLst/>
          </a:prstGeom>
          <a:solidFill>
            <a:schemeClr val="bg1"/>
          </a:solidFill>
          <a:ln>
            <a:noFill/>
          </a:ln>
          <a:effectLst>
            <a:outerShdw blurRad="635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7" name="Rectangle 6">
            <a:extLst>
              <a:ext uri="{FF2B5EF4-FFF2-40B4-BE49-F238E27FC236}">
                <a16:creationId xmlns:a16="http://schemas.microsoft.com/office/drawing/2014/main" id="{5CDFB967-0581-4346-9CD3-A561F10F1176}"/>
              </a:ext>
            </a:extLst>
          </p:cNvPr>
          <p:cNvSpPr/>
          <p:nvPr userDrawn="1"/>
        </p:nvSpPr>
        <p:spPr>
          <a:xfrm>
            <a:off x="11327220" y="6452552"/>
            <a:ext cx="720000" cy="26289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 name="Date Placeholder 2">
            <a:extLst>
              <a:ext uri="{FF2B5EF4-FFF2-40B4-BE49-F238E27FC236}">
                <a16:creationId xmlns:a16="http://schemas.microsoft.com/office/drawing/2014/main" id="{6C89AC49-6886-417A-B1B4-8D51289EC91D}"/>
              </a:ext>
            </a:extLst>
          </p:cNvPr>
          <p:cNvSpPr>
            <a:spLocks noGrp="1"/>
          </p:cNvSpPr>
          <p:nvPr>
            <p:ph type="dt" sz="half" idx="10"/>
          </p:nvPr>
        </p:nvSpPr>
        <p:spPr/>
        <p:txBody>
          <a:bodyPr/>
          <a:lstStyle/>
          <a:p>
            <a:fld id="{69FC6F37-7851-449C-954A-4648488924EA}" type="datetime1">
              <a:rPr lang="en-US" smtClean="0"/>
              <a:t>4/23/2021</a:t>
            </a:fld>
            <a:endParaRPr lang="en-US"/>
          </a:p>
        </p:txBody>
      </p:sp>
      <p:sp>
        <p:nvSpPr>
          <p:cNvPr id="4" name="Footer Placeholder 3">
            <a:extLst>
              <a:ext uri="{FF2B5EF4-FFF2-40B4-BE49-F238E27FC236}">
                <a16:creationId xmlns:a16="http://schemas.microsoft.com/office/drawing/2014/main" id="{52551B52-2C72-4F1A-95A3-BC28FB990FC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D14D4D2-A4D4-457B-992F-B71736607E20}"/>
              </a:ext>
            </a:extLst>
          </p:cNvPr>
          <p:cNvSpPr>
            <a:spLocks noGrp="1"/>
          </p:cNvSpPr>
          <p:nvPr>
            <p:ph type="sldNum" sz="quarter" idx="12"/>
          </p:nvPr>
        </p:nvSpPr>
        <p:spPr>
          <a:xfrm>
            <a:off x="11446600" y="6446520"/>
            <a:ext cx="559979" cy="274955"/>
          </a:xfrm>
        </p:spPr>
        <p:txBody>
          <a:bodyPr/>
          <a:lstStyle>
            <a:lvl1pPr algn="r">
              <a:defRPr sz="1000">
                <a:solidFill>
                  <a:schemeClr val="bg2"/>
                </a:solidFill>
              </a:defRPr>
            </a:lvl1pPr>
          </a:lstStyle>
          <a:p>
            <a:fld id="{E3813BF9-5145-4417-B95D-FA8627973885}" type="slidenum">
              <a:rPr lang="en-US" smtClean="0"/>
              <a:pPr/>
              <a:t>‹#›</a:t>
            </a:fld>
            <a:endParaRPr lang="en-US" dirty="0"/>
          </a:p>
        </p:txBody>
      </p:sp>
      <p:sp>
        <p:nvSpPr>
          <p:cNvPr id="8" name="TextBox 7">
            <a:extLst>
              <a:ext uri="{FF2B5EF4-FFF2-40B4-BE49-F238E27FC236}">
                <a16:creationId xmlns:a16="http://schemas.microsoft.com/office/drawing/2014/main" id="{FD3DCCD5-7A27-4A07-81D3-411B661C71A7}"/>
              </a:ext>
            </a:extLst>
          </p:cNvPr>
          <p:cNvSpPr txBox="1"/>
          <p:nvPr userDrawn="1"/>
        </p:nvSpPr>
        <p:spPr>
          <a:xfrm>
            <a:off x="11370471" y="6460887"/>
            <a:ext cx="447558" cy="246221"/>
          </a:xfrm>
          <a:prstGeom prst="rect">
            <a:avLst/>
          </a:prstGeom>
          <a:noFill/>
        </p:spPr>
        <p:txBody>
          <a:bodyPr wrap="none" rtlCol="0">
            <a:spAutoFit/>
          </a:bodyPr>
          <a:lstStyle/>
          <a:p>
            <a:pPr algn="r"/>
            <a:r>
              <a:rPr lang="en-ID" sz="1000" dirty="0">
                <a:solidFill>
                  <a:schemeClr val="bg2"/>
                </a:solidFill>
              </a:rPr>
              <a:t>page</a:t>
            </a:r>
          </a:p>
        </p:txBody>
      </p:sp>
      <p:sp>
        <p:nvSpPr>
          <p:cNvPr id="11" name="Picture Placeholder 10">
            <a:extLst>
              <a:ext uri="{FF2B5EF4-FFF2-40B4-BE49-F238E27FC236}">
                <a16:creationId xmlns:a16="http://schemas.microsoft.com/office/drawing/2014/main" id="{685C8B7E-6CA2-4463-87CA-F86E92FC22C1}"/>
              </a:ext>
            </a:extLst>
          </p:cNvPr>
          <p:cNvSpPr>
            <a:spLocks noGrp="1"/>
          </p:cNvSpPr>
          <p:nvPr>
            <p:ph type="pic" sz="quarter" idx="14"/>
          </p:nvPr>
        </p:nvSpPr>
        <p:spPr>
          <a:xfrm>
            <a:off x="695326" y="1658938"/>
            <a:ext cx="5400674" cy="4481470"/>
          </a:xfrm>
        </p:spPr>
        <p:txBody>
          <a:bodyPr/>
          <a:lstStyle/>
          <a:p>
            <a:endParaRPr lang="en-ID"/>
          </a:p>
        </p:txBody>
      </p:sp>
      <p:sp>
        <p:nvSpPr>
          <p:cNvPr id="12" name="Title 1">
            <a:extLst>
              <a:ext uri="{FF2B5EF4-FFF2-40B4-BE49-F238E27FC236}">
                <a16:creationId xmlns:a16="http://schemas.microsoft.com/office/drawing/2014/main" id="{AB8159B0-B246-4992-B682-E76BEB9A0B6D}"/>
              </a:ext>
            </a:extLst>
          </p:cNvPr>
          <p:cNvSpPr>
            <a:spLocks noGrp="1"/>
          </p:cNvSpPr>
          <p:nvPr>
            <p:ph type="title"/>
          </p:nvPr>
        </p:nvSpPr>
        <p:spPr>
          <a:xfrm>
            <a:off x="695960" y="395724"/>
            <a:ext cx="10054567" cy="986036"/>
          </a:xfrm>
        </p:spPr>
        <p:txBody>
          <a:bodyPr/>
          <a:lstStyle/>
          <a:p>
            <a:r>
              <a:rPr lang="en-US" dirty="0"/>
              <a:t>Click to edit Master title style</a:t>
            </a:r>
            <a:endParaRPr lang="en-ID" dirty="0"/>
          </a:p>
        </p:txBody>
      </p:sp>
      <p:sp>
        <p:nvSpPr>
          <p:cNvPr id="13" name="Text Placeholder 9">
            <a:extLst>
              <a:ext uri="{FF2B5EF4-FFF2-40B4-BE49-F238E27FC236}">
                <a16:creationId xmlns:a16="http://schemas.microsoft.com/office/drawing/2014/main" id="{56507238-16C6-423B-A2C2-7A1ECA40C1E8}"/>
              </a:ext>
            </a:extLst>
          </p:cNvPr>
          <p:cNvSpPr>
            <a:spLocks noGrp="1"/>
          </p:cNvSpPr>
          <p:nvPr>
            <p:ph type="body" sz="quarter" idx="13" hasCustomPrompt="1"/>
          </p:nvPr>
        </p:nvSpPr>
        <p:spPr>
          <a:xfrm>
            <a:off x="695960" y="1158875"/>
            <a:ext cx="10054567" cy="365125"/>
          </a:xfrm>
        </p:spPr>
        <p:txBody>
          <a:bodyPr>
            <a:noAutofit/>
          </a:bodyPr>
          <a:lstStyle>
            <a:lvl1pPr marL="0" indent="0">
              <a:buNone/>
              <a:defRPr sz="2000">
                <a:solidFill>
                  <a:srgbClr val="0070C0"/>
                </a:solidFill>
              </a:defRPr>
            </a:lvl1pPr>
            <a:lvl2pPr marL="457200" indent="0">
              <a:buNone/>
              <a:defRPr/>
            </a:lvl2pPr>
          </a:lstStyle>
          <a:p>
            <a:pPr lvl="0"/>
            <a:r>
              <a:rPr lang="en-US" dirty="0"/>
              <a:t>Insert your subtitle here</a:t>
            </a:r>
          </a:p>
        </p:txBody>
      </p:sp>
      <p:pic>
        <p:nvPicPr>
          <p:cNvPr id="14" name="Picture 13">
            <a:extLst>
              <a:ext uri="{FF2B5EF4-FFF2-40B4-BE49-F238E27FC236}">
                <a16:creationId xmlns:a16="http://schemas.microsoft.com/office/drawing/2014/main" id="{1C9D4C4F-1CDC-FE40-AB90-9027A800171C}"/>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750527" y="253484"/>
            <a:ext cx="1188314" cy="588180"/>
          </a:xfrm>
          <a:prstGeom prst="rect">
            <a:avLst/>
          </a:prstGeom>
        </p:spPr>
      </p:pic>
    </p:spTree>
    <p:extLst>
      <p:ext uri="{BB962C8B-B14F-4D97-AF65-F5344CB8AC3E}">
        <p14:creationId xmlns:p14="http://schemas.microsoft.com/office/powerpoint/2010/main" val="27893466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3">
                                            <p:txEl>
                                              <p:pRg st="0" end="0"/>
                                            </p:txEl>
                                          </p:spTgt>
                                        </p:tgtEl>
                                        <p:attrNameLst>
                                          <p:attrName>style.visibility</p:attrName>
                                        </p:attrNameLst>
                                      </p:cBhvr>
                                      <p:to>
                                        <p:strVal val="visible"/>
                                      </p:to>
                                    </p:set>
                                    <p:animEffect transition="in" filter="fade">
                                      <p:cBhvr>
                                        <p:cTn id="11" dur="500"/>
                                        <p:tgtEl>
                                          <p:spTgt spid="1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build="p">
        <p:tmplLst>
          <p:tmpl lvl="1">
            <p:tnLst>
              <p:par>
                <p:cTn presetID="10" presetClass="entr" presetSubtype="0"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ortrait on Lef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F0E9E46-55B4-42E4-A546-AA3F969F8B6D}"/>
              </a:ext>
            </a:extLst>
          </p:cNvPr>
          <p:cNvSpPr/>
          <p:nvPr userDrawn="1"/>
        </p:nvSpPr>
        <p:spPr>
          <a:xfrm>
            <a:off x="144780" y="148590"/>
            <a:ext cx="11902440" cy="6560820"/>
          </a:xfrm>
          <a:prstGeom prst="rect">
            <a:avLst/>
          </a:prstGeom>
          <a:solidFill>
            <a:schemeClr val="bg1"/>
          </a:solidFill>
          <a:ln>
            <a:noFill/>
          </a:ln>
          <a:effectLst>
            <a:outerShdw blurRad="635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7" name="Rectangle 6">
            <a:extLst>
              <a:ext uri="{FF2B5EF4-FFF2-40B4-BE49-F238E27FC236}">
                <a16:creationId xmlns:a16="http://schemas.microsoft.com/office/drawing/2014/main" id="{5CDFB967-0581-4346-9CD3-A561F10F1176}"/>
              </a:ext>
            </a:extLst>
          </p:cNvPr>
          <p:cNvSpPr/>
          <p:nvPr userDrawn="1"/>
        </p:nvSpPr>
        <p:spPr>
          <a:xfrm>
            <a:off x="11327220" y="6452552"/>
            <a:ext cx="720000" cy="26289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 name="Date Placeholder 2">
            <a:extLst>
              <a:ext uri="{FF2B5EF4-FFF2-40B4-BE49-F238E27FC236}">
                <a16:creationId xmlns:a16="http://schemas.microsoft.com/office/drawing/2014/main" id="{6C89AC49-6886-417A-B1B4-8D51289EC91D}"/>
              </a:ext>
            </a:extLst>
          </p:cNvPr>
          <p:cNvSpPr>
            <a:spLocks noGrp="1"/>
          </p:cNvSpPr>
          <p:nvPr>
            <p:ph type="dt" sz="half" idx="10"/>
          </p:nvPr>
        </p:nvSpPr>
        <p:spPr/>
        <p:txBody>
          <a:bodyPr/>
          <a:lstStyle/>
          <a:p>
            <a:fld id="{69FC6F37-7851-449C-954A-4648488924EA}" type="datetime1">
              <a:rPr lang="en-US" smtClean="0"/>
              <a:t>4/23/2021</a:t>
            </a:fld>
            <a:endParaRPr lang="en-US"/>
          </a:p>
        </p:txBody>
      </p:sp>
      <p:sp>
        <p:nvSpPr>
          <p:cNvPr id="4" name="Footer Placeholder 3">
            <a:extLst>
              <a:ext uri="{FF2B5EF4-FFF2-40B4-BE49-F238E27FC236}">
                <a16:creationId xmlns:a16="http://schemas.microsoft.com/office/drawing/2014/main" id="{52551B52-2C72-4F1A-95A3-BC28FB990FC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D14D4D2-A4D4-457B-992F-B71736607E20}"/>
              </a:ext>
            </a:extLst>
          </p:cNvPr>
          <p:cNvSpPr>
            <a:spLocks noGrp="1"/>
          </p:cNvSpPr>
          <p:nvPr>
            <p:ph type="sldNum" sz="quarter" idx="12"/>
          </p:nvPr>
        </p:nvSpPr>
        <p:spPr>
          <a:xfrm>
            <a:off x="11446600" y="6446520"/>
            <a:ext cx="559979" cy="274955"/>
          </a:xfrm>
        </p:spPr>
        <p:txBody>
          <a:bodyPr/>
          <a:lstStyle>
            <a:lvl1pPr algn="r">
              <a:defRPr sz="1000">
                <a:solidFill>
                  <a:schemeClr val="bg2"/>
                </a:solidFill>
              </a:defRPr>
            </a:lvl1pPr>
          </a:lstStyle>
          <a:p>
            <a:fld id="{E3813BF9-5145-4417-B95D-FA8627973885}" type="slidenum">
              <a:rPr lang="en-US" smtClean="0"/>
              <a:pPr/>
              <a:t>‹#›</a:t>
            </a:fld>
            <a:endParaRPr lang="en-US"/>
          </a:p>
        </p:txBody>
      </p:sp>
      <p:sp>
        <p:nvSpPr>
          <p:cNvPr id="8" name="TextBox 7">
            <a:extLst>
              <a:ext uri="{FF2B5EF4-FFF2-40B4-BE49-F238E27FC236}">
                <a16:creationId xmlns:a16="http://schemas.microsoft.com/office/drawing/2014/main" id="{FD3DCCD5-7A27-4A07-81D3-411B661C71A7}"/>
              </a:ext>
            </a:extLst>
          </p:cNvPr>
          <p:cNvSpPr txBox="1"/>
          <p:nvPr userDrawn="1"/>
        </p:nvSpPr>
        <p:spPr>
          <a:xfrm>
            <a:off x="11370471" y="6460887"/>
            <a:ext cx="447558" cy="246221"/>
          </a:xfrm>
          <a:prstGeom prst="rect">
            <a:avLst/>
          </a:prstGeom>
          <a:noFill/>
        </p:spPr>
        <p:txBody>
          <a:bodyPr wrap="none" rtlCol="0">
            <a:spAutoFit/>
          </a:bodyPr>
          <a:lstStyle/>
          <a:p>
            <a:pPr algn="r"/>
            <a:r>
              <a:rPr lang="en-ID" sz="1000" dirty="0">
                <a:solidFill>
                  <a:schemeClr val="bg2"/>
                </a:solidFill>
              </a:rPr>
              <a:t>page</a:t>
            </a:r>
          </a:p>
        </p:txBody>
      </p:sp>
      <p:sp>
        <p:nvSpPr>
          <p:cNvPr id="11" name="Picture Placeholder 10">
            <a:extLst>
              <a:ext uri="{FF2B5EF4-FFF2-40B4-BE49-F238E27FC236}">
                <a16:creationId xmlns:a16="http://schemas.microsoft.com/office/drawing/2014/main" id="{685C8B7E-6CA2-4463-87CA-F86E92FC22C1}"/>
              </a:ext>
            </a:extLst>
          </p:cNvPr>
          <p:cNvSpPr>
            <a:spLocks noGrp="1"/>
          </p:cNvSpPr>
          <p:nvPr>
            <p:ph type="pic" sz="quarter" idx="14"/>
          </p:nvPr>
        </p:nvSpPr>
        <p:spPr>
          <a:xfrm>
            <a:off x="144780" y="135136"/>
            <a:ext cx="5400674" cy="6560820"/>
          </a:xfrm>
        </p:spPr>
        <p:txBody>
          <a:bodyPr/>
          <a:lstStyle/>
          <a:p>
            <a:endParaRPr lang="en-ID"/>
          </a:p>
        </p:txBody>
      </p:sp>
      <p:pic>
        <p:nvPicPr>
          <p:cNvPr id="9" name="Picture 8">
            <a:extLst>
              <a:ext uri="{FF2B5EF4-FFF2-40B4-BE49-F238E27FC236}">
                <a16:creationId xmlns:a16="http://schemas.microsoft.com/office/drawing/2014/main" id="{5971F0DE-8E43-3F44-A379-F7763A3AE533}"/>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750527" y="253484"/>
            <a:ext cx="1188314" cy="588180"/>
          </a:xfrm>
          <a:prstGeom prst="rect">
            <a:avLst/>
          </a:prstGeom>
        </p:spPr>
      </p:pic>
    </p:spTree>
    <p:extLst>
      <p:ext uri="{BB962C8B-B14F-4D97-AF65-F5344CB8AC3E}">
        <p14:creationId xmlns:p14="http://schemas.microsoft.com/office/powerpoint/2010/main" val="415764412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 on Righ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F0E9E46-55B4-42E4-A546-AA3F969F8B6D}"/>
              </a:ext>
            </a:extLst>
          </p:cNvPr>
          <p:cNvSpPr/>
          <p:nvPr userDrawn="1"/>
        </p:nvSpPr>
        <p:spPr>
          <a:xfrm>
            <a:off x="144780" y="148590"/>
            <a:ext cx="11902440" cy="6560820"/>
          </a:xfrm>
          <a:prstGeom prst="rect">
            <a:avLst/>
          </a:prstGeom>
          <a:solidFill>
            <a:schemeClr val="bg1"/>
          </a:solidFill>
          <a:ln>
            <a:noFill/>
          </a:ln>
          <a:effectLst>
            <a:outerShdw blurRad="635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7" name="Rectangle 6">
            <a:extLst>
              <a:ext uri="{FF2B5EF4-FFF2-40B4-BE49-F238E27FC236}">
                <a16:creationId xmlns:a16="http://schemas.microsoft.com/office/drawing/2014/main" id="{5CDFB967-0581-4346-9CD3-A561F10F1176}"/>
              </a:ext>
            </a:extLst>
          </p:cNvPr>
          <p:cNvSpPr/>
          <p:nvPr userDrawn="1"/>
        </p:nvSpPr>
        <p:spPr>
          <a:xfrm>
            <a:off x="11327220" y="6446520"/>
            <a:ext cx="720000" cy="26289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 name="Date Placeholder 2">
            <a:extLst>
              <a:ext uri="{FF2B5EF4-FFF2-40B4-BE49-F238E27FC236}">
                <a16:creationId xmlns:a16="http://schemas.microsoft.com/office/drawing/2014/main" id="{6C89AC49-6886-417A-B1B4-8D51289EC91D}"/>
              </a:ext>
            </a:extLst>
          </p:cNvPr>
          <p:cNvSpPr>
            <a:spLocks noGrp="1"/>
          </p:cNvSpPr>
          <p:nvPr>
            <p:ph type="dt" sz="half" idx="10"/>
          </p:nvPr>
        </p:nvSpPr>
        <p:spPr/>
        <p:txBody>
          <a:bodyPr/>
          <a:lstStyle/>
          <a:p>
            <a:fld id="{69FC6F37-7851-449C-954A-4648488924EA}" type="datetime1">
              <a:rPr lang="en-US" smtClean="0"/>
              <a:t>4/23/2021</a:t>
            </a:fld>
            <a:endParaRPr lang="en-US"/>
          </a:p>
        </p:txBody>
      </p:sp>
      <p:sp>
        <p:nvSpPr>
          <p:cNvPr id="4" name="Footer Placeholder 3">
            <a:extLst>
              <a:ext uri="{FF2B5EF4-FFF2-40B4-BE49-F238E27FC236}">
                <a16:creationId xmlns:a16="http://schemas.microsoft.com/office/drawing/2014/main" id="{52551B52-2C72-4F1A-95A3-BC28FB990FC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D14D4D2-A4D4-457B-992F-B71736607E20}"/>
              </a:ext>
            </a:extLst>
          </p:cNvPr>
          <p:cNvSpPr>
            <a:spLocks noGrp="1"/>
          </p:cNvSpPr>
          <p:nvPr>
            <p:ph type="sldNum" sz="quarter" idx="12"/>
          </p:nvPr>
        </p:nvSpPr>
        <p:spPr>
          <a:xfrm>
            <a:off x="11446600" y="6440488"/>
            <a:ext cx="559979" cy="274955"/>
          </a:xfrm>
        </p:spPr>
        <p:txBody>
          <a:bodyPr/>
          <a:lstStyle>
            <a:lvl1pPr algn="r">
              <a:defRPr sz="1000">
                <a:solidFill>
                  <a:schemeClr val="bg2"/>
                </a:solidFill>
              </a:defRPr>
            </a:lvl1pPr>
          </a:lstStyle>
          <a:p>
            <a:fld id="{E3813BF9-5145-4417-B95D-FA8627973885}" type="slidenum">
              <a:rPr lang="en-US" smtClean="0"/>
              <a:pPr/>
              <a:t>‹#›</a:t>
            </a:fld>
            <a:endParaRPr lang="en-US"/>
          </a:p>
        </p:txBody>
      </p:sp>
      <p:sp>
        <p:nvSpPr>
          <p:cNvPr id="8" name="TextBox 7">
            <a:extLst>
              <a:ext uri="{FF2B5EF4-FFF2-40B4-BE49-F238E27FC236}">
                <a16:creationId xmlns:a16="http://schemas.microsoft.com/office/drawing/2014/main" id="{FD3DCCD5-7A27-4A07-81D3-411B661C71A7}"/>
              </a:ext>
            </a:extLst>
          </p:cNvPr>
          <p:cNvSpPr txBox="1"/>
          <p:nvPr userDrawn="1"/>
        </p:nvSpPr>
        <p:spPr>
          <a:xfrm>
            <a:off x="11370471" y="6454855"/>
            <a:ext cx="447558" cy="246221"/>
          </a:xfrm>
          <a:prstGeom prst="rect">
            <a:avLst/>
          </a:prstGeom>
          <a:noFill/>
        </p:spPr>
        <p:txBody>
          <a:bodyPr wrap="none" rtlCol="0">
            <a:spAutoFit/>
          </a:bodyPr>
          <a:lstStyle/>
          <a:p>
            <a:pPr algn="r"/>
            <a:r>
              <a:rPr lang="en-ID" sz="1000" dirty="0">
                <a:solidFill>
                  <a:schemeClr val="bg2"/>
                </a:solidFill>
              </a:rPr>
              <a:t>page</a:t>
            </a:r>
          </a:p>
        </p:txBody>
      </p:sp>
      <p:sp>
        <p:nvSpPr>
          <p:cNvPr id="11" name="Picture Placeholder 10">
            <a:extLst>
              <a:ext uri="{FF2B5EF4-FFF2-40B4-BE49-F238E27FC236}">
                <a16:creationId xmlns:a16="http://schemas.microsoft.com/office/drawing/2014/main" id="{685C8B7E-6CA2-4463-87CA-F86E92FC22C1}"/>
              </a:ext>
            </a:extLst>
          </p:cNvPr>
          <p:cNvSpPr>
            <a:spLocks noGrp="1"/>
          </p:cNvSpPr>
          <p:nvPr>
            <p:ph type="pic" sz="quarter" idx="14"/>
          </p:nvPr>
        </p:nvSpPr>
        <p:spPr>
          <a:xfrm>
            <a:off x="6721973" y="1628894"/>
            <a:ext cx="5161914" cy="4524772"/>
          </a:xfrm>
        </p:spPr>
        <p:txBody>
          <a:bodyPr/>
          <a:lstStyle/>
          <a:p>
            <a:endParaRPr lang="en-ID" dirty="0"/>
          </a:p>
        </p:txBody>
      </p:sp>
      <p:sp>
        <p:nvSpPr>
          <p:cNvPr id="13" name="Title 1">
            <a:extLst>
              <a:ext uri="{FF2B5EF4-FFF2-40B4-BE49-F238E27FC236}">
                <a16:creationId xmlns:a16="http://schemas.microsoft.com/office/drawing/2014/main" id="{E6E58B73-29F9-4789-BF35-AB485895426B}"/>
              </a:ext>
            </a:extLst>
          </p:cNvPr>
          <p:cNvSpPr>
            <a:spLocks noGrp="1"/>
          </p:cNvSpPr>
          <p:nvPr>
            <p:ph type="title"/>
          </p:nvPr>
        </p:nvSpPr>
        <p:spPr>
          <a:xfrm>
            <a:off x="695960" y="395724"/>
            <a:ext cx="10054567" cy="986036"/>
          </a:xfrm>
        </p:spPr>
        <p:txBody>
          <a:bodyPr/>
          <a:lstStyle/>
          <a:p>
            <a:r>
              <a:rPr lang="en-US" dirty="0"/>
              <a:t>Click to edit Master title style</a:t>
            </a:r>
            <a:endParaRPr lang="en-ID" dirty="0"/>
          </a:p>
        </p:txBody>
      </p:sp>
      <p:sp>
        <p:nvSpPr>
          <p:cNvPr id="14" name="Text Placeholder 9">
            <a:extLst>
              <a:ext uri="{FF2B5EF4-FFF2-40B4-BE49-F238E27FC236}">
                <a16:creationId xmlns:a16="http://schemas.microsoft.com/office/drawing/2014/main" id="{446D5EA9-AAF6-4488-B583-7DA55424AD13}"/>
              </a:ext>
            </a:extLst>
          </p:cNvPr>
          <p:cNvSpPr>
            <a:spLocks noGrp="1"/>
          </p:cNvSpPr>
          <p:nvPr>
            <p:ph type="body" sz="quarter" idx="13" hasCustomPrompt="1"/>
          </p:nvPr>
        </p:nvSpPr>
        <p:spPr>
          <a:xfrm>
            <a:off x="695960" y="1158875"/>
            <a:ext cx="10054567" cy="365125"/>
          </a:xfrm>
        </p:spPr>
        <p:txBody>
          <a:bodyPr>
            <a:noAutofit/>
          </a:bodyPr>
          <a:lstStyle>
            <a:lvl1pPr marL="0" indent="0">
              <a:buNone/>
              <a:defRPr sz="2000">
                <a:solidFill>
                  <a:srgbClr val="0070C0"/>
                </a:solidFill>
              </a:defRPr>
            </a:lvl1pPr>
            <a:lvl2pPr marL="457200" indent="0">
              <a:buNone/>
              <a:defRPr/>
            </a:lvl2pPr>
          </a:lstStyle>
          <a:p>
            <a:pPr lvl="0"/>
            <a:r>
              <a:rPr lang="en-US" dirty="0"/>
              <a:t>Insert your subtitle here</a:t>
            </a:r>
          </a:p>
        </p:txBody>
      </p:sp>
      <p:pic>
        <p:nvPicPr>
          <p:cNvPr id="12" name="Picture 11">
            <a:extLst>
              <a:ext uri="{FF2B5EF4-FFF2-40B4-BE49-F238E27FC236}">
                <a16:creationId xmlns:a16="http://schemas.microsoft.com/office/drawing/2014/main" id="{65D8DFB7-D816-3949-AE6B-76FB988F86C8}"/>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750527" y="253484"/>
            <a:ext cx="1188314" cy="588180"/>
          </a:xfrm>
          <a:prstGeom prst="rect">
            <a:avLst/>
          </a:prstGeom>
        </p:spPr>
      </p:pic>
    </p:spTree>
    <p:extLst>
      <p:ext uri="{BB962C8B-B14F-4D97-AF65-F5344CB8AC3E}">
        <p14:creationId xmlns:p14="http://schemas.microsoft.com/office/powerpoint/2010/main" val="33435514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4">
                                            <p:txEl>
                                              <p:pRg st="0" end="0"/>
                                            </p:txEl>
                                          </p:spTgt>
                                        </p:tgtEl>
                                        <p:attrNameLst>
                                          <p:attrName>style.visibility</p:attrName>
                                        </p:attrNameLst>
                                      </p:cBhvr>
                                      <p:to>
                                        <p:strVal val="visible"/>
                                      </p:to>
                                    </p:set>
                                    <p:animEffect transition="in" filter="fade">
                                      <p:cBhvr>
                                        <p:cTn id="11" dur="500"/>
                                        <p:tgtEl>
                                          <p:spTgt spid="1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build="p">
        <p:tmplLst>
          <p:tmpl lvl="1">
            <p:tnLst>
              <p:par>
                <p:cTn presetID="10" presetClass="entr" presetSubtype="0"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9_Custom Layou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F0E9E46-55B4-42E4-A546-AA3F969F8B6D}"/>
              </a:ext>
            </a:extLst>
          </p:cNvPr>
          <p:cNvSpPr/>
          <p:nvPr userDrawn="1"/>
        </p:nvSpPr>
        <p:spPr>
          <a:xfrm>
            <a:off x="144780" y="148590"/>
            <a:ext cx="11902440" cy="6560820"/>
          </a:xfrm>
          <a:prstGeom prst="rect">
            <a:avLst/>
          </a:prstGeom>
          <a:solidFill>
            <a:schemeClr val="bg1"/>
          </a:solidFill>
          <a:ln>
            <a:noFill/>
          </a:ln>
          <a:effectLst>
            <a:outerShdw blurRad="635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7" name="Rectangle 6">
            <a:extLst>
              <a:ext uri="{FF2B5EF4-FFF2-40B4-BE49-F238E27FC236}">
                <a16:creationId xmlns:a16="http://schemas.microsoft.com/office/drawing/2014/main" id="{5CDFB967-0581-4346-9CD3-A561F10F1176}"/>
              </a:ext>
            </a:extLst>
          </p:cNvPr>
          <p:cNvSpPr/>
          <p:nvPr userDrawn="1"/>
        </p:nvSpPr>
        <p:spPr>
          <a:xfrm>
            <a:off x="11327220" y="6446520"/>
            <a:ext cx="720000" cy="26289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 name="Date Placeholder 2">
            <a:extLst>
              <a:ext uri="{FF2B5EF4-FFF2-40B4-BE49-F238E27FC236}">
                <a16:creationId xmlns:a16="http://schemas.microsoft.com/office/drawing/2014/main" id="{6C89AC49-6886-417A-B1B4-8D51289EC91D}"/>
              </a:ext>
            </a:extLst>
          </p:cNvPr>
          <p:cNvSpPr>
            <a:spLocks noGrp="1"/>
          </p:cNvSpPr>
          <p:nvPr>
            <p:ph type="dt" sz="half" idx="10"/>
          </p:nvPr>
        </p:nvSpPr>
        <p:spPr/>
        <p:txBody>
          <a:bodyPr/>
          <a:lstStyle/>
          <a:p>
            <a:fld id="{69FC6F37-7851-449C-954A-4648488924EA}" type="datetime1">
              <a:rPr lang="en-US" smtClean="0"/>
              <a:t>4/23/2021</a:t>
            </a:fld>
            <a:endParaRPr lang="en-US"/>
          </a:p>
        </p:txBody>
      </p:sp>
      <p:sp>
        <p:nvSpPr>
          <p:cNvPr id="4" name="Footer Placeholder 3">
            <a:extLst>
              <a:ext uri="{FF2B5EF4-FFF2-40B4-BE49-F238E27FC236}">
                <a16:creationId xmlns:a16="http://schemas.microsoft.com/office/drawing/2014/main" id="{52551B52-2C72-4F1A-95A3-BC28FB990FC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D14D4D2-A4D4-457B-992F-B71736607E20}"/>
              </a:ext>
            </a:extLst>
          </p:cNvPr>
          <p:cNvSpPr>
            <a:spLocks noGrp="1"/>
          </p:cNvSpPr>
          <p:nvPr>
            <p:ph type="sldNum" sz="quarter" idx="12"/>
          </p:nvPr>
        </p:nvSpPr>
        <p:spPr>
          <a:xfrm>
            <a:off x="11446600" y="6440488"/>
            <a:ext cx="559979" cy="274955"/>
          </a:xfrm>
        </p:spPr>
        <p:txBody>
          <a:bodyPr/>
          <a:lstStyle>
            <a:lvl1pPr algn="r">
              <a:defRPr sz="1000">
                <a:solidFill>
                  <a:schemeClr val="bg2"/>
                </a:solidFill>
              </a:defRPr>
            </a:lvl1pPr>
          </a:lstStyle>
          <a:p>
            <a:fld id="{E3813BF9-5145-4417-B95D-FA8627973885}" type="slidenum">
              <a:rPr lang="en-US" smtClean="0"/>
              <a:pPr/>
              <a:t>‹#›</a:t>
            </a:fld>
            <a:endParaRPr lang="en-US"/>
          </a:p>
        </p:txBody>
      </p:sp>
      <p:sp>
        <p:nvSpPr>
          <p:cNvPr id="8" name="TextBox 7">
            <a:extLst>
              <a:ext uri="{FF2B5EF4-FFF2-40B4-BE49-F238E27FC236}">
                <a16:creationId xmlns:a16="http://schemas.microsoft.com/office/drawing/2014/main" id="{FD3DCCD5-7A27-4A07-81D3-411B661C71A7}"/>
              </a:ext>
            </a:extLst>
          </p:cNvPr>
          <p:cNvSpPr txBox="1"/>
          <p:nvPr userDrawn="1"/>
        </p:nvSpPr>
        <p:spPr>
          <a:xfrm>
            <a:off x="11370471" y="6454855"/>
            <a:ext cx="447558" cy="246221"/>
          </a:xfrm>
          <a:prstGeom prst="rect">
            <a:avLst/>
          </a:prstGeom>
          <a:noFill/>
        </p:spPr>
        <p:txBody>
          <a:bodyPr wrap="none" rtlCol="0">
            <a:spAutoFit/>
          </a:bodyPr>
          <a:lstStyle/>
          <a:p>
            <a:pPr algn="r"/>
            <a:r>
              <a:rPr lang="en-ID" sz="1000" dirty="0">
                <a:solidFill>
                  <a:schemeClr val="bg2"/>
                </a:solidFill>
              </a:rPr>
              <a:t>page</a:t>
            </a:r>
          </a:p>
        </p:txBody>
      </p:sp>
      <p:sp>
        <p:nvSpPr>
          <p:cNvPr id="13" name="Picture Placeholder 9">
            <a:extLst>
              <a:ext uri="{FF2B5EF4-FFF2-40B4-BE49-F238E27FC236}">
                <a16:creationId xmlns:a16="http://schemas.microsoft.com/office/drawing/2014/main" id="{149D4E7D-F51D-4CEF-AC74-A691AA6AE2A8}"/>
              </a:ext>
            </a:extLst>
          </p:cNvPr>
          <p:cNvSpPr>
            <a:spLocks noGrp="1"/>
          </p:cNvSpPr>
          <p:nvPr>
            <p:ph type="pic" sz="quarter" idx="14"/>
          </p:nvPr>
        </p:nvSpPr>
        <p:spPr>
          <a:xfrm>
            <a:off x="695960" y="1801184"/>
            <a:ext cx="1800225" cy="1908000"/>
          </a:xfrm>
          <a:prstGeom prst="rect">
            <a:avLst/>
          </a:prstGeom>
        </p:spPr>
        <p:txBody>
          <a:bodyPr/>
          <a:lstStyle>
            <a:lvl1pPr>
              <a:defRPr sz="1600"/>
            </a:lvl1pPr>
          </a:lstStyle>
          <a:p>
            <a:endParaRPr lang="id-ID"/>
          </a:p>
        </p:txBody>
      </p:sp>
      <p:sp>
        <p:nvSpPr>
          <p:cNvPr id="14" name="Picture Placeholder 9">
            <a:extLst>
              <a:ext uri="{FF2B5EF4-FFF2-40B4-BE49-F238E27FC236}">
                <a16:creationId xmlns:a16="http://schemas.microsoft.com/office/drawing/2014/main" id="{1424BD47-36D8-4D1A-BE14-9782F1FD74D4}"/>
              </a:ext>
            </a:extLst>
          </p:cNvPr>
          <p:cNvSpPr>
            <a:spLocks noGrp="1"/>
          </p:cNvSpPr>
          <p:nvPr>
            <p:ph type="pic" sz="quarter" idx="15"/>
          </p:nvPr>
        </p:nvSpPr>
        <p:spPr>
          <a:xfrm>
            <a:off x="695960" y="4214819"/>
            <a:ext cx="1800225" cy="1908000"/>
          </a:xfrm>
          <a:prstGeom prst="rect">
            <a:avLst/>
          </a:prstGeom>
        </p:spPr>
        <p:txBody>
          <a:bodyPr/>
          <a:lstStyle>
            <a:lvl1pPr>
              <a:defRPr sz="1600"/>
            </a:lvl1pPr>
          </a:lstStyle>
          <a:p>
            <a:endParaRPr lang="id-ID"/>
          </a:p>
        </p:txBody>
      </p:sp>
      <p:sp>
        <p:nvSpPr>
          <p:cNvPr id="15" name="Picture Placeholder 9">
            <a:extLst>
              <a:ext uri="{FF2B5EF4-FFF2-40B4-BE49-F238E27FC236}">
                <a16:creationId xmlns:a16="http://schemas.microsoft.com/office/drawing/2014/main" id="{87D7A4D8-88B4-4DB1-99A7-519C7BE9418F}"/>
              </a:ext>
            </a:extLst>
          </p:cNvPr>
          <p:cNvSpPr>
            <a:spLocks noGrp="1"/>
          </p:cNvSpPr>
          <p:nvPr>
            <p:ph type="pic" sz="quarter" idx="16"/>
          </p:nvPr>
        </p:nvSpPr>
        <p:spPr>
          <a:xfrm>
            <a:off x="6182360" y="1801184"/>
            <a:ext cx="1800225" cy="1908000"/>
          </a:xfrm>
          <a:prstGeom prst="rect">
            <a:avLst/>
          </a:prstGeom>
        </p:spPr>
        <p:txBody>
          <a:bodyPr/>
          <a:lstStyle>
            <a:lvl1pPr>
              <a:defRPr sz="1600"/>
            </a:lvl1pPr>
          </a:lstStyle>
          <a:p>
            <a:endParaRPr lang="id-ID"/>
          </a:p>
        </p:txBody>
      </p:sp>
      <p:sp>
        <p:nvSpPr>
          <p:cNvPr id="16" name="Picture Placeholder 9">
            <a:extLst>
              <a:ext uri="{FF2B5EF4-FFF2-40B4-BE49-F238E27FC236}">
                <a16:creationId xmlns:a16="http://schemas.microsoft.com/office/drawing/2014/main" id="{5D95C81D-9B10-4FF8-8C90-E648F3A19651}"/>
              </a:ext>
            </a:extLst>
          </p:cNvPr>
          <p:cNvSpPr>
            <a:spLocks noGrp="1"/>
          </p:cNvSpPr>
          <p:nvPr>
            <p:ph type="pic" sz="quarter" idx="17"/>
          </p:nvPr>
        </p:nvSpPr>
        <p:spPr>
          <a:xfrm>
            <a:off x="6182360" y="4214819"/>
            <a:ext cx="1800225" cy="1908000"/>
          </a:xfrm>
          <a:prstGeom prst="rect">
            <a:avLst/>
          </a:prstGeom>
        </p:spPr>
        <p:txBody>
          <a:bodyPr/>
          <a:lstStyle>
            <a:lvl1pPr>
              <a:defRPr sz="1600"/>
            </a:lvl1pPr>
          </a:lstStyle>
          <a:p>
            <a:endParaRPr lang="id-ID"/>
          </a:p>
        </p:txBody>
      </p:sp>
      <p:sp>
        <p:nvSpPr>
          <p:cNvPr id="17" name="Title 1">
            <a:extLst>
              <a:ext uri="{FF2B5EF4-FFF2-40B4-BE49-F238E27FC236}">
                <a16:creationId xmlns:a16="http://schemas.microsoft.com/office/drawing/2014/main" id="{ED4080F6-33B2-488F-B0BB-E156334FEDC6}"/>
              </a:ext>
            </a:extLst>
          </p:cNvPr>
          <p:cNvSpPr>
            <a:spLocks noGrp="1"/>
          </p:cNvSpPr>
          <p:nvPr>
            <p:ph type="title"/>
          </p:nvPr>
        </p:nvSpPr>
        <p:spPr>
          <a:xfrm>
            <a:off x="695960" y="395724"/>
            <a:ext cx="10054567" cy="986036"/>
          </a:xfrm>
        </p:spPr>
        <p:txBody>
          <a:bodyPr/>
          <a:lstStyle/>
          <a:p>
            <a:r>
              <a:rPr lang="en-US" dirty="0"/>
              <a:t>Click to edit Master title style</a:t>
            </a:r>
            <a:endParaRPr lang="en-ID" dirty="0"/>
          </a:p>
        </p:txBody>
      </p:sp>
      <p:sp>
        <p:nvSpPr>
          <p:cNvPr id="18" name="Text Placeholder 9">
            <a:extLst>
              <a:ext uri="{FF2B5EF4-FFF2-40B4-BE49-F238E27FC236}">
                <a16:creationId xmlns:a16="http://schemas.microsoft.com/office/drawing/2014/main" id="{516E3F69-D1AB-4A8A-BCE1-81157536CE68}"/>
              </a:ext>
            </a:extLst>
          </p:cNvPr>
          <p:cNvSpPr>
            <a:spLocks noGrp="1"/>
          </p:cNvSpPr>
          <p:nvPr>
            <p:ph type="body" sz="quarter" idx="13" hasCustomPrompt="1"/>
          </p:nvPr>
        </p:nvSpPr>
        <p:spPr>
          <a:xfrm>
            <a:off x="695960" y="1158875"/>
            <a:ext cx="10054567" cy="365125"/>
          </a:xfrm>
        </p:spPr>
        <p:txBody>
          <a:bodyPr>
            <a:noAutofit/>
          </a:bodyPr>
          <a:lstStyle>
            <a:lvl1pPr marL="0" indent="0">
              <a:buNone/>
              <a:defRPr sz="2000">
                <a:solidFill>
                  <a:srgbClr val="0070C0"/>
                </a:solidFill>
              </a:defRPr>
            </a:lvl1pPr>
            <a:lvl2pPr marL="457200" indent="0">
              <a:buNone/>
              <a:defRPr/>
            </a:lvl2pPr>
          </a:lstStyle>
          <a:p>
            <a:pPr lvl="0"/>
            <a:r>
              <a:rPr lang="en-US" dirty="0"/>
              <a:t>Insert your subtitle here</a:t>
            </a:r>
          </a:p>
        </p:txBody>
      </p:sp>
      <p:pic>
        <p:nvPicPr>
          <p:cNvPr id="19" name="Picture 18">
            <a:extLst>
              <a:ext uri="{FF2B5EF4-FFF2-40B4-BE49-F238E27FC236}">
                <a16:creationId xmlns:a16="http://schemas.microsoft.com/office/drawing/2014/main" id="{361D4CD7-697F-6D43-A07E-57DD939B72A1}"/>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750527" y="253484"/>
            <a:ext cx="1188314" cy="588180"/>
          </a:xfrm>
          <a:prstGeom prst="rect">
            <a:avLst/>
          </a:prstGeom>
        </p:spPr>
      </p:pic>
    </p:spTree>
    <p:extLst>
      <p:ext uri="{BB962C8B-B14F-4D97-AF65-F5344CB8AC3E}">
        <p14:creationId xmlns:p14="http://schemas.microsoft.com/office/powerpoint/2010/main" val="14192019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8">
                                            <p:txEl>
                                              <p:pRg st="0" end="0"/>
                                            </p:txEl>
                                          </p:spTgt>
                                        </p:tgtEl>
                                        <p:attrNameLst>
                                          <p:attrName>style.visibility</p:attrName>
                                        </p:attrNameLst>
                                      </p:cBhvr>
                                      <p:to>
                                        <p:strVal val="visible"/>
                                      </p:to>
                                    </p:set>
                                    <p:animEffect transition="in" filter="fade">
                                      <p:cBhvr>
                                        <p:cTn id="11" dur="500"/>
                                        <p:tgtEl>
                                          <p:spTgt spid="1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build="p">
        <p:tmplLst>
          <p:tmpl lvl="1">
            <p:tnLst>
              <p:par>
                <p:cTn presetID="10" presetClass="entr" presetSubtype="0"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F0E9E46-55B4-42E4-A546-AA3F969F8B6D}"/>
              </a:ext>
            </a:extLst>
          </p:cNvPr>
          <p:cNvSpPr/>
          <p:nvPr userDrawn="1"/>
        </p:nvSpPr>
        <p:spPr>
          <a:xfrm>
            <a:off x="139337" y="69668"/>
            <a:ext cx="11907884" cy="6723018"/>
          </a:xfrm>
          <a:prstGeom prst="rect">
            <a:avLst/>
          </a:prstGeom>
          <a:solidFill>
            <a:schemeClr val="bg1"/>
          </a:solidFill>
          <a:ln>
            <a:noFill/>
          </a:ln>
          <a:effectLst>
            <a:outerShdw blurRad="635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7" name="Rectangle 6">
            <a:extLst>
              <a:ext uri="{FF2B5EF4-FFF2-40B4-BE49-F238E27FC236}">
                <a16:creationId xmlns:a16="http://schemas.microsoft.com/office/drawing/2014/main" id="{5CDFB967-0581-4346-9CD3-A561F10F1176}"/>
              </a:ext>
            </a:extLst>
          </p:cNvPr>
          <p:cNvSpPr/>
          <p:nvPr userDrawn="1"/>
        </p:nvSpPr>
        <p:spPr>
          <a:xfrm>
            <a:off x="11327220" y="6458585"/>
            <a:ext cx="720000" cy="26289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rgbClr val="0070C0"/>
              </a:solidFill>
            </a:endParaRPr>
          </a:p>
        </p:txBody>
      </p:sp>
      <p:sp>
        <p:nvSpPr>
          <p:cNvPr id="2" name="Title 1">
            <a:extLst>
              <a:ext uri="{FF2B5EF4-FFF2-40B4-BE49-F238E27FC236}">
                <a16:creationId xmlns:a16="http://schemas.microsoft.com/office/drawing/2014/main" id="{E6E83F84-8924-44E5-846B-EDD367C8A989}"/>
              </a:ext>
            </a:extLst>
          </p:cNvPr>
          <p:cNvSpPr>
            <a:spLocks noGrp="1"/>
          </p:cNvSpPr>
          <p:nvPr>
            <p:ph type="title"/>
          </p:nvPr>
        </p:nvSpPr>
        <p:spPr>
          <a:xfrm>
            <a:off x="695960" y="395724"/>
            <a:ext cx="10054567" cy="986036"/>
          </a:xfrm>
        </p:spPr>
        <p:txBody>
          <a:bodyPr/>
          <a:lstStyle/>
          <a:p>
            <a:r>
              <a:rPr lang="en-US" dirty="0"/>
              <a:t>Click to edit Master title style</a:t>
            </a:r>
            <a:endParaRPr lang="en-ID" dirty="0"/>
          </a:p>
        </p:txBody>
      </p:sp>
      <p:sp>
        <p:nvSpPr>
          <p:cNvPr id="3" name="Date Placeholder 2">
            <a:extLst>
              <a:ext uri="{FF2B5EF4-FFF2-40B4-BE49-F238E27FC236}">
                <a16:creationId xmlns:a16="http://schemas.microsoft.com/office/drawing/2014/main" id="{6C89AC49-6886-417A-B1B4-8D51289EC91D}"/>
              </a:ext>
            </a:extLst>
          </p:cNvPr>
          <p:cNvSpPr>
            <a:spLocks noGrp="1"/>
          </p:cNvSpPr>
          <p:nvPr>
            <p:ph type="dt" sz="half" idx="10"/>
          </p:nvPr>
        </p:nvSpPr>
        <p:spPr/>
        <p:txBody>
          <a:bodyPr/>
          <a:lstStyle/>
          <a:p>
            <a:fld id="{69FC6F37-7851-449C-954A-4648488924EA}" type="datetime1">
              <a:rPr lang="en-US" smtClean="0"/>
              <a:t>4/23/2021</a:t>
            </a:fld>
            <a:endParaRPr lang="en-US"/>
          </a:p>
        </p:txBody>
      </p:sp>
      <p:sp>
        <p:nvSpPr>
          <p:cNvPr id="4" name="Footer Placeholder 3">
            <a:extLst>
              <a:ext uri="{FF2B5EF4-FFF2-40B4-BE49-F238E27FC236}">
                <a16:creationId xmlns:a16="http://schemas.microsoft.com/office/drawing/2014/main" id="{52551B52-2C72-4F1A-95A3-BC28FB990FC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D14D4D2-A4D4-457B-992F-B71736607E20}"/>
              </a:ext>
            </a:extLst>
          </p:cNvPr>
          <p:cNvSpPr>
            <a:spLocks noGrp="1"/>
          </p:cNvSpPr>
          <p:nvPr>
            <p:ph type="sldNum" sz="quarter" idx="12"/>
          </p:nvPr>
        </p:nvSpPr>
        <p:spPr>
          <a:xfrm>
            <a:off x="11446600" y="6452553"/>
            <a:ext cx="559979" cy="274955"/>
          </a:xfrm>
        </p:spPr>
        <p:txBody>
          <a:bodyPr/>
          <a:lstStyle>
            <a:lvl1pPr algn="r">
              <a:defRPr sz="1000">
                <a:solidFill>
                  <a:schemeClr val="bg2"/>
                </a:solidFill>
              </a:defRPr>
            </a:lvl1pPr>
          </a:lstStyle>
          <a:p>
            <a:fld id="{E3813BF9-5145-4417-B95D-FA8627973885}" type="slidenum">
              <a:rPr lang="en-US" smtClean="0"/>
              <a:pPr/>
              <a:t>‹#›</a:t>
            </a:fld>
            <a:endParaRPr lang="en-US"/>
          </a:p>
        </p:txBody>
      </p:sp>
      <p:sp>
        <p:nvSpPr>
          <p:cNvPr id="8" name="TextBox 7">
            <a:extLst>
              <a:ext uri="{FF2B5EF4-FFF2-40B4-BE49-F238E27FC236}">
                <a16:creationId xmlns:a16="http://schemas.microsoft.com/office/drawing/2014/main" id="{FD3DCCD5-7A27-4A07-81D3-411B661C71A7}"/>
              </a:ext>
            </a:extLst>
          </p:cNvPr>
          <p:cNvSpPr txBox="1"/>
          <p:nvPr userDrawn="1"/>
        </p:nvSpPr>
        <p:spPr>
          <a:xfrm>
            <a:off x="11370471" y="6466920"/>
            <a:ext cx="447558" cy="246221"/>
          </a:xfrm>
          <a:prstGeom prst="rect">
            <a:avLst/>
          </a:prstGeom>
          <a:noFill/>
        </p:spPr>
        <p:txBody>
          <a:bodyPr wrap="none" rtlCol="0">
            <a:spAutoFit/>
          </a:bodyPr>
          <a:lstStyle/>
          <a:p>
            <a:pPr algn="r"/>
            <a:r>
              <a:rPr lang="en-ID" sz="1000" dirty="0">
                <a:solidFill>
                  <a:schemeClr val="bg2"/>
                </a:solidFill>
              </a:rPr>
              <a:t>page</a:t>
            </a:r>
          </a:p>
        </p:txBody>
      </p:sp>
      <p:sp>
        <p:nvSpPr>
          <p:cNvPr id="10" name="Text Placeholder 9">
            <a:extLst>
              <a:ext uri="{FF2B5EF4-FFF2-40B4-BE49-F238E27FC236}">
                <a16:creationId xmlns:a16="http://schemas.microsoft.com/office/drawing/2014/main" id="{B9267AD1-B73F-4851-B3AF-211B535170F4}"/>
              </a:ext>
            </a:extLst>
          </p:cNvPr>
          <p:cNvSpPr>
            <a:spLocks noGrp="1"/>
          </p:cNvSpPr>
          <p:nvPr>
            <p:ph type="body" sz="quarter" idx="13" hasCustomPrompt="1"/>
          </p:nvPr>
        </p:nvSpPr>
        <p:spPr>
          <a:xfrm>
            <a:off x="695960" y="1158875"/>
            <a:ext cx="10054567" cy="365125"/>
          </a:xfrm>
        </p:spPr>
        <p:txBody>
          <a:bodyPr>
            <a:noAutofit/>
          </a:bodyPr>
          <a:lstStyle>
            <a:lvl1pPr marL="0" indent="0">
              <a:buNone/>
              <a:defRPr sz="1800">
                <a:solidFill>
                  <a:srgbClr val="0070C0"/>
                </a:solidFill>
              </a:defRPr>
            </a:lvl1pPr>
            <a:lvl2pPr marL="457200" indent="0">
              <a:buNone/>
              <a:defRPr/>
            </a:lvl2pPr>
          </a:lstStyle>
          <a:p>
            <a:pPr lvl="0"/>
            <a:r>
              <a:rPr lang="en-US" dirty="0"/>
              <a:t>Insert your subtitle here</a:t>
            </a:r>
          </a:p>
        </p:txBody>
      </p:sp>
      <p:pic>
        <p:nvPicPr>
          <p:cNvPr id="11" name="Picture 10">
            <a:extLst>
              <a:ext uri="{FF2B5EF4-FFF2-40B4-BE49-F238E27FC236}">
                <a16:creationId xmlns:a16="http://schemas.microsoft.com/office/drawing/2014/main" id="{D001FEEF-8C03-3540-9178-3FBE72EAAFFA}"/>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750527" y="253484"/>
            <a:ext cx="1188314" cy="588180"/>
          </a:xfrm>
          <a:prstGeom prst="rect">
            <a:avLst/>
          </a:prstGeom>
        </p:spPr>
      </p:pic>
    </p:spTree>
    <p:extLst>
      <p:ext uri="{BB962C8B-B14F-4D97-AF65-F5344CB8AC3E}">
        <p14:creationId xmlns:p14="http://schemas.microsoft.com/office/powerpoint/2010/main" val="30666951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xEl>
                                              <p:pRg st="0" end="0"/>
                                            </p:txEl>
                                          </p:spTgt>
                                        </p:tgtEl>
                                        <p:attrNameLst>
                                          <p:attrName>style.visibility</p:attrName>
                                        </p:attrNameLst>
                                      </p:cBhvr>
                                      <p:to>
                                        <p:strVal val="visible"/>
                                      </p:to>
                                    </p:set>
                                    <p:animEffect transition="in" filter="fade">
                                      <p:cBhvr>
                                        <p:cTn id="11"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 grpId="0" build="p">
        <p:tmplLst>
          <p:tmpl lvl="1">
            <p:tnLst>
              <p:par>
                <p:cTn presetID="10" presetClass="entr" presetSubtype="0" fill="hold" nodeType="after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0_Custom Layou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F0E9E46-55B4-42E4-A546-AA3F969F8B6D}"/>
              </a:ext>
            </a:extLst>
          </p:cNvPr>
          <p:cNvSpPr/>
          <p:nvPr userDrawn="1"/>
        </p:nvSpPr>
        <p:spPr>
          <a:xfrm>
            <a:off x="144780" y="148590"/>
            <a:ext cx="11902440" cy="6560820"/>
          </a:xfrm>
          <a:prstGeom prst="rect">
            <a:avLst/>
          </a:prstGeom>
          <a:solidFill>
            <a:schemeClr val="bg1"/>
          </a:solidFill>
          <a:ln>
            <a:noFill/>
          </a:ln>
          <a:effectLst>
            <a:outerShdw blurRad="635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7" name="Rectangle 6">
            <a:extLst>
              <a:ext uri="{FF2B5EF4-FFF2-40B4-BE49-F238E27FC236}">
                <a16:creationId xmlns:a16="http://schemas.microsoft.com/office/drawing/2014/main" id="{5CDFB967-0581-4346-9CD3-A561F10F1176}"/>
              </a:ext>
            </a:extLst>
          </p:cNvPr>
          <p:cNvSpPr/>
          <p:nvPr userDrawn="1"/>
        </p:nvSpPr>
        <p:spPr>
          <a:xfrm>
            <a:off x="11322627" y="6446520"/>
            <a:ext cx="720000" cy="26289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 name="Date Placeholder 2">
            <a:extLst>
              <a:ext uri="{FF2B5EF4-FFF2-40B4-BE49-F238E27FC236}">
                <a16:creationId xmlns:a16="http://schemas.microsoft.com/office/drawing/2014/main" id="{6C89AC49-6886-417A-B1B4-8D51289EC91D}"/>
              </a:ext>
            </a:extLst>
          </p:cNvPr>
          <p:cNvSpPr>
            <a:spLocks noGrp="1"/>
          </p:cNvSpPr>
          <p:nvPr>
            <p:ph type="dt" sz="half" idx="10"/>
          </p:nvPr>
        </p:nvSpPr>
        <p:spPr/>
        <p:txBody>
          <a:bodyPr/>
          <a:lstStyle/>
          <a:p>
            <a:fld id="{69FC6F37-7851-449C-954A-4648488924EA}" type="datetime1">
              <a:rPr lang="en-US" smtClean="0"/>
              <a:t>4/23/2021</a:t>
            </a:fld>
            <a:endParaRPr lang="en-US"/>
          </a:p>
        </p:txBody>
      </p:sp>
      <p:sp>
        <p:nvSpPr>
          <p:cNvPr id="4" name="Footer Placeholder 3">
            <a:extLst>
              <a:ext uri="{FF2B5EF4-FFF2-40B4-BE49-F238E27FC236}">
                <a16:creationId xmlns:a16="http://schemas.microsoft.com/office/drawing/2014/main" id="{52551B52-2C72-4F1A-95A3-BC28FB990FC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D14D4D2-A4D4-457B-992F-B71736607E20}"/>
              </a:ext>
            </a:extLst>
          </p:cNvPr>
          <p:cNvSpPr>
            <a:spLocks noGrp="1"/>
          </p:cNvSpPr>
          <p:nvPr>
            <p:ph type="sldNum" sz="quarter" idx="12"/>
          </p:nvPr>
        </p:nvSpPr>
        <p:spPr>
          <a:xfrm>
            <a:off x="11473180" y="6440488"/>
            <a:ext cx="559979" cy="274955"/>
          </a:xfrm>
        </p:spPr>
        <p:txBody>
          <a:bodyPr/>
          <a:lstStyle>
            <a:lvl1pPr algn="r">
              <a:defRPr sz="1000">
                <a:solidFill>
                  <a:schemeClr val="bg2"/>
                </a:solidFill>
              </a:defRPr>
            </a:lvl1pPr>
          </a:lstStyle>
          <a:p>
            <a:fld id="{E3813BF9-5145-4417-B95D-FA8627973885}" type="slidenum">
              <a:rPr lang="en-US" smtClean="0"/>
              <a:pPr/>
              <a:t>‹#›</a:t>
            </a:fld>
            <a:endParaRPr lang="en-US"/>
          </a:p>
        </p:txBody>
      </p:sp>
      <p:sp>
        <p:nvSpPr>
          <p:cNvPr id="8" name="TextBox 7">
            <a:extLst>
              <a:ext uri="{FF2B5EF4-FFF2-40B4-BE49-F238E27FC236}">
                <a16:creationId xmlns:a16="http://schemas.microsoft.com/office/drawing/2014/main" id="{FD3DCCD5-7A27-4A07-81D3-411B661C71A7}"/>
              </a:ext>
            </a:extLst>
          </p:cNvPr>
          <p:cNvSpPr txBox="1"/>
          <p:nvPr userDrawn="1"/>
        </p:nvSpPr>
        <p:spPr>
          <a:xfrm>
            <a:off x="11397051" y="6454855"/>
            <a:ext cx="447558" cy="246221"/>
          </a:xfrm>
          <a:prstGeom prst="rect">
            <a:avLst/>
          </a:prstGeom>
          <a:noFill/>
        </p:spPr>
        <p:txBody>
          <a:bodyPr wrap="none" rtlCol="0">
            <a:spAutoFit/>
          </a:bodyPr>
          <a:lstStyle/>
          <a:p>
            <a:pPr algn="r"/>
            <a:r>
              <a:rPr lang="en-ID" sz="1000" dirty="0">
                <a:solidFill>
                  <a:schemeClr val="bg2"/>
                </a:solidFill>
              </a:rPr>
              <a:t>page</a:t>
            </a:r>
          </a:p>
        </p:txBody>
      </p:sp>
      <p:sp>
        <p:nvSpPr>
          <p:cNvPr id="14" name="Picture Placeholder 9">
            <a:extLst>
              <a:ext uri="{FF2B5EF4-FFF2-40B4-BE49-F238E27FC236}">
                <a16:creationId xmlns:a16="http://schemas.microsoft.com/office/drawing/2014/main" id="{1424BD47-36D8-4D1A-BE14-9782F1FD74D4}"/>
              </a:ext>
            </a:extLst>
          </p:cNvPr>
          <p:cNvSpPr>
            <a:spLocks noGrp="1"/>
          </p:cNvSpPr>
          <p:nvPr>
            <p:ph type="pic" sz="quarter" idx="15"/>
          </p:nvPr>
        </p:nvSpPr>
        <p:spPr>
          <a:xfrm>
            <a:off x="695960" y="1760544"/>
            <a:ext cx="3438525" cy="2618416"/>
          </a:xfrm>
          <a:prstGeom prst="rect">
            <a:avLst/>
          </a:prstGeom>
        </p:spPr>
        <p:txBody>
          <a:bodyPr/>
          <a:lstStyle>
            <a:lvl1pPr>
              <a:defRPr sz="1600"/>
            </a:lvl1pPr>
          </a:lstStyle>
          <a:p>
            <a:endParaRPr lang="id-ID"/>
          </a:p>
        </p:txBody>
      </p:sp>
      <p:sp>
        <p:nvSpPr>
          <p:cNvPr id="23" name="Picture Placeholder 9">
            <a:extLst>
              <a:ext uri="{FF2B5EF4-FFF2-40B4-BE49-F238E27FC236}">
                <a16:creationId xmlns:a16="http://schemas.microsoft.com/office/drawing/2014/main" id="{91D35E9C-5092-45CB-A44E-ECEC5C354EDC}"/>
              </a:ext>
            </a:extLst>
          </p:cNvPr>
          <p:cNvSpPr>
            <a:spLocks noGrp="1"/>
          </p:cNvSpPr>
          <p:nvPr>
            <p:ph type="pic" sz="quarter" idx="18"/>
          </p:nvPr>
        </p:nvSpPr>
        <p:spPr>
          <a:xfrm>
            <a:off x="4382135" y="1760544"/>
            <a:ext cx="3438525" cy="2618416"/>
          </a:xfrm>
          <a:prstGeom prst="rect">
            <a:avLst/>
          </a:prstGeom>
        </p:spPr>
        <p:txBody>
          <a:bodyPr/>
          <a:lstStyle>
            <a:lvl1pPr>
              <a:defRPr sz="1600"/>
            </a:lvl1pPr>
          </a:lstStyle>
          <a:p>
            <a:endParaRPr lang="id-ID"/>
          </a:p>
        </p:txBody>
      </p:sp>
      <p:sp>
        <p:nvSpPr>
          <p:cNvPr id="24" name="Picture Placeholder 9">
            <a:extLst>
              <a:ext uri="{FF2B5EF4-FFF2-40B4-BE49-F238E27FC236}">
                <a16:creationId xmlns:a16="http://schemas.microsoft.com/office/drawing/2014/main" id="{9AE37AB8-671B-4D62-B300-4E818F9AAF86}"/>
              </a:ext>
            </a:extLst>
          </p:cNvPr>
          <p:cNvSpPr>
            <a:spLocks noGrp="1"/>
          </p:cNvSpPr>
          <p:nvPr>
            <p:ph type="pic" sz="quarter" idx="19"/>
          </p:nvPr>
        </p:nvSpPr>
        <p:spPr>
          <a:xfrm>
            <a:off x="8074342" y="1760544"/>
            <a:ext cx="3438525" cy="2618416"/>
          </a:xfrm>
          <a:prstGeom prst="rect">
            <a:avLst/>
          </a:prstGeom>
        </p:spPr>
        <p:txBody>
          <a:bodyPr/>
          <a:lstStyle>
            <a:lvl1pPr>
              <a:defRPr sz="1600"/>
            </a:lvl1pPr>
          </a:lstStyle>
          <a:p>
            <a:endParaRPr lang="id-ID"/>
          </a:p>
        </p:txBody>
      </p:sp>
      <p:sp>
        <p:nvSpPr>
          <p:cNvPr id="13" name="Title 1">
            <a:extLst>
              <a:ext uri="{FF2B5EF4-FFF2-40B4-BE49-F238E27FC236}">
                <a16:creationId xmlns:a16="http://schemas.microsoft.com/office/drawing/2014/main" id="{03235931-13F3-445C-A864-257369C49C5B}"/>
              </a:ext>
            </a:extLst>
          </p:cNvPr>
          <p:cNvSpPr>
            <a:spLocks noGrp="1"/>
          </p:cNvSpPr>
          <p:nvPr>
            <p:ph type="title"/>
          </p:nvPr>
        </p:nvSpPr>
        <p:spPr>
          <a:xfrm>
            <a:off x="695960" y="395724"/>
            <a:ext cx="10054567" cy="986036"/>
          </a:xfrm>
        </p:spPr>
        <p:txBody>
          <a:bodyPr/>
          <a:lstStyle/>
          <a:p>
            <a:r>
              <a:rPr lang="en-US" dirty="0"/>
              <a:t>Click to edit Master title style</a:t>
            </a:r>
            <a:endParaRPr lang="en-ID" dirty="0"/>
          </a:p>
        </p:txBody>
      </p:sp>
      <p:sp>
        <p:nvSpPr>
          <p:cNvPr id="15" name="Text Placeholder 9">
            <a:extLst>
              <a:ext uri="{FF2B5EF4-FFF2-40B4-BE49-F238E27FC236}">
                <a16:creationId xmlns:a16="http://schemas.microsoft.com/office/drawing/2014/main" id="{540FCDF2-BE5D-4439-B3DA-53B1E34F0CAD}"/>
              </a:ext>
            </a:extLst>
          </p:cNvPr>
          <p:cNvSpPr>
            <a:spLocks noGrp="1"/>
          </p:cNvSpPr>
          <p:nvPr>
            <p:ph type="body" sz="quarter" idx="13" hasCustomPrompt="1"/>
          </p:nvPr>
        </p:nvSpPr>
        <p:spPr>
          <a:xfrm>
            <a:off x="695960" y="1158875"/>
            <a:ext cx="10054567" cy="365125"/>
          </a:xfrm>
        </p:spPr>
        <p:txBody>
          <a:bodyPr>
            <a:noAutofit/>
          </a:bodyPr>
          <a:lstStyle>
            <a:lvl1pPr marL="0" indent="0">
              <a:buNone/>
              <a:defRPr sz="2000">
                <a:solidFill>
                  <a:srgbClr val="0070C0"/>
                </a:solidFill>
              </a:defRPr>
            </a:lvl1pPr>
            <a:lvl2pPr marL="457200" indent="0">
              <a:buNone/>
              <a:defRPr/>
            </a:lvl2pPr>
          </a:lstStyle>
          <a:p>
            <a:pPr lvl="0"/>
            <a:r>
              <a:rPr lang="en-US" dirty="0"/>
              <a:t>Insert your subtitle here</a:t>
            </a:r>
          </a:p>
        </p:txBody>
      </p:sp>
      <p:pic>
        <p:nvPicPr>
          <p:cNvPr id="16" name="Picture 15">
            <a:extLst>
              <a:ext uri="{FF2B5EF4-FFF2-40B4-BE49-F238E27FC236}">
                <a16:creationId xmlns:a16="http://schemas.microsoft.com/office/drawing/2014/main" id="{3B77FE6C-918F-DD4F-877B-B804CF2C9B70}"/>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750527" y="253484"/>
            <a:ext cx="1188314" cy="588180"/>
          </a:xfrm>
          <a:prstGeom prst="rect">
            <a:avLst/>
          </a:prstGeom>
        </p:spPr>
      </p:pic>
    </p:spTree>
    <p:extLst>
      <p:ext uri="{BB962C8B-B14F-4D97-AF65-F5344CB8AC3E}">
        <p14:creationId xmlns:p14="http://schemas.microsoft.com/office/powerpoint/2010/main" val="568184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5">
                                            <p:txEl>
                                              <p:pRg st="0" end="0"/>
                                            </p:txEl>
                                          </p:spTgt>
                                        </p:tgtEl>
                                        <p:attrNameLst>
                                          <p:attrName>style.visibility</p:attrName>
                                        </p:attrNameLst>
                                      </p:cBhvr>
                                      <p:to>
                                        <p:strVal val="visible"/>
                                      </p:to>
                                    </p:set>
                                    <p:animEffect transition="in" filter="fade">
                                      <p:cBhvr>
                                        <p:cTn id="11" dur="500"/>
                                        <p:tgtEl>
                                          <p:spTgt spid="1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5" grpId="0" build="p">
        <p:tmplLst>
          <p:tmpl lvl="1">
            <p:tnLst>
              <p:par>
                <p:cTn presetID="10" presetClass="entr" presetSubtype="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F0E9E46-55B4-42E4-A546-AA3F969F8B6D}"/>
              </a:ext>
            </a:extLst>
          </p:cNvPr>
          <p:cNvSpPr/>
          <p:nvPr userDrawn="1"/>
        </p:nvSpPr>
        <p:spPr>
          <a:xfrm>
            <a:off x="144780" y="148590"/>
            <a:ext cx="11902440" cy="6560820"/>
          </a:xfrm>
          <a:prstGeom prst="rect">
            <a:avLst/>
          </a:prstGeom>
          <a:solidFill>
            <a:schemeClr val="bg1"/>
          </a:solidFill>
          <a:ln>
            <a:noFill/>
          </a:ln>
          <a:effectLst>
            <a:outerShdw blurRad="635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7" name="Rectangle 6">
            <a:extLst>
              <a:ext uri="{FF2B5EF4-FFF2-40B4-BE49-F238E27FC236}">
                <a16:creationId xmlns:a16="http://schemas.microsoft.com/office/drawing/2014/main" id="{5CDFB967-0581-4346-9CD3-A561F10F1176}"/>
              </a:ext>
            </a:extLst>
          </p:cNvPr>
          <p:cNvSpPr/>
          <p:nvPr userDrawn="1"/>
        </p:nvSpPr>
        <p:spPr>
          <a:xfrm>
            <a:off x="11327220" y="6458585"/>
            <a:ext cx="720000" cy="26289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 name="Date Placeholder 2">
            <a:extLst>
              <a:ext uri="{FF2B5EF4-FFF2-40B4-BE49-F238E27FC236}">
                <a16:creationId xmlns:a16="http://schemas.microsoft.com/office/drawing/2014/main" id="{6C89AC49-6886-417A-B1B4-8D51289EC91D}"/>
              </a:ext>
            </a:extLst>
          </p:cNvPr>
          <p:cNvSpPr>
            <a:spLocks noGrp="1"/>
          </p:cNvSpPr>
          <p:nvPr>
            <p:ph type="dt" sz="half" idx="10"/>
          </p:nvPr>
        </p:nvSpPr>
        <p:spPr/>
        <p:txBody>
          <a:bodyPr/>
          <a:lstStyle/>
          <a:p>
            <a:fld id="{69FC6F37-7851-449C-954A-4648488924EA}" type="datetime1">
              <a:rPr lang="en-US" smtClean="0"/>
              <a:t>4/23/2021</a:t>
            </a:fld>
            <a:endParaRPr lang="en-US"/>
          </a:p>
        </p:txBody>
      </p:sp>
      <p:sp>
        <p:nvSpPr>
          <p:cNvPr id="4" name="Footer Placeholder 3">
            <a:extLst>
              <a:ext uri="{FF2B5EF4-FFF2-40B4-BE49-F238E27FC236}">
                <a16:creationId xmlns:a16="http://schemas.microsoft.com/office/drawing/2014/main" id="{52551B52-2C72-4F1A-95A3-BC28FB990FC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D14D4D2-A4D4-457B-992F-B71736607E20}"/>
              </a:ext>
            </a:extLst>
          </p:cNvPr>
          <p:cNvSpPr>
            <a:spLocks noGrp="1"/>
          </p:cNvSpPr>
          <p:nvPr>
            <p:ph type="sldNum" sz="quarter" idx="12"/>
          </p:nvPr>
        </p:nvSpPr>
        <p:spPr>
          <a:xfrm>
            <a:off x="11446600" y="6452553"/>
            <a:ext cx="559979" cy="274955"/>
          </a:xfrm>
        </p:spPr>
        <p:txBody>
          <a:bodyPr/>
          <a:lstStyle>
            <a:lvl1pPr algn="r">
              <a:defRPr sz="1000">
                <a:solidFill>
                  <a:schemeClr val="bg2"/>
                </a:solidFill>
              </a:defRPr>
            </a:lvl1pPr>
          </a:lstStyle>
          <a:p>
            <a:fld id="{E3813BF9-5145-4417-B95D-FA8627973885}" type="slidenum">
              <a:rPr lang="en-US" smtClean="0"/>
              <a:pPr/>
              <a:t>‹#›</a:t>
            </a:fld>
            <a:endParaRPr lang="en-US"/>
          </a:p>
        </p:txBody>
      </p:sp>
      <p:sp>
        <p:nvSpPr>
          <p:cNvPr id="8" name="TextBox 7">
            <a:extLst>
              <a:ext uri="{FF2B5EF4-FFF2-40B4-BE49-F238E27FC236}">
                <a16:creationId xmlns:a16="http://schemas.microsoft.com/office/drawing/2014/main" id="{FD3DCCD5-7A27-4A07-81D3-411B661C71A7}"/>
              </a:ext>
            </a:extLst>
          </p:cNvPr>
          <p:cNvSpPr txBox="1"/>
          <p:nvPr userDrawn="1"/>
        </p:nvSpPr>
        <p:spPr>
          <a:xfrm>
            <a:off x="11370471" y="6466920"/>
            <a:ext cx="447558" cy="246221"/>
          </a:xfrm>
          <a:prstGeom prst="rect">
            <a:avLst/>
          </a:prstGeom>
          <a:noFill/>
        </p:spPr>
        <p:txBody>
          <a:bodyPr wrap="none" rtlCol="0">
            <a:spAutoFit/>
          </a:bodyPr>
          <a:lstStyle/>
          <a:p>
            <a:pPr algn="r"/>
            <a:r>
              <a:rPr lang="en-ID" sz="1000" dirty="0">
                <a:solidFill>
                  <a:schemeClr val="bg2"/>
                </a:solidFill>
              </a:rPr>
              <a:t>page</a:t>
            </a:r>
          </a:p>
        </p:txBody>
      </p:sp>
      <p:sp>
        <p:nvSpPr>
          <p:cNvPr id="12" name="Picture Placeholder 10">
            <a:extLst>
              <a:ext uri="{FF2B5EF4-FFF2-40B4-BE49-F238E27FC236}">
                <a16:creationId xmlns:a16="http://schemas.microsoft.com/office/drawing/2014/main" id="{238A09F8-496A-4644-B820-D6251E2963D8}"/>
              </a:ext>
            </a:extLst>
          </p:cNvPr>
          <p:cNvSpPr>
            <a:spLocks noGrp="1"/>
          </p:cNvSpPr>
          <p:nvPr>
            <p:ph type="pic" sz="quarter" idx="14"/>
          </p:nvPr>
        </p:nvSpPr>
        <p:spPr>
          <a:xfrm>
            <a:off x="144463" y="3428722"/>
            <a:ext cx="11902440" cy="3279775"/>
          </a:xfrm>
        </p:spPr>
        <p:txBody>
          <a:bodyPr/>
          <a:lstStyle/>
          <a:p>
            <a:endParaRPr lang="en-ID" dirty="0"/>
          </a:p>
        </p:txBody>
      </p:sp>
      <p:sp>
        <p:nvSpPr>
          <p:cNvPr id="11" name="Title 1">
            <a:extLst>
              <a:ext uri="{FF2B5EF4-FFF2-40B4-BE49-F238E27FC236}">
                <a16:creationId xmlns:a16="http://schemas.microsoft.com/office/drawing/2014/main" id="{84F18353-28B7-4477-95E9-3562CE247274}"/>
              </a:ext>
            </a:extLst>
          </p:cNvPr>
          <p:cNvSpPr>
            <a:spLocks noGrp="1"/>
          </p:cNvSpPr>
          <p:nvPr>
            <p:ph type="title"/>
          </p:nvPr>
        </p:nvSpPr>
        <p:spPr>
          <a:xfrm>
            <a:off x="695960" y="395724"/>
            <a:ext cx="10054567" cy="986036"/>
          </a:xfrm>
        </p:spPr>
        <p:txBody>
          <a:bodyPr/>
          <a:lstStyle/>
          <a:p>
            <a:r>
              <a:rPr lang="en-US" dirty="0"/>
              <a:t>Click to edit Master title style</a:t>
            </a:r>
            <a:endParaRPr lang="en-ID" dirty="0"/>
          </a:p>
        </p:txBody>
      </p:sp>
      <p:sp>
        <p:nvSpPr>
          <p:cNvPr id="13" name="Text Placeholder 9">
            <a:extLst>
              <a:ext uri="{FF2B5EF4-FFF2-40B4-BE49-F238E27FC236}">
                <a16:creationId xmlns:a16="http://schemas.microsoft.com/office/drawing/2014/main" id="{C3B43E75-A765-4118-A3B7-CF2952D7F8FE}"/>
              </a:ext>
            </a:extLst>
          </p:cNvPr>
          <p:cNvSpPr>
            <a:spLocks noGrp="1"/>
          </p:cNvSpPr>
          <p:nvPr>
            <p:ph type="body" sz="quarter" idx="13" hasCustomPrompt="1"/>
          </p:nvPr>
        </p:nvSpPr>
        <p:spPr>
          <a:xfrm>
            <a:off x="695960" y="1158875"/>
            <a:ext cx="10054567" cy="365125"/>
          </a:xfrm>
        </p:spPr>
        <p:txBody>
          <a:bodyPr>
            <a:noAutofit/>
          </a:bodyPr>
          <a:lstStyle>
            <a:lvl1pPr marL="0" indent="0">
              <a:buNone/>
              <a:defRPr sz="2000">
                <a:solidFill>
                  <a:srgbClr val="0070C0"/>
                </a:solidFill>
              </a:defRPr>
            </a:lvl1pPr>
            <a:lvl2pPr marL="457200" indent="0">
              <a:buNone/>
              <a:defRPr/>
            </a:lvl2pPr>
          </a:lstStyle>
          <a:p>
            <a:pPr lvl="0"/>
            <a:r>
              <a:rPr lang="en-US" dirty="0"/>
              <a:t>Insert your subtitle here</a:t>
            </a:r>
          </a:p>
        </p:txBody>
      </p:sp>
      <p:pic>
        <p:nvPicPr>
          <p:cNvPr id="14" name="Picture 13">
            <a:extLst>
              <a:ext uri="{FF2B5EF4-FFF2-40B4-BE49-F238E27FC236}">
                <a16:creationId xmlns:a16="http://schemas.microsoft.com/office/drawing/2014/main" id="{1C973BB8-D672-9349-A510-597412AF8D8C}"/>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750527" y="253484"/>
            <a:ext cx="1188314" cy="588180"/>
          </a:xfrm>
          <a:prstGeom prst="rect">
            <a:avLst/>
          </a:prstGeom>
        </p:spPr>
      </p:pic>
    </p:spTree>
    <p:extLst>
      <p:ext uri="{BB962C8B-B14F-4D97-AF65-F5344CB8AC3E}">
        <p14:creationId xmlns:p14="http://schemas.microsoft.com/office/powerpoint/2010/main" val="24387741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3">
                                            <p:txEl>
                                              <p:pRg st="0" end="0"/>
                                            </p:txEl>
                                          </p:spTgt>
                                        </p:tgtEl>
                                        <p:attrNameLst>
                                          <p:attrName>style.visibility</p:attrName>
                                        </p:attrNameLst>
                                      </p:cBhvr>
                                      <p:to>
                                        <p:strVal val="visible"/>
                                      </p:to>
                                    </p:set>
                                    <p:animEffect transition="in" filter="fade">
                                      <p:cBhvr>
                                        <p:cTn id="11" dur="500"/>
                                        <p:tgtEl>
                                          <p:spTgt spid="1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build="p">
        <p:tmplLst>
          <p:tmpl lvl="1">
            <p:tnLst>
              <p:par>
                <p:cTn presetID="10" presetClass="entr" presetSubtype="0"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F0E9E46-55B4-42E4-A546-AA3F969F8B6D}"/>
              </a:ext>
            </a:extLst>
          </p:cNvPr>
          <p:cNvSpPr/>
          <p:nvPr userDrawn="1"/>
        </p:nvSpPr>
        <p:spPr>
          <a:xfrm>
            <a:off x="144780" y="148590"/>
            <a:ext cx="11902440" cy="6560820"/>
          </a:xfrm>
          <a:prstGeom prst="rect">
            <a:avLst/>
          </a:prstGeom>
          <a:solidFill>
            <a:schemeClr val="bg1"/>
          </a:solidFill>
          <a:ln>
            <a:noFill/>
          </a:ln>
          <a:effectLst>
            <a:outerShdw blurRad="635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3" name="Date Placeholder 2">
            <a:extLst>
              <a:ext uri="{FF2B5EF4-FFF2-40B4-BE49-F238E27FC236}">
                <a16:creationId xmlns:a16="http://schemas.microsoft.com/office/drawing/2014/main" id="{6C89AC49-6886-417A-B1B4-8D51289EC91D}"/>
              </a:ext>
            </a:extLst>
          </p:cNvPr>
          <p:cNvSpPr>
            <a:spLocks noGrp="1"/>
          </p:cNvSpPr>
          <p:nvPr>
            <p:ph type="dt" sz="half" idx="10"/>
          </p:nvPr>
        </p:nvSpPr>
        <p:spPr/>
        <p:txBody>
          <a:bodyPr/>
          <a:lstStyle/>
          <a:p>
            <a:fld id="{69FC6F37-7851-449C-954A-4648488924EA}" type="datetime1">
              <a:rPr lang="en-US" smtClean="0"/>
              <a:t>4/23/2021</a:t>
            </a:fld>
            <a:endParaRPr lang="en-US"/>
          </a:p>
        </p:txBody>
      </p:sp>
      <p:sp>
        <p:nvSpPr>
          <p:cNvPr id="4" name="Footer Placeholder 3">
            <a:extLst>
              <a:ext uri="{FF2B5EF4-FFF2-40B4-BE49-F238E27FC236}">
                <a16:creationId xmlns:a16="http://schemas.microsoft.com/office/drawing/2014/main" id="{52551B52-2C72-4F1A-95A3-BC28FB990FCA}"/>
              </a:ext>
            </a:extLst>
          </p:cNvPr>
          <p:cNvSpPr>
            <a:spLocks noGrp="1"/>
          </p:cNvSpPr>
          <p:nvPr>
            <p:ph type="ftr" sz="quarter" idx="11"/>
          </p:nvPr>
        </p:nvSpPr>
        <p:spPr/>
        <p:txBody>
          <a:bodyPr/>
          <a:lstStyle/>
          <a:p>
            <a:endParaRPr lang="en-US"/>
          </a:p>
        </p:txBody>
      </p:sp>
      <p:sp>
        <p:nvSpPr>
          <p:cNvPr id="11" name="Picture Placeholder 10">
            <a:extLst>
              <a:ext uri="{FF2B5EF4-FFF2-40B4-BE49-F238E27FC236}">
                <a16:creationId xmlns:a16="http://schemas.microsoft.com/office/drawing/2014/main" id="{FFFF7217-FCD0-4A8A-B377-29B7E8F398EE}"/>
              </a:ext>
            </a:extLst>
          </p:cNvPr>
          <p:cNvSpPr>
            <a:spLocks noGrp="1"/>
          </p:cNvSpPr>
          <p:nvPr>
            <p:ph type="pic" sz="quarter" idx="12"/>
          </p:nvPr>
        </p:nvSpPr>
        <p:spPr>
          <a:xfrm>
            <a:off x="144463" y="149225"/>
            <a:ext cx="11903075" cy="3279775"/>
          </a:xfrm>
        </p:spPr>
        <p:txBody>
          <a:bodyPr/>
          <a:lstStyle/>
          <a:p>
            <a:endParaRPr lang="en-ID" dirty="0"/>
          </a:p>
        </p:txBody>
      </p:sp>
      <p:sp>
        <p:nvSpPr>
          <p:cNvPr id="7" name="Title 1">
            <a:extLst>
              <a:ext uri="{FF2B5EF4-FFF2-40B4-BE49-F238E27FC236}">
                <a16:creationId xmlns:a16="http://schemas.microsoft.com/office/drawing/2014/main" id="{8B278207-40F1-4CC1-B990-0006B8D40CA2}"/>
              </a:ext>
            </a:extLst>
          </p:cNvPr>
          <p:cNvSpPr>
            <a:spLocks noGrp="1"/>
          </p:cNvSpPr>
          <p:nvPr>
            <p:ph type="title"/>
          </p:nvPr>
        </p:nvSpPr>
        <p:spPr>
          <a:xfrm>
            <a:off x="838200" y="395724"/>
            <a:ext cx="9912009" cy="986036"/>
          </a:xfrm>
        </p:spPr>
        <p:txBody>
          <a:bodyPr/>
          <a:lstStyle>
            <a:lvl1pPr algn="ctr">
              <a:defRPr/>
            </a:lvl1pPr>
          </a:lstStyle>
          <a:p>
            <a:r>
              <a:rPr lang="en-US"/>
              <a:t>Click to edit Master title style</a:t>
            </a:r>
            <a:endParaRPr lang="en-ID"/>
          </a:p>
        </p:txBody>
      </p:sp>
      <p:sp>
        <p:nvSpPr>
          <p:cNvPr id="8" name="Text Placeholder 9">
            <a:extLst>
              <a:ext uri="{FF2B5EF4-FFF2-40B4-BE49-F238E27FC236}">
                <a16:creationId xmlns:a16="http://schemas.microsoft.com/office/drawing/2014/main" id="{6E72771F-C44F-4A27-AB45-B4A1254562C5}"/>
              </a:ext>
            </a:extLst>
          </p:cNvPr>
          <p:cNvSpPr>
            <a:spLocks noGrp="1"/>
          </p:cNvSpPr>
          <p:nvPr>
            <p:ph type="body" sz="quarter" idx="13" hasCustomPrompt="1"/>
          </p:nvPr>
        </p:nvSpPr>
        <p:spPr>
          <a:xfrm>
            <a:off x="838200" y="1158875"/>
            <a:ext cx="9912327" cy="365125"/>
          </a:xfrm>
        </p:spPr>
        <p:txBody>
          <a:bodyPr>
            <a:noAutofit/>
          </a:bodyPr>
          <a:lstStyle>
            <a:lvl1pPr marL="0" indent="0" algn="ctr">
              <a:buNone/>
              <a:defRPr sz="2000">
                <a:solidFill>
                  <a:srgbClr val="0070C0"/>
                </a:solidFill>
              </a:defRPr>
            </a:lvl1pPr>
            <a:lvl2pPr marL="457200" indent="0">
              <a:buNone/>
              <a:defRPr/>
            </a:lvl2pPr>
          </a:lstStyle>
          <a:p>
            <a:pPr lvl="0"/>
            <a:r>
              <a:rPr lang="en-US" dirty="0"/>
              <a:t>Insert your subtitle here</a:t>
            </a:r>
          </a:p>
        </p:txBody>
      </p:sp>
      <p:sp>
        <p:nvSpPr>
          <p:cNvPr id="13" name="Picture Placeholder 12">
            <a:extLst>
              <a:ext uri="{FF2B5EF4-FFF2-40B4-BE49-F238E27FC236}">
                <a16:creationId xmlns:a16="http://schemas.microsoft.com/office/drawing/2014/main" id="{D9185968-EB6A-4B69-8C1D-3E33CEC7D13F}"/>
              </a:ext>
            </a:extLst>
          </p:cNvPr>
          <p:cNvSpPr>
            <a:spLocks noGrp="1"/>
          </p:cNvSpPr>
          <p:nvPr>
            <p:ph type="pic" sz="quarter" idx="14"/>
          </p:nvPr>
        </p:nvSpPr>
        <p:spPr>
          <a:xfrm>
            <a:off x="5093494" y="2061687"/>
            <a:ext cx="2005012" cy="2005012"/>
          </a:xfrm>
        </p:spPr>
        <p:txBody>
          <a:bodyPr/>
          <a:lstStyle/>
          <a:p>
            <a:endParaRPr lang="en-ID"/>
          </a:p>
        </p:txBody>
      </p:sp>
      <p:sp>
        <p:nvSpPr>
          <p:cNvPr id="14" name="Rectangle 13">
            <a:extLst>
              <a:ext uri="{FF2B5EF4-FFF2-40B4-BE49-F238E27FC236}">
                <a16:creationId xmlns:a16="http://schemas.microsoft.com/office/drawing/2014/main" id="{CF6633F8-1B31-49A7-BF63-C9B0313AA221}"/>
              </a:ext>
            </a:extLst>
          </p:cNvPr>
          <p:cNvSpPr/>
          <p:nvPr userDrawn="1"/>
        </p:nvSpPr>
        <p:spPr>
          <a:xfrm>
            <a:off x="11318471" y="6451885"/>
            <a:ext cx="720000" cy="26289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5" name="Slide Number Placeholder 4">
            <a:extLst>
              <a:ext uri="{FF2B5EF4-FFF2-40B4-BE49-F238E27FC236}">
                <a16:creationId xmlns:a16="http://schemas.microsoft.com/office/drawing/2014/main" id="{31946B16-90EF-47BB-A0D1-2DC28366250F}"/>
              </a:ext>
            </a:extLst>
          </p:cNvPr>
          <p:cNvSpPr>
            <a:spLocks noGrp="1"/>
          </p:cNvSpPr>
          <p:nvPr>
            <p:ph type="sldNum" sz="quarter" idx="15"/>
          </p:nvPr>
        </p:nvSpPr>
        <p:spPr>
          <a:xfrm>
            <a:off x="11406678" y="6456244"/>
            <a:ext cx="559979" cy="274955"/>
          </a:xfrm>
        </p:spPr>
        <p:txBody>
          <a:bodyPr/>
          <a:lstStyle>
            <a:lvl1pPr algn="r">
              <a:defRPr sz="1000">
                <a:solidFill>
                  <a:schemeClr val="bg2"/>
                </a:solidFill>
              </a:defRPr>
            </a:lvl1pPr>
          </a:lstStyle>
          <a:p>
            <a:fld id="{E3813BF9-5145-4417-B95D-FA8627973885}" type="slidenum">
              <a:rPr lang="en-US" smtClean="0"/>
              <a:pPr/>
              <a:t>‹#›</a:t>
            </a:fld>
            <a:endParaRPr lang="en-US" dirty="0"/>
          </a:p>
        </p:txBody>
      </p:sp>
      <p:sp>
        <p:nvSpPr>
          <p:cNvPr id="16" name="TextBox 15">
            <a:extLst>
              <a:ext uri="{FF2B5EF4-FFF2-40B4-BE49-F238E27FC236}">
                <a16:creationId xmlns:a16="http://schemas.microsoft.com/office/drawing/2014/main" id="{2EDD8459-35C2-44CC-B56E-55CEFA2AECF1}"/>
              </a:ext>
            </a:extLst>
          </p:cNvPr>
          <p:cNvSpPr txBox="1"/>
          <p:nvPr userDrawn="1"/>
        </p:nvSpPr>
        <p:spPr>
          <a:xfrm>
            <a:off x="11308514" y="6469221"/>
            <a:ext cx="447558" cy="246221"/>
          </a:xfrm>
          <a:prstGeom prst="rect">
            <a:avLst/>
          </a:prstGeom>
          <a:noFill/>
        </p:spPr>
        <p:txBody>
          <a:bodyPr wrap="none" rtlCol="0">
            <a:spAutoFit/>
          </a:bodyPr>
          <a:lstStyle/>
          <a:p>
            <a:pPr algn="r"/>
            <a:r>
              <a:rPr lang="en-ID" sz="1000" dirty="0">
                <a:solidFill>
                  <a:schemeClr val="bg2"/>
                </a:solidFill>
              </a:rPr>
              <a:t>page</a:t>
            </a:r>
          </a:p>
        </p:txBody>
      </p:sp>
      <p:pic>
        <p:nvPicPr>
          <p:cNvPr id="12" name="Picture 11">
            <a:extLst>
              <a:ext uri="{FF2B5EF4-FFF2-40B4-BE49-F238E27FC236}">
                <a16:creationId xmlns:a16="http://schemas.microsoft.com/office/drawing/2014/main" id="{E9BCE90E-A60C-7949-8B71-68AE28547B10}"/>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750527" y="253484"/>
            <a:ext cx="1188314" cy="588180"/>
          </a:xfrm>
          <a:prstGeom prst="rect">
            <a:avLst/>
          </a:prstGeom>
        </p:spPr>
      </p:pic>
    </p:spTree>
    <p:extLst>
      <p:ext uri="{BB962C8B-B14F-4D97-AF65-F5344CB8AC3E}">
        <p14:creationId xmlns:p14="http://schemas.microsoft.com/office/powerpoint/2010/main" val="7127936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F0E9E46-55B4-42E4-A546-AA3F969F8B6D}"/>
              </a:ext>
            </a:extLst>
          </p:cNvPr>
          <p:cNvSpPr/>
          <p:nvPr userDrawn="1"/>
        </p:nvSpPr>
        <p:spPr>
          <a:xfrm>
            <a:off x="144780" y="148590"/>
            <a:ext cx="11902440" cy="6560820"/>
          </a:xfrm>
          <a:prstGeom prst="rect">
            <a:avLst/>
          </a:prstGeom>
          <a:solidFill>
            <a:schemeClr val="bg1"/>
          </a:solidFill>
          <a:ln>
            <a:noFill/>
          </a:ln>
          <a:effectLst>
            <a:outerShdw blurRad="635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12" name="Picture Placeholder 11">
            <a:extLst>
              <a:ext uri="{FF2B5EF4-FFF2-40B4-BE49-F238E27FC236}">
                <a16:creationId xmlns:a16="http://schemas.microsoft.com/office/drawing/2014/main" id="{97264113-4187-4EBB-AD66-68EAE65599BA}"/>
              </a:ext>
            </a:extLst>
          </p:cNvPr>
          <p:cNvSpPr>
            <a:spLocks noGrp="1"/>
          </p:cNvSpPr>
          <p:nvPr>
            <p:ph type="pic" sz="quarter" idx="14"/>
          </p:nvPr>
        </p:nvSpPr>
        <p:spPr>
          <a:xfrm>
            <a:off x="144463" y="5328563"/>
            <a:ext cx="11903075" cy="1380212"/>
          </a:xfrm>
        </p:spPr>
        <p:txBody>
          <a:bodyPr/>
          <a:lstStyle/>
          <a:p>
            <a:endParaRPr lang="en-ID"/>
          </a:p>
        </p:txBody>
      </p:sp>
      <p:sp>
        <p:nvSpPr>
          <p:cNvPr id="7" name="Rectangle 6">
            <a:extLst>
              <a:ext uri="{FF2B5EF4-FFF2-40B4-BE49-F238E27FC236}">
                <a16:creationId xmlns:a16="http://schemas.microsoft.com/office/drawing/2014/main" id="{5CDFB967-0581-4346-9CD3-A561F10F1176}"/>
              </a:ext>
            </a:extLst>
          </p:cNvPr>
          <p:cNvSpPr/>
          <p:nvPr userDrawn="1"/>
        </p:nvSpPr>
        <p:spPr>
          <a:xfrm>
            <a:off x="11343409" y="6446520"/>
            <a:ext cx="720000" cy="26289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 name="Date Placeholder 2">
            <a:extLst>
              <a:ext uri="{FF2B5EF4-FFF2-40B4-BE49-F238E27FC236}">
                <a16:creationId xmlns:a16="http://schemas.microsoft.com/office/drawing/2014/main" id="{6C89AC49-6886-417A-B1B4-8D51289EC91D}"/>
              </a:ext>
            </a:extLst>
          </p:cNvPr>
          <p:cNvSpPr>
            <a:spLocks noGrp="1"/>
          </p:cNvSpPr>
          <p:nvPr>
            <p:ph type="dt" sz="half" idx="10"/>
          </p:nvPr>
        </p:nvSpPr>
        <p:spPr/>
        <p:txBody>
          <a:bodyPr/>
          <a:lstStyle/>
          <a:p>
            <a:fld id="{69FC6F37-7851-449C-954A-4648488924EA}" type="datetime1">
              <a:rPr lang="en-US" smtClean="0"/>
              <a:t>4/23/2021</a:t>
            </a:fld>
            <a:endParaRPr lang="en-US"/>
          </a:p>
        </p:txBody>
      </p:sp>
      <p:sp>
        <p:nvSpPr>
          <p:cNvPr id="4" name="Footer Placeholder 3">
            <a:extLst>
              <a:ext uri="{FF2B5EF4-FFF2-40B4-BE49-F238E27FC236}">
                <a16:creationId xmlns:a16="http://schemas.microsoft.com/office/drawing/2014/main" id="{52551B52-2C72-4F1A-95A3-BC28FB990FC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D14D4D2-A4D4-457B-992F-B71736607E20}"/>
              </a:ext>
            </a:extLst>
          </p:cNvPr>
          <p:cNvSpPr>
            <a:spLocks noGrp="1"/>
          </p:cNvSpPr>
          <p:nvPr>
            <p:ph type="sldNum" sz="quarter" idx="12"/>
          </p:nvPr>
        </p:nvSpPr>
        <p:spPr>
          <a:xfrm>
            <a:off x="11473180" y="6440488"/>
            <a:ext cx="559979" cy="274955"/>
          </a:xfrm>
        </p:spPr>
        <p:txBody>
          <a:bodyPr/>
          <a:lstStyle>
            <a:lvl1pPr algn="r">
              <a:defRPr sz="1000">
                <a:solidFill>
                  <a:schemeClr val="bg2"/>
                </a:solidFill>
              </a:defRPr>
            </a:lvl1pPr>
          </a:lstStyle>
          <a:p>
            <a:fld id="{E3813BF9-5145-4417-B95D-FA8627973885}" type="slidenum">
              <a:rPr lang="en-US" smtClean="0"/>
              <a:pPr/>
              <a:t>‹#›</a:t>
            </a:fld>
            <a:endParaRPr lang="en-US"/>
          </a:p>
        </p:txBody>
      </p:sp>
      <p:sp>
        <p:nvSpPr>
          <p:cNvPr id="8" name="TextBox 7">
            <a:extLst>
              <a:ext uri="{FF2B5EF4-FFF2-40B4-BE49-F238E27FC236}">
                <a16:creationId xmlns:a16="http://schemas.microsoft.com/office/drawing/2014/main" id="{FD3DCCD5-7A27-4A07-81D3-411B661C71A7}"/>
              </a:ext>
            </a:extLst>
          </p:cNvPr>
          <p:cNvSpPr txBox="1"/>
          <p:nvPr userDrawn="1"/>
        </p:nvSpPr>
        <p:spPr>
          <a:xfrm>
            <a:off x="11397051" y="6454855"/>
            <a:ext cx="447558" cy="246221"/>
          </a:xfrm>
          <a:prstGeom prst="rect">
            <a:avLst/>
          </a:prstGeom>
          <a:noFill/>
        </p:spPr>
        <p:txBody>
          <a:bodyPr wrap="none" rtlCol="0">
            <a:spAutoFit/>
          </a:bodyPr>
          <a:lstStyle/>
          <a:p>
            <a:pPr algn="r"/>
            <a:r>
              <a:rPr lang="en-ID" sz="1000" dirty="0">
                <a:solidFill>
                  <a:schemeClr val="bg2"/>
                </a:solidFill>
              </a:rPr>
              <a:t>page</a:t>
            </a:r>
          </a:p>
        </p:txBody>
      </p:sp>
      <p:sp>
        <p:nvSpPr>
          <p:cNvPr id="13" name="Title 1">
            <a:extLst>
              <a:ext uri="{FF2B5EF4-FFF2-40B4-BE49-F238E27FC236}">
                <a16:creationId xmlns:a16="http://schemas.microsoft.com/office/drawing/2014/main" id="{194CFBD0-B126-4756-BAE9-DFE945863013}"/>
              </a:ext>
            </a:extLst>
          </p:cNvPr>
          <p:cNvSpPr>
            <a:spLocks noGrp="1"/>
          </p:cNvSpPr>
          <p:nvPr>
            <p:ph type="title"/>
          </p:nvPr>
        </p:nvSpPr>
        <p:spPr>
          <a:xfrm>
            <a:off x="695960" y="395724"/>
            <a:ext cx="10027987" cy="986036"/>
          </a:xfrm>
        </p:spPr>
        <p:txBody>
          <a:bodyPr/>
          <a:lstStyle/>
          <a:p>
            <a:r>
              <a:rPr lang="en-US" dirty="0"/>
              <a:t>Click to edit Master title style</a:t>
            </a:r>
            <a:endParaRPr lang="en-ID" dirty="0"/>
          </a:p>
        </p:txBody>
      </p:sp>
      <p:sp>
        <p:nvSpPr>
          <p:cNvPr id="14" name="Text Placeholder 9">
            <a:extLst>
              <a:ext uri="{FF2B5EF4-FFF2-40B4-BE49-F238E27FC236}">
                <a16:creationId xmlns:a16="http://schemas.microsoft.com/office/drawing/2014/main" id="{0F8443F7-284F-443E-9B77-C5CA54ED4FAE}"/>
              </a:ext>
            </a:extLst>
          </p:cNvPr>
          <p:cNvSpPr>
            <a:spLocks noGrp="1"/>
          </p:cNvSpPr>
          <p:nvPr>
            <p:ph type="body" sz="quarter" idx="13" hasCustomPrompt="1"/>
          </p:nvPr>
        </p:nvSpPr>
        <p:spPr>
          <a:xfrm>
            <a:off x="695960" y="1158875"/>
            <a:ext cx="10027987" cy="365125"/>
          </a:xfrm>
        </p:spPr>
        <p:txBody>
          <a:bodyPr>
            <a:noAutofit/>
          </a:bodyPr>
          <a:lstStyle>
            <a:lvl1pPr marL="0" indent="0">
              <a:buNone/>
              <a:defRPr sz="2000">
                <a:solidFill>
                  <a:srgbClr val="0070C0"/>
                </a:solidFill>
              </a:defRPr>
            </a:lvl1pPr>
            <a:lvl2pPr marL="457200" indent="0">
              <a:buNone/>
              <a:defRPr/>
            </a:lvl2pPr>
          </a:lstStyle>
          <a:p>
            <a:pPr lvl="0"/>
            <a:r>
              <a:rPr lang="en-US" dirty="0"/>
              <a:t>Insert your subtitle here</a:t>
            </a:r>
          </a:p>
        </p:txBody>
      </p:sp>
      <p:pic>
        <p:nvPicPr>
          <p:cNvPr id="11" name="Picture 10">
            <a:extLst>
              <a:ext uri="{FF2B5EF4-FFF2-40B4-BE49-F238E27FC236}">
                <a16:creationId xmlns:a16="http://schemas.microsoft.com/office/drawing/2014/main" id="{2FB622DE-BF82-E549-9051-132805BD38CC}"/>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750527" y="253484"/>
            <a:ext cx="1188314" cy="588180"/>
          </a:xfrm>
          <a:prstGeom prst="rect">
            <a:avLst/>
          </a:prstGeom>
        </p:spPr>
      </p:pic>
    </p:spTree>
    <p:extLst>
      <p:ext uri="{BB962C8B-B14F-4D97-AF65-F5344CB8AC3E}">
        <p14:creationId xmlns:p14="http://schemas.microsoft.com/office/powerpoint/2010/main" val="27717538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4">
                                            <p:txEl>
                                              <p:pRg st="0" end="0"/>
                                            </p:txEl>
                                          </p:spTgt>
                                        </p:tgtEl>
                                        <p:attrNameLst>
                                          <p:attrName>style.visibility</p:attrName>
                                        </p:attrNameLst>
                                      </p:cBhvr>
                                      <p:to>
                                        <p:strVal val="visible"/>
                                      </p:to>
                                    </p:set>
                                    <p:animEffect transition="in" filter="fade">
                                      <p:cBhvr>
                                        <p:cTn id="11" dur="500"/>
                                        <p:tgtEl>
                                          <p:spTgt spid="1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build="p">
        <p:tmplLst>
          <p:tmpl lvl="1">
            <p:tnLst>
              <p:par>
                <p:cTn presetID="10" presetClass="entr" presetSubtype="0"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4_Custom Layou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F0E9E46-55B4-42E4-A546-AA3F969F8B6D}"/>
              </a:ext>
            </a:extLst>
          </p:cNvPr>
          <p:cNvSpPr/>
          <p:nvPr userDrawn="1"/>
        </p:nvSpPr>
        <p:spPr>
          <a:xfrm>
            <a:off x="144780" y="148590"/>
            <a:ext cx="11902440" cy="6560820"/>
          </a:xfrm>
          <a:prstGeom prst="rect">
            <a:avLst/>
          </a:prstGeom>
          <a:solidFill>
            <a:schemeClr val="bg1"/>
          </a:solidFill>
          <a:ln>
            <a:noFill/>
          </a:ln>
          <a:effectLst>
            <a:outerShdw blurRad="635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7" name="Rectangle 6">
            <a:extLst>
              <a:ext uri="{FF2B5EF4-FFF2-40B4-BE49-F238E27FC236}">
                <a16:creationId xmlns:a16="http://schemas.microsoft.com/office/drawing/2014/main" id="{5CDFB967-0581-4346-9CD3-A561F10F1176}"/>
              </a:ext>
            </a:extLst>
          </p:cNvPr>
          <p:cNvSpPr/>
          <p:nvPr userDrawn="1"/>
        </p:nvSpPr>
        <p:spPr>
          <a:xfrm>
            <a:off x="11327220" y="6439572"/>
            <a:ext cx="720000" cy="26289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 name="Slide Number Placeholder 4">
            <a:extLst>
              <a:ext uri="{FF2B5EF4-FFF2-40B4-BE49-F238E27FC236}">
                <a16:creationId xmlns:a16="http://schemas.microsoft.com/office/drawing/2014/main" id="{DD14D4D2-A4D4-457B-992F-B71736607E20}"/>
              </a:ext>
            </a:extLst>
          </p:cNvPr>
          <p:cNvSpPr>
            <a:spLocks noGrp="1"/>
          </p:cNvSpPr>
          <p:nvPr>
            <p:ph type="sldNum" sz="quarter" idx="12"/>
          </p:nvPr>
        </p:nvSpPr>
        <p:spPr>
          <a:xfrm>
            <a:off x="11446600" y="6433540"/>
            <a:ext cx="559979" cy="274955"/>
          </a:xfrm>
        </p:spPr>
        <p:txBody>
          <a:bodyPr/>
          <a:lstStyle>
            <a:lvl1pPr algn="r">
              <a:defRPr sz="1000">
                <a:solidFill>
                  <a:schemeClr val="bg2"/>
                </a:solidFill>
              </a:defRPr>
            </a:lvl1pPr>
          </a:lstStyle>
          <a:p>
            <a:fld id="{E3813BF9-5145-4417-B95D-FA8627973885}" type="slidenum">
              <a:rPr lang="en-US" smtClean="0"/>
              <a:pPr/>
              <a:t>‹#›</a:t>
            </a:fld>
            <a:endParaRPr lang="en-US"/>
          </a:p>
        </p:txBody>
      </p:sp>
      <p:sp>
        <p:nvSpPr>
          <p:cNvPr id="8" name="TextBox 7">
            <a:extLst>
              <a:ext uri="{FF2B5EF4-FFF2-40B4-BE49-F238E27FC236}">
                <a16:creationId xmlns:a16="http://schemas.microsoft.com/office/drawing/2014/main" id="{FD3DCCD5-7A27-4A07-81D3-411B661C71A7}"/>
              </a:ext>
            </a:extLst>
          </p:cNvPr>
          <p:cNvSpPr txBox="1"/>
          <p:nvPr userDrawn="1"/>
        </p:nvSpPr>
        <p:spPr>
          <a:xfrm>
            <a:off x="11370471" y="6447907"/>
            <a:ext cx="447558" cy="246221"/>
          </a:xfrm>
          <a:prstGeom prst="rect">
            <a:avLst/>
          </a:prstGeom>
          <a:noFill/>
        </p:spPr>
        <p:txBody>
          <a:bodyPr wrap="none" rtlCol="0">
            <a:spAutoFit/>
          </a:bodyPr>
          <a:lstStyle/>
          <a:p>
            <a:pPr algn="r"/>
            <a:r>
              <a:rPr lang="en-ID" sz="1000" dirty="0">
                <a:solidFill>
                  <a:schemeClr val="bg2"/>
                </a:solidFill>
              </a:rPr>
              <a:t>page</a:t>
            </a:r>
          </a:p>
        </p:txBody>
      </p:sp>
      <p:sp>
        <p:nvSpPr>
          <p:cNvPr id="11" name="Picture Placeholder 10">
            <a:extLst>
              <a:ext uri="{FF2B5EF4-FFF2-40B4-BE49-F238E27FC236}">
                <a16:creationId xmlns:a16="http://schemas.microsoft.com/office/drawing/2014/main" id="{2D19C3E4-9A91-4A56-B588-962A44C1A52A}"/>
              </a:ext>
            </a:extLst>
          </p:cNvPr>
          <p:cNvSpPr>
            <a:spLocks noGrp="1"/>
          </p:cNvSpPr>
          <p:nvPr>
            <p:ph type="pic" sz="quarter" idx="14"/>
          </p:nvPr>
        </p:nvSpPr>
        <p:spPr>
          <a:xfrm>
            <a:off x="144780" y="2641599"/>
            <a:ext cx="4681220" cy="4066897"/>
          </a:xfrm>
        </p:spPr>
        <p:txBody>
          <a:bodyPr/>
          <a:lstStyle/>
          <a:p>
            <a:endParaRPr lang="en-ID"/>
          </a:p>
        </p:txBody>
      </p:sp>
      <p:sp>
        <p:nvSpPr>
          <p:cNvPr id="12" name="Picture Placeholder 10">
            <a:extLst>
              <a:ext uri="{FF2B5EF4-FFF2-40B4-BE49-F238E27FC236}">
                <a16:creationId xmlns:a16="http://schemas.microsoft.com/office/drawing/2014/main" id="{667A9ADB-1E48-4CA0-9DC1-FFB2810A2EA3}"/>
              </a:ext>
            </a:extLst>
          </p:cNvPr>
          <p:cNvSpPr>
            <a:spLocks noGrp="1"/>
          </p:cNvSpPr>
          <p:nvPr>
            <p:ph type="pic" sz="quarter" idx="15"/>
          </p:nvPr>
        </p:nvSpPr>
        <p:spPr>
          <a:xfrm>
            <a:off x="4909820" y="2641599"/>
            <a:ext cx="4305300" cy="2082802"/>
          </a:xfrm>
        </p:spPr>
        <p:txBody>
          <a:bodyPr/>
          <a:lstStyle/>
          <a:p>
            <a:endParaRPr lang="en-ID"/>
          </a:p>
        </p:txBody>
      </p:sp>
      <p:sp>
        <p:nvSpPr>
          <p:cNvPr id="13" name="Picture Placeholder 10">
            <a:extLst>
              <a:ext uri="{FF2B5EF4-FFF2-40B4-BE49-F238E27FC236}">
                <a16:creationId xmlns:a16="http://schemas.microsoft.com/office/drawing/2014/main" id="{8502B214-2686-4349-AEC1-6742DB377311}"/>
              </a:ext>
            </a:extLst>
          </p:cNvPr>
          <p:cNvSpPr>
            <a:spLocks noGrp="1"/>
          </p:cNvSpPr>
          <p:nvPr>
            <p:ph type="pic" sz="quarter" idx="16"/>
          </p:nvPr>
        </p:nvSpPr>
        <p:spPr>
          <a:xfrm>
            <a:off x="4909820" y="4800599"/>
            <a:ext cx="2110740" cy="1907897"/>
          </a:xfrm>
        </p:spPr>
        <p:txBody>
          <a:bodyPr/>
          <a:lstStyle/>
          <a:p>
            <a:endParaRPr lang="en-ID"/>
          </a:p>
        </p:txBody>
      </p:sp>
      <p:sp>
        <p:nvSpPr>
          <p:cNvPr id="14" name="Picture Placeholder 10">
            <a:extLst>
              <a:ext uri="{FF2B5EF4-FFF2-40B4-BE49-F238E27FC236}">
                <a16:creationId xmlns:a16="http://schemas.microsoft.com/office/drawing/2014/main" id="{C3FAE7E5-3173-43D5-BA67-5E8C52D68C4F}"/>
              </a:ext>
            </a:extLst>
          </p:cNvPr>
          <p:cNvSpPr>
            <a:spLocks noGrp="1"/>
          </p:cNvSpPr>
          <p:nvPr>
            <p:ph type="pic" sz="quarter" idx="17"/>
          </p:nvPr>
        </p:nvSpPr>
        <p:spPr>
          <a:xfrm>
            <a:off x="7104380" y="4800599"/>
            <a:ext cx="2110740" cy="1907897"/>
          </a:xfrm>
        </p:spPr>
        <p:txBody>
          <a:bodyPr/>
          <a:lstStyle/>
          <a:p>
            <a:endParaRPr lang="en-ID"/>
          </a:p>
        </p:txBody>
      </p:sp>
      <p:sp>
        <p:nvSpPr>
          <p:cNvPr id="15" name="Picture Placeholder 10">
            <a:extLst>
              <a:ext uri="{FF2B5EF4-FFF2-40B4-BE49-F238E27FC236}">
                <a16:creationId xmlns:a16="http://schemas.microsoft.com/office/drawing/2014/main" id="{A2C4D62D-125F-4BA1-BA36-28807380D456}"/>
              </a:ext>
            </a:extLst>
          </p:cNvPr>
          <p:cNvSpPr>
            <a:spLocks noGrp="1"/>
          </p:cNvSpPr>
          <p:nvPr>
            <p:ph type="pic" sz="quarter" idx="18"/>
          </p:nvPr>
        </p:nvSpPr>
        <p:spPr>
          <a:xfrm>
            <a:off x="9298940" y="2641598"/>
            <a:ext cx="2748280" cy="4052530"/>
          </a:xfrm>
        </p:spPr>
        <p:txBody>
          <a:bodyPr/>
          <a:lstStyle/>
          <a:p>
            <a:endParaRPr lang="en-ID" dirty="0"/>
          </a:p>
        </p:txBody>
      </p:sp>
      <p:sp>
        <p:nvSpPr>
          <p:cNvPr id="16" name="Title 1">
            <a:extLst>
              <a:ext uri="{FF2B5EF4-FFF2-40B4-BE49-F238E27FC236}">
                <a16:creationId xmlns:a16="http://schemas.microsoft.com/office/drawing/2014/main" id="{6C5B2C26-C857-4DD8-8F19-B2E3979C4DA2}"/>
              </a:ext>
            </a:extLst>
          </p:cNvPr>
          <p:cNvSpPr>
            <a:spLocks noGrp="1"/>
          </p:cNvSpPr>
          <p:nvPr>
            <p:ph type="title"/>
          </p:nvPr>
        </p:nvSpPr>
        <p:spPr>
          <a:xfrm>
            <a:off x="695960" y="395724"/>
            <a:ext cx="10054567" cy="986036"/>
          </a:xfrm>
        </p:spPr>
        <p:txBody>
          <a:bodyPr/>
          <a:lstStyle/>
          <a:p>
            <a:r>
              <a:rPr lang="en-US" dirty="0"/>
              <a:t>Click to edit Master title style</a:t>
            </a:r>
            <a:endParaRPr lang="en-ID" dirty="0"/>
          </a:p>
        </p:txBody>
      </p:sp>
      <p:sp>
        <p:nvSpPr>
          <p:cNvPr id="17" name="Text Placeholder 9">
            <a:extLst>
              <a:ext uri="{FF2B5EF4-FFF2-40B4-BE49-F238E27FC236}">
                <a16:creationId xmlns:a16="http://schemas.microsoft.com/office/drawing/2014/main" id="{702D8E62-69AA-4148-9680-07DBAAA296B8}"/>
              </a:ext>
            </a:extLst>
          </p:cNvPr>
          <p:cNvSpPr>
            <a:spLocks noGrp="1"/>
          </p:cNvSpPr>
          <p:nvPr>
            <p:ph type="body" sz="quarter" idx="13" hasCustomPrompt="1"/>
          </p:nvPr>
        </p:nvSpPr>
        <p:spPr>
          <a:xfrm>
            <a:off x="695960" y="1158875"/>
            <a:ext cx="10054567" cy="365125"/>
          </a:xfrm>
        </p:spPr>
        <p:txBody>
          <a:bodyPr>
            <a:noAutofit/>
          </a:bodyPr>
          <a:lstStyle>
            <a:lvl1pPr marL="0" indent="0">
              <a:buNone/>
              <a:defRPr sz="2000">
                <a:solidFill>
                  <a:srgbClr val="0070C0"/>
                </a:solidFill>
              </a:defRPr>
            </a:lvl1pPr>
            <a:lvl2pPr marL="457200" indent="0">
              <a:buNone/>
              <a:defRPr/>
            </a:lvl2pPr>
          </a:lstStyle>
          <a:p>
            <a:pPr lvl="0"/>
            <a:r>
              <a:rPr lang="en-US" dirty="0"/>
              <a:t>Insert your subtitle here</a:t>
            </a:r>
          </a:p>
        </p:txBody>
      </p:sp>
      <p:pic>
        <p:nvPicPr>
          <p:cNvPr id="18" name="Picture 17">
            <a:extLst>
              <a:ext uri="{FF2B5EF4-FFF2-40B4-BE49-F238E27FC236}">
                <a16:creationId xmlns:a16="http://schemas.microsoft.com/office/drawing/2014/main" id="{B571A709-F799-6540-AB36-D103691AF3B6}"/>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750527" y="253484"/>
            <a:ext cx="1188314" cy="588180"/>
          </a:xfrm>
          <a:prstGeom prst="rect">
            <a:avLst/>
          </a:prstGeom>
        </p:spPr>
      </p:pic>
    </p:spTree>
    <p:extLst>
      <p:ext uri="{BB962C8B-B14F-4D97-AF65-F5344CB8AC3E}">
        <p14:creationId xmlns:p14="http://schemas.microsoft.com/office/powerpoint/2010/main" val="40944832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7">
                                            <p:txEl>
                                              <p:pRg st="0" end="0"/>
                                            </p:txEl>
                                          </p:spTgt>
                                        </p:tgtEl>
                                        <p:attrNameLst>
                                          <p:attrName>style.visibility</p:attrName>
                                        </p:attrNameLst>
                                      </p:cBhvr>
                                      <p:to>
                                        <p:strVal val="visible"/>
                                      </p:to>
                                    </p:set>
                                    <p:animEffect transition="in" filter="fade">
                                      <p:cBhvr>
                                        <p:cTn id="11" dur="500"/>
                                        <p:tgtEl>
                                          <p:spTgt spid="1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 Portrai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F0E9E46-55B4-42E4-A546-AA3F969F8B6D}"/>
              </a:ext>
            </a:extLst>
          </p:cNvPr>
          <p:cNvSpPr/>
          <p:nvPr userDrawn="1"/>
        </p:nvSpPr>
        <p:spPr>
          <a:xfrm>
            <a:off x="144780" y="148590"/>
            <a:ext cx="11902440" cy="6560820"/>
          </a:xfrm>
          <a:prstGeom prst="rect">
            <a:avLst/>
          </a:prstGeom>
          <a:solidFill>
            <a:schemeClr val="bg1"/>
          </a:solidFill>
          <a:ln>
            <a:noFill/>
          </a:ln>
          <a:effectLst>
            <a:outerShdw blurRad="635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7" name="Rectangle 6">
            <a:extLst>
              <a:ext uri="{FF2B5EF4-FFF2-40B4-BE49-F238E27FC236}">
                <a16:creationId xmlns:a16="http://schemas.microsoft.com/office/drawing/2014/main" id="{5CDFB967-0581-4346-9CD3-A561F10F1176}"/>
              </a:ext>
            </a:extLst>
          </p:cNvPr>
          <p:cNvSpPr/>
          <p:nvPr userDrawn="1"/>
        </p:nvSpPr>
        <p:spPr>
          <a:xfrm>
            <a:off x="11327220" y="6446520"/>
            <a:ext cx="720000" cy="26289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 name="Date Placeholder 2">
            <a:extLst>
              <a:ext uri="{FF2B5EF4-FFF2-40B4-BE49-F238E27FC236}">
                <a16:creationId xmlns:a16="http://schemas.microsoft.com/office/drawing/2014/main" id="{6C89AC49-6886-417A-B1B4-8D51289EC91D}"/>
              </a:ext>
            </a:extLst>
          </p:cNvPr>
          <p:cNvSpPr>
            <a:spLocks noGrp="1"/>
          </p:cNvSpPr>
          <p:nvPr>
            <p:ph type="dt" sz="half" idx="10"/>
          </p:nvPr>
        </p:nvSpPr>
        <p:spPr/>
        <p:txBody>
          <a:bodyPr/>
          <a:lstStyle/>
          <a:p>
            <a:fld id="{69FC6F37-7851-449C-954A-4648488924EA}" type="datetime1">
              <a:rPr lang="en-US" smtClean="0"/>
              <a:t>4/23/2021</a:t>
            </a:fld>
            <a:endParaRPr lang="en-US"/>
          </a:p>
        </p:txBody>
      </p:sp>
      <p:sp>
        <p:nvSpPr>
          <p:cNvPr id="4" name="Footer Placeholder 3">
            <a:extLst>
              <a:ext uri="{FF2B5EF4-FFF2-40B4-BE49-F238E27FC236}">
                <a16:creationId xmlns:a16="http://schemas.microsoft.com/office/drawing/2014/main" id="{52551B52-2C72-4F1A-95A3-BC28FB990FC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D14D4D2-A4D4-457B-992F-B71736607E20}"/>
              </a:ext>
            </a:extLst>
          </p:cNvPr>
          <p:cNvSpPr>
            <a:spLocks noGrp="1"/>
          </p:cNvSpPr>
          <p:nvPr>
            <p:ph type="sldNum" sz="quarter" idx="12"/>
          </p:nvPr>
        </p:nvSpPr>
        <p:spPr>
          <a:xfrm>
            <a:off x="11446600" y="6440488"/>
            <a:ext cx="559979" cy="274955"/>
          </a:xfrm>
        </p:spPr>
        <p:txBody>
          <a:bodyPr/>
          <a:lstStyle>
            <a:lvl1pPr algn="r">
              <a:defRPr sz="1000">
                <a:solidFill>
                  <a:schemeClr val="bg2"/>
                </a:solidFill>
              </a:defRPr>
            </a:lvl1pPr>
          </a:lstStyle>
          <a:p>
            <a:fld id="{E3813BF9-5145-4417-B95D-FA8627973885}" type="slidenum">
              <a:rPr lang="en-US" smtClean="0"/>
              <a:pPr/>
              <a:t>‹#›</a:t>
            </a:fld>
            <a:endParaRPr lang="en-US"/>
          </a:p>
        </p:txBody>
      </p:sp>
      <p:sp>
        <p:nvSpPr>
          <p:cNvPr id="8" name="TextBox 7">
            <a:extLst>
              <a:ext uri="{FF2B5EF4-FFF2-40B4-BE49-F238E27FC236}">
                <a16:creationId xmlns:a16="http://schemas.microsoft.com/office/drawing/2014/main" id="{FD3DCCD5-7A27-4A07-81D3-411B661C71A7}"/>
              </a:ext>
            </a:extLst>
          </p:cNvPr>
          <p:cNvSpPr txBox="1"/>
          <p:nvPr userDrawn="1"/>
        </p:nvSpPr>
        <p:spPr>
          <a:xfrm>
            <a:off x="11370471" y="6454855"/>
            <a:ext cx="447558" cy="246221"/>
          </a:xfrm>
          <a:prstGeom prst="rect">
            <a:avLst/>
          </a:prstGeom>
          <a:noFill/>
        </p:spPr>
        <p:txBody>
          <a:bodyPr wrap="none" rtlCol="0">
            <a:spAutoFit/>
          </a:bodyPr>
          <a:lstStyle/>
          <a:p>
            <a:pPr algn="r"/>
            <a:r>
              <a:rPr lang="en-ID" sz="1000" dirty="0">
                <a:solidFill>
                  <a:schemeClr val="bg2"/>
                </a:solidFill>
              </a:rPr>
              <a:t>page</a:t>
            </a:r>
          </a:p>
        </p:txBody>
      </p:sp>
      <p:sp>
        <p:nvSpPr>
          <p:cNvPr id="11" name="Picture Placeholder 11">
            <a:extLst>
              <a:ext uri="{FF2B5EF4-FFF2-40B4-BE49-F238E27FC236}">
                <a16:creationId xmlns:a16="http://schemas.microsoft.com/office/drawing/2014/main" id="{70B5E51D-FD1F-4C87-93AA-8A326C2485B2}"/>
              </a:ext>
            </a:extLst>
          </p:cNvPr>
          <p:cNvSpPr>
            <a:spLocks noGrp="1"/>
          </p:cNvSpPr>
          <p:nvPr>
            <p:ph type="pic" sz="quarter" idx="14"/>
          </p:nvPr>
        </p:nvSpPr>
        <p:spPr>
          <a:xfrm>
            <a:off x="700899" y="1785851"/>
            <a:ext cx="2520000" cy="3780000"/>
          </a:xfrm>
          <a:prstGeom prst="rect">
            <a:avLst/>
          </a:prstGeom>
        </p:spPr>
        <p:txBody>
          <a:bodyPr/>
          <a:lstStyle/>
          <a:p>
            <a:endParaRPr lang="id-ID"/>
          </a:p>
        </p:txBody>
      </p:sp>
      <p:sp>
        <p:nvSpPr>
          <p:cNvPr id="12" name="Picture Placeholder 11">
            <a:extLst>
              <a:ext uri="{FF2B5EF4-FFF2-40B4-BE49-F238E27FC236}">
                <a16:creationId xmlns:a16="http://schemas.microsoft.com/office/drawing/2014/main" id="{96ADC654-223A-4D00-BE02-70EA40CA51F6}"/>
              </a:ext>
            </a:extLst>
          </p:cNvPr>
          <p:cNvSpPr>
            <a:spLocks noGrp="1"/>
          </p:cNvSpPr>
          <p:nvPr>
            <p:ph type="pic" sz="quarter" idx="15"/>
          </p:nvPr>
        </p:nvSpPr>
        <p:spPr>
          <a:xfrm>
            <a:off x="3398313" y="1785851"/>
            <a:ext cx="2520000" cy="3780000"/>
          </a:xfrm>
          <a:prstGeom prst="rect">
            <a:avLst/>
          </a:prstGeom>
        </p:spPr>
        <p:txBody>
          <a:bodyPr/>
          <a:lstStyle/>
          <a:p>
            <a:endParaRPr lang="id-ID"/>
          </a:p>
        </p:txBody>
      </p:sp>
      <p:sp>
        <p:nvSpPr>
          <p:cNvPr id="13" name="Picture Placeholder 11">
            <a:extLst>
              <a:ext uri="{FF2B5EF4-FFF2-40B4-BE49-F238E27FC236}">
                <a16:creationId xmlns:a16="http://schemas.microsoft.com/office/drawing/2014/main" id="{B95F7005-6F08-46B7-BFA6-60D84DAD9995}"/>
              </a:ext>
            </a:extLst>
          </p:cNvPr>
          <p:cNvSpPr>
            <a:spLocks noGrp="1"/>
          </p:cNvSpPr>
          <p:nvPr>
            <p:ph type="pic" sz="quarter" idx="16"/>
          </p:nvPr>
        </p:nvSpPr>
        <p:spPr>
          <a:xfrm>
            <a:off x="6095727" y="1785851"/>
            <a:ext cx="2520000" cy="3780000"/>
          </a:xfrm>
          <a:prstGeom prst="rect">
            <a:avLst/>
          </a:prstGeom>
        </p:spPr>
        <p:txBody>
          <a:bodyPr/>
          <a:lstStyle/>
          <a:p>
            <a:endParaRPr lang="id-ID"/>
          </a:p>
        </p:txBody>
      </p:sp>
      <p:sp>
        <p:nvSpPr>
          <p:cNvPr id="14" name="Picture Placeholder 11">
            <a:extLst>
              <a:ext uri="{FF2B5EF4-FFF2-40B4-BE49-F238E27FC236}">
                <a16:creationId xmlns:a16="http://schemas.microsoft.com/office/drawing/2014/main" id="{4D823C65-70E5-4B30-81AB-42F2E48BAD4F}"/>
              </a:ext>
            </a:extLst>
          </p:cNvPr>
          <p:cNvSpPr>
            <a:spLocks noGrp="1"/>
          </p:cNvSpPr>
          <p:nvPr>
            <p:ph type="pic" sz="quarter" idx="17"/>
          </p:nvPr>
        </p:nvSpPr>
        <p:spPr>
          <a:xfrm>
            <a:off x="8793159" y="1785851"/>
            <a:ext cx="2520000" cy="3780000"/>
          </a:xfrm>
          <a:prstGeom prst="rect">
            <a:avLst/>
          </a:prstGeom>
        </p:spPr>
        <p:txBody>
          <a:bodyPr/>
          <a:lstStyle/>
          <a:p>
            <a:endParaRPr lang="id-ID"/>
          </a:p>
        </p:txBody>
      </p:sp>
      <p:sp>
        <p:nvSpPr>
          <p:cNvPr id="15" name="Title 1">
            <a:extLst>
              <a:ext uri="{FF2B5EF4-FFF2-40B4-BE49-F238E27FC236}">
                <a16:creationId xmlns:a16="http://schemas.microsoft.com/office/drawing/2014/main" id="{901584CA-9F9A-415F-9A69-45BC12F1449E}"/>
              </a:ext>
            </a:extLst>
          </p:cNvPr>
          <p:cNvSpPr>
            <a:spLocks noGrp="1"/>
          </p:cNvSpPr>
          <p:nvPr>
            <p:ph type="title"/>
          </p:nvPr>
        </p:nvSpPr>
        <p:spPr>
          <a:xfrm>
            <a:off x="695960" y="395724"/>
            <a:ext cx="10054567" cy="986036"/>
          </a:xfrm>
        </p:spPr>
        <p:txBody>
          <a:bodyPr/>
          <a:lstStyle/>
          <a:p>
            <a:r>
              <a:rPr lang="en-US" dirty="0"/>
              <a:t>Click to edit Master title style</a:t>
            </a:r>
            <a:endParaRPr lang="en-ID" dirty="0"/>
          </a:p>
        </p:txBody>
      </p:sp>
      <p:sp>
        <p:nvSpPr>
          <p:cNvPr id="16" name="Text Placeholder 9">
            <a:extLst>
              <a:ext uri="{FF2B5EF4-FFF2-40B4-BE49-F238E27FC236}">
                <a16:creationId xmlns:a16="http://schemas.microsoft.com/office/drawing/2014/main" id="{1AE9D6D3-08AE-4BDE-BCC2-7F7A06524A32}"/>
              </a:ext>
            </a:extLst>
          </p:cNvPr>
          <p:cNvSpPr>
            <a:spLocks noGrp="1"/>
          </p:cNvSpPr>
          <p:nvPr>
            <p:ph type="body" sz="quarter" idx="13" hasCustomPrompt="1"/>
          </p:nvPr>
        </p:nvSpPr>
        <p:spPr>
          <a:xfrm>
            <a:off x="695960" y="1158875"/>
            <a:ext cx="10054567" cy="365125"/>
          </a:xfrm>
        </p:spPr>
        <p:txBody>
          <a:bodyPr>
            <a:noAutofit/>
          </a:bodyPr>
          <a:lstStyle>
            <a:lvl1pPr marL="0" indent="0">
              <a:buNone/>
              <a:defRPr sz="2000">
                <a:solidFill>
                  <a:srgbClr val="0070C0"/>
                </a:solidFill>
              </a:defRPr>
            </a:lvl1pPr>
            <a:lvl2pPr marL="457200" indent="0">
              <a:buNone/>
              <a:defRPr/>
            </a:lvl2pPr>
          </a:lstStyle>
          <a:p>
            <a:pPr lvl="0"/>
            <a:r>
              <a:rPr lang="en-US" dirty="0"/>
              <a:t>Insert your subtitle here</a:t>
            </a:r>
          </a:p>
        </p:txBody>
      </p:sp>
      <p:pic>
        <p:nvPicPr>
          <p:cNvPr id="17" name="Picture 16">
            <a:extLst>
              <a:ext uri="{FF2B5EF4-FFF2-40B4-BE49-F238E27FC236}">
                <a16:creationId xmlns:a16="http://schemas.microsoft.com/office/drawing/2014/main" id="{8A346352-EC24-634E-A07B-8678EFB27CEC}"/>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750527" y="253484"/>
            <a:ext cx="1188314" cy="588180"/>
          </a:xfrm>
          <a:prstGeom prst="rect">
            <a:avLst/>
          </a:prstGeom>
        </p:spPr>
      </p:pic>
    </p:spTree>
    <p:extLst>
      <p:ext uri="{BB962C8B-B14F-4D97-AF65-F5344CB8AC3E}">
        <p14:creationId xmlns:p14="http://schemas.microsoft.com/office/powerpoint/2010/main" val="1295882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6">
                                            <p:txEl>
                                              <p:pRg st="0" end="0"/>
                                            </p:txEl>
                                          </p:spTgt>
                                        </p:tgtEl>
                                        <p:attrNameLst>
                                          <p:attrName>style.visibility</p:attrName>
                                        </p:attrNameLst>
                                      </p:cBhvr>
                                      <p:to>
                                        <p:strVal val="visible"/>
                                      </p:to>
                                    </p:set>
                                    <p:animEffect transition="in" filter="fade">
                                      <p:cBhvr>
                                        <p:cTn id="11" dur="500"/>
                                        <p:tgtEl>
                                          <p:spTgt spid="16">
                                            <p:txEl>
                                              <p:pRg st="0" end="0"/>
                                            </p:txEl>
                                          </p:spTgt>
                                        </p:tgtEl>
                                      </p:cBhvr>
                                    </p:animEffect>
                                  </p:childTnLst>
                                </p:cTn>
                              </p:par>
                            </p:childTnLst>
                          </p:cTn>
                        </p:par>
                        <p:par>
                          <p:cTn id="12" fill="hold">
                            <p:stCondLst>
                              <p:cond delay="1000"/>
                            </p:stCondLst>
                            <p:childTnLst>
                              <p:par>
                                <p:cTn id="13" presetID="47" presetClass="entr" presetSubtype="0" fill="hold" grpId="0" nodeType="afterEffect" nodePh="1">
                                  <p:stCondLst>
                                    <p:cond delay="0"/>
                                  </p:stCondLst>
                                  <p:endCondLst>
                                    <p:cond evt="begin" delay="0">
                                      <p:tn val="13"/>
                                    </p:cond>
                                  </p:endCondLst>
                                  <p:childTnLst>
                                    <p:set>
                                      <p:cBhvr>
                                        <p:cTn id="14" dur="1" fill="hold">
                                          <p:stCondLst>
                                            <p:cond delay="0"/>
                                          </p:stCondLst>
                                        </p:cTn>
                                        <p:tgtEl>
                                          <p:spTgt spid="11"/>
                                        </p:tgtEl>
                                        <p:attrNameLst>
                                          <p:attrName>style.visibility</p:attrName>
                                        </p:attrNameLst>
                                      </p:cBhvr>
                                      <p:to>
                                        <p:strVal val="visible"/>
                                      </p:to>
                                    </p:set>
                                    <p:animEffect transition="in" filter="fade">
                                      <p:cBhvr>
                                        <p:cTn id="15" dur="750"/>
                                        <p:tgtEl>
                                          <p:spTgt spid="11"/>
                                        </p:tgtEl>
                                      </p:cBhvr>
                                    </p:animEffect>
                                    <p:anim calcmode="lin" valueType="num">
                                      <p:cBhvr>
                                        <p:cTn id="16" dur="750" fill="hold"/>
                                        <p:tgtEl>
                                          <p:spTgt spid="11"/>
                                        </p:tgtEl>
                                        <p:attrNameLst>
                                          <p:attrName>ppt_x</p:attrName>
                                        </p:attrNameLst>
                                      </p:cBhvr>
                                      <p:tavLst>
                                        <p:tav tm="0">
                                          <p:val>
                                            <p:strVal val="#ppt_x"/>
                                          </p:val>
                                        </p:tav>
                                        <p:tav tm="100000">
                                          <p:val>
                                            <p:strVal val="#ppt_x"/>
                                          </p:val>
                                        </p:tav>
                                      </p:tavLst>
                                    </p:anim>
                                    <p:anim calcmode="lin" valueType="num">
                                      <p:cBhvr>
                                        <p:cTn id="17" dur="750" fill="hold"/>
                                        <p:tgtEl>
                                          <p:spTgt spid="11"/>
                                        </p:tgtEl>
                                        <p:attrNameLst>
                                          <p:attrName>ppt_y</p:attrName>
                                        </p:attrNameLst>
                                      </p:cBhvr>
                                      <p:tavLst>
                                        <p:tav tm="0">
                                          <p:val>
                                            <p:strVal val="#ppt_y-.1"/>
                                          </p:val>
                                        </p:tav>
                                        <p:tav tm="100000">
                                          <p:val>
                                            <p:strVal val="#ppt_y"/>
                                          </p:val>
                                        </p:tav>
                                      </p:tavLst>
                                    </p:anim>
                                  </p:childTnLst>
                                </p:cTn>
                              </p:par>
                              <p:par>
                                <p:cTn id="18" presetID="47" presetClass="entr" presetSubtype="0" fill="hold" grpId="0" nodeType="withEffect" nodePh="1">
                                  <p:stCondLst>
                                    <p:cond delay="0"/>
                                  </p:stCondLst>
                                  <p:endCondLst>
                                    <p:cond evt="begin" delay="0">
                                      <p:tn val="18"/>
                                    </p:cond>
                                  </p:endCondLst>
                                  <p:childTnLst>
                                    <p:set>
                                      <p:cBhvr>
                                        <p:cTn id="19" dur="1" fill="hold">
                                          <p:stCondLst>
                                            <p:cond delay="0"/>
                                          </p:stCondLst>
                                        </p:cTn>
                                        <p:tgtEl>
                                          <p:spTgt spid="12"/>
                                        </p:tgtEl>
                                        <p:attrNameLst>
                                          <p:attrName>style.visibility</p:attrName>
                                        </p:attrNameLst>
                                      </p:cBhvr>
                                      <p:to>
                                        <p:strVal val="visible"/>
                                      </p:to>
                                    </p:set>
                                    <p:animEffect transition="in" filter="fade">
                                      <p:cBhvr>
                                        <p:cTn id="20" dur="750"/>
                                        <p:tgtEl>
                                          <p:spTgt spid="12"/>
                                        </p:tgtEl>
                                      </p:cBhvr>
                                    </p:animEffect>
                                    <p:anim calcmode="lin" valueType="num">
                                      <p:cBhvr>
                                        <p:cTn id="21" dur="750" fill="hold"/>
                                        <p:tgtEl>
                                          <p:spTgt spid="12"/>
                                        </p:tgtEl>
                                        <p:attrNameLst>
                                          <p:attrName>ppt_x</p:attrName>
                                        </p:attrNameLst>
                                      </p:cBhvr>
                                      <p:tavLst>
                                        <p:tav tm="0">
                                          <p:val>
                                            <p:strVal val="#ppt_x"/>
                                          </p:val>
                                        </p:tav>
                                        <p:tav tm="100000">
                                          <p:val>
                                            <p:strVal val="#ppt_x"/>
                                          </p:val>
                                        </p:tav>
                                      </p:tavLst>
                                    </p:anim>
                                    <p:anim calcmode="lin" valueType="num">
                                      <p:cBhvr>
                                        <p:cTn id="22" dur="750" fill="hold"/>
                                        <p:tgtEl>
                                          <p:spTgt spid="12"/>
                                        </p:tgtEl>
                                        <p:attrNameLst>
                                          <p:attrName>ppt_y</p:attrName>
                                        </p:attrNameLst>
                                      </p:cBhvr>
                                      <p:tavLst>
                                        <p:tav tm="0">
                                          <p:val>
                                            <p:strVal val="#ppt_y-.1"/>
                                          </p:val>
                                        </p:tav>
                                        <p:tav tm="100000">
                                          <p:val>
                                            <p:strVal val="#ppt_y"/>
                                          </p:val>
                                        </p:tav>
                                      </p:tavLst>
                                    </p:anim>
                                  </p:childTnLst>
                                </p:cTn>
                              </p:par>
                              <p:par>
                                <p:cTn id="23" presetID="47" presetClass="entr" presetSubtype="0" fill="hold" grpId="0" nodeType="withEffect" nodePh="1">
                                  <p:stCondLst>
                                    <p:cond delay="0"/>
                                  </p:stCondLst>
                                  <p:endCondLst>
                                    <p:cond evt="begin" delay="0">
                                      <p:tn val="23"/>
                                    </p:cond>
                                  </p:endCondLst>
                                  <p:childTnLst>
                                    <p:set>
                                      <p:cBhvr>
                                        <p:cTn id="24" dur="1" fill="hold">
                                          <p:stCondLst>
                                            <p:cond delay="0"/>
                                          </p:stCondLst>
                                        </p:cTn>
                                        <p:tgtEl>
                                          <p:spTgt spid="13"/>
                                        </p:tgtEl>
                                        <p:attrNameLst>
                                          <p:attrName>style.visibility</p:attrName>
                                        </p:attrNameLst>
                                      </p:cBhvr>
                                      <p:to>
                                        <p:strVal val="visible"/>
                                      </p:to>
                                    </p:set>
                                    <p:animEffect transition="in" filter="fade">
                                      <p:cBhvr>
                                        <p:cTn id="25" dur="750"/>
                                        <p:tgtEl>
                                          <p:spTgt spid="13"/>
                                        </p:tgtEl>
                                      </p:cBhvr>
                                    </p:animEffect>
                                    <p:anim calcmode="lin" valueType="num">
                                      <p:cBhvr>
                                        <p:cTn id="26" dur="750" fill="hold"/>
                                        <p:tgtEl>
                                          <p:spTgt spid="13"/>
                                        </p:tgtEl>
                                        <p:attrNameLst>
                                          <p:attrName>ppt_x</p:attrName>
                                        </p:attrNameLst>
                                      </p:cBhvr>
                                      <p:tavLst>
                                        <p:tav tm="0">
                                          <p:val>
                                            <p:strVal val="#ppt_x"/>
                                          </p:val>
                                        </p:tav>
                                        <p:tav tm="100000">
                                          <p:val>
                                            <p:strVal val="#ppt_x"/>
                                          </p:val>
                                        </p:tav>
                                      </p:tavLst>
                                    </p:anim>
                                    <p:anim calcmode="lin" valueType="num">
                                      <p:cBhvr>
                                        <p:cTn id="27" dur="750" fill="hold"/>
                                        <p:tgtEl>
                                          <p:spTgt spid="13"/>
                                        </p:tgtEl>
                                        <p:attrNameLst>
                                          <p:attrName>ppt_y</p:attrName>
                                        </p:attrNameLst>
                                      </p:cBhvr>
                                      <p:tavLst>
                                        <p:tav tm="0">
                                          <p:val>
                                            <p:strVal val="#ppt_y-.1"/>
                                          </p:val>
                                        </p:tav>
                                        <p:tav tm="100000">
                                          <p:val>
                                            <p:strVal val="#ppt_y"/>
                                          </p:val>
                                        </p:tav>
                                      </p:tavLst>
                                    </p:anim>
                                  </p:childTnLst>
                                </p:cTn>
                              </p:par>
                              <p:par>
                                <p:cTn id="28" presetID="47" presetClass="entr" presetSubtype="0" fill="hold" grpId="0" nodeType="withEffect" nodePh="1">
                                  <p:stCondLst>
                                    <p:cond delay="0"/>
                                  </p:stCondLst>
                                  <p:endCondLst>
                                    <p:cond evt="begin" delay="0">
                                      <p:tn val="28"/>
                                    </p:cond>
                                  </p:endCondLst>
                                  <p:childTnLst>
                                    <p:set>
                                      <p:cBhvr>
                                        <p:cTn id="29" dur="1" fill="hold">
                                          <p:stCondLst>
                                            <p:cond delay="0"/>
                                          </p:stCondLst>
                                        </p:cTn>
                                        <p:tgtEl>
                                          <p:spTgt spid="14"/>
                                        </p:tgtEl>
                                        <p:attrNameLst>
                                          <p:attrName>style.visibility</p:attrName>
                                        </p:attrNameLst>
                                      </p:cBhvr>
                                      <p:to>
                                        <p:strVal val="visible"/>
                                      </p:to>
                                    </p:set>
                                    <p:animEffect transition="in" filter="fade">
                                      <p:cBhvr>
                                        <p:cTn id="30" dur="750"/>
                                        <p:tgtEl>
                                          <p:spTgt spid="14"/>
                                        </p:tgtEl>
                                      </p:cBhvr>
                                    </p:animEffect>
                                    <p:anim calcmode="lin" valueType="num">
                                      <p:cBhvr>
                                        <p:cTn id="31" dur="750" fill="hold"/>
                                        <p:tgtEl>
                                          <p:spTgt spid="14"/>
                                        </p:tgtEl>
                                        <p:attrNameLst>
                                          <p:attrName>ppt_x</p:attrName>
                                        </p:attrNameLst>
                                      </p:cBhvr>
                                      <p:tavLst>
                                        <p:tav tm="0">
                                          <p:val>
                                            <p:strVal val="#ppt_x"/>
                                          </p:val>
                                        </p:tav>
                                        <p:tav tm="100000">
                                          <p:val>
                                            <p:strVal val="#ppt_x"/>
                                          </p:val>
                                        </p:tav>
                                      </p:tavLst>
                                    </p:anim>
                                    <p:anim calcmode="lin" valueType="num">
                                      <p:cBhvr>
                                        <p:cTn id="32" dur="75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P spid="14" grpId="0"/>
      <p:bldP spid="15" grpId="0"/>
      <p:bldP spid="16" grpId="0" build="p">
        <p:tmplLst>
          <p:tmpl lvl="1">
            <p:tnLst>
              <p:par>
                <p:cTn presetID="10" presetClass="entr" presetSubtype="0"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Effect transition="in" filter="fade">
                      <p:cBhvr>
                        <p:cTn dur="500"/>
                        <p:tgtEl>
                          <p:spTgt spid="16"/>
                        </p:tgtEl>
                      </p:cBhvr>
                    </p:animEffect>
                  </p:childTnLst>
                </p:cTn>
              </p:par>
            </p:tnLst>
          </p:tmpl>
        </p:tmplLst>
      </p:bldP>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C Mockup">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F0E9E46-55B4-42E4-A546-AA3F969F8B6D}"/>
              </a:ext>
            </a:extLst>
          </p:cNvPr>
          <p:cNvSpPr/>
          <p:nvPr userDrawn="1"/>
        </p:nvSpPr>
        <p:spPr>
          <a:xfrm>
            <a:off x="144780" y="148590"/>
            <a:ext cx="11902440" cy="6560820"/>
          </a:xfrm>
          <a:prstGeom prst="rect">
            <a:avLst/>
          </a:prstGeom>
          <a:solidFill>
            <a:schemeClr val="bg1"/>
          </a:solidFill>
          <a:ln>
            <a:noFill/>
          </a:ln>
          <a:effectLst>
            <a:outerShdw blurRad="635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7" name="Rectangle 6">
            <a:extLst>
              <a:ext uri="{FF2B5EF4-FFF2-40B4-BE49-F238E27FC236}">
                <a16:creationId xmlns:a16="http://schemas.microsoft.com/office/drawing/2014/main" id="{5CDFB967-0581-4346-9CD3-A561F10F1176}"/>
              </a:ext>
            </a:extLst>
          </p:cNvPr>
          <p:cNvSpPr/>
          <p:nvPr userDrawn="1"/>
        </p:nvSpPr>
        <p:spPr>
          <a:xfrm>
            <a:off x="11322627" y="6446520"/>
            <a:ext cx="720000" cy="26289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 name="Date Placeholder 2">
            <a:extLst>
              <a:ext uri="{FF2B5EF4-FFF2-40B4-BE49-F238E27FC236}">
                <a16:creationId xmlns:a16="http://schemas.microsoft.com/office/drawing/2014/main" id="{6C89AC49-6886-417A-B1B4-8D51289EC91D}"/>
              </a:ext>
            </a:extLst>
          </p:cNvPr>
          <p:cNvSpPr>
            <a:spLocks noGrp="1"/>
          </p:cNvSpPr>
          <p:nvPr>
            <p:ph type="dt" sz="half" idx="10"/>
          </p:nvPr>
        </p:nvSpPr>
        <p:spPr/>
        <p:txBody>
          <a:bodyPr/>
          <a:lstStyle/>
          <a:p>
            <a:fld id="{69FC6F37-7851-449C-954A-4648488924EA}" type="datetime1">
              <a:rPr lang="en-US" smtClean="0"/>
              <a:t>4/23/2021</a:t>
            </a:fld>
            <a:endParaRPr lang="en-US"/>
          </a:p>
        </p:txBody>
      </p:sp>
      <p:sp>
        <p:nvSpPr>
          <p:cNvPr id="4" name="Footer Placeholder 3">
            <a:extLst>
              <a:ext uri="{FF2B5EF4-FFF2-40B4-BE49-F238E27FC236}">
                <a16:creationId xmlns:a16="http://schemas.microsoft.com/office/drawing/2014/main" id="{52551B52-2C72-4F1A-95A3-BC28FB990FC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D14D4D2-A4D4-457B-992F-B71736607E20}"/>
              </a:ext>
            </a:extLst>
          </p:cNvPr>
          <p:cNvSpPr>
            <a:spLocks noGrp="1"/>
          </p:cNvSpPr>
          <p:nvPr>
            <p:ph type="sldNum" sz="quarter" idx="12"/>
          </p:nvPr>
        </p:nvSpPr>
        <p:spPr>
          <a:xfrm>
            <a:off x="11473180" y="6440488"/>
            <a:ext cx="559979" cy="274955"/>
          </a:xfrm>
        </p:spPr>
        <p:txBody>
          <a:bodyPr/>
          <a:lstStyle>
            <a:lvl1pPr algn="r">
              <a:defRPr sz="1000">
                <a:solidFill>
                  <a:schemeClr val="bg2"/>
                </a:solidFill>
              </a:defRPr>
            </a:lvl1pPr>
          </a:lstStyle>
          <a:p>
            <a:fld id="{E3813BF9-5145-4417-B95D-FA8627973885}" type="slidenum">
              <a:rPr lang="en-US" smtClean="0"/>
              <a:pPr/>
              <a:t>‹#›</a:t>
            </a:fld>
            <a:endParaRPr lang="en-US"/>
          </a:p>
        </p:txBody>
      </p:sp>
      <p:sp>
        <p:nvSpPr>
          <p:cNvPr id="8" name="TextBox 7">
            <a:extLst>
              <a:ext uri="{FF2B5EF4-FFF2-40B4-BE49-F238E27FC236}">
                <a16:creationId xmlns:a16="http://schemas.microsoft.com/office/drawing/2014/main" id="{FD3DCCD5-7A27-4A07-81D3-411B661C71A7}"/>
              </a:ext>
            </a:extLst>
          </p:cNvPr>
          <p:cNvSpPr txBox="1"/>
          <p:nvPr userDrawn="1"/>
        </p:nvSpPr>
        <p:spPr>
          <a:xfrm>
            <a:off x="11397051" y="6454855"/>
            <a:ext cx="447558" cy="246221"/>
          </a:xfrm>
          <a:prstGeom prst="rect">
            <a:avLst/>
          </a:prstGeom>
          <a:noFill/>
        </p:spPr>
        <p:txBody>
          <a:bodyPr wrap="none" rtlCol="0">
            <a:spAutoFit/>
          </a:bodyPr>
          <a:lstStyle/>
          <a:p>
            <a:pPr algn="r"/>
            <a:r>
              <a:rPr lang="en-ID" sz="1000" dirty="0">
                <a:solidFill>
                  <a:schemeClr val="bg2"/>
                </a:solidFill>
              </a:rPr>
              <a:t>page</a:t>
            </a:r>
          </a:p>
        </p:txBody>
      </p:sp>
      <p:sp>
        <p:nvSpPr>
          <p:cNvPr id="11" name="Picture Placeholder 11">
            <a:extLst>
              <a:ext uri="{FF2B5EF4-FFF2-40B4-BE49-F238E27FC236}">
                <a16:creationId xmlns:a16="http://schemas.microsoft.com/office/drawing/2014/main" id="{70B5E51D-FD1F-4C87-93AA-8A326C2485B2}"/>
              </a:ext>
            </a:extLst>
          </p:cNvPr>
          <p:cNvSpPr>
            <a:spLocks noGrp="1"/>
          </p:cNvSpPr>
          <p:nvPr>
            <p:ph type="pic" sz="quarter" idx="14"/>
          </p:nvPr>
        </p:nvSpPr>
        <p:spPr>
          <a:xfrm>
            <a:off x="765410" y="1992301"/>
            <a:ext cx="4547370" cy="2730170"/>
          </a:xfrm>
          <a:prstGeom prst="rect">
            <a:avLst/>
          </a:prstGeom>
        </p:spPr>
        <p:txBody>
          <a:bodyPr/>
          <a:lstStyle/>
          <a:p>
            <a:endParaRPr lang="id-ID"/>
          </a:p>
        </p:txBody>
      </p:sp>
      <p:sp>
        <p:nvSpPr>
          <p:cNvPr id="12" name="Title 1">
            <a:extLst>
              <a:ext uri="{FF2B5EF4-FFF2-40B4-BE49-F238E27FC236}">
                <a16:creationId xmlns:a16="http://schemas.microsoft.com/office/drawing/2014/main" id="{CDF049B6-04C3-4385-97E7-0C9490C2F2F6}"/>
              </a:ext>
            </a:extLst>
          </p:cNvPr>
          <p:cNvSpPr>
            <a:spLocks noGrp="1"/>
          </p:cNvSpPr>
          <p:nvPr>
            <p:ph type="title"/>
          </p:nvPr>
        </p:nvSpPr>
        <p:spPr>
          <a:xfrm>
            <a:off x="695960" y="395724"/>
            <a:ext cx="10054567" cy="986036"/>
          </a:xfrm>
        </p:spPr>
        <p:txBody>
          <a:bodyPr/>
          <a:lstStyle/>
          <a:p>
            <a:r>
              <a:rPr lang="en-US" dirty="0"/>
              <a:t>Click to edit Master title style</a:t>
            </a:r>
            <a:endParaRPr lang="en-ID" dirty="0"/>
          </a:p>
        </p:txBody>
      </p:sp>
      <p:sp>
        <p:nvSpPr>
          <p:cNvPr id="13" name="Text Placeholder 9">
            <a:extLst>
              <a:ext uri="{FF2B5EF4-FFF2-40B4-BE49-F238E27FC236}">
                <a16:creationId xmlns:a16="http://schemas.microsoft.com/office/drawing/2014/main" id="{3E44C51A-9A91-41EE-9C68-F5035AB14A66}"/>
              </a:ext>
            </a:extLst>
          </p:cNvPr>
          <p:cNvSpPr>
            <a:spLocks noGrp="1"/>
          </p:cNvSpPr>
          <p:nvPr>
            <p:ph type="body" sz="quarter" idx="13" hasCustomPrompt="1"/>
          </p:nvPr>
        </p:nvSpPr>
        <p:spPr>
          <a:xfrm>
            <a:off x="695960" y="1158875"/>
            <a:ext cx="10054567" cy="365125"/>
          </a:xfrm>
        </p:spPr>
        <p:txBody>
          <a:bodyPr>
            <a:noAutofit/>
          </a:bodyPr>
          <a:lstStyle>
            <a:lvl1pPr marL="0" indent="0">
              <a:buNone/>
              <a:defRPr sz="2000">
                <a:solidFill>
                  <a:srgbClr val="0070C0"/>
                </a:solidFill>
              </a:defRPr>
            </a:lvl1pPr>
            <a:lvl2pPr marL="457200" indent="0">
              <a:buNone/>
              <a:defRPr/>
            </a:lvl2pPr>
          </a:lstStyle>
          <a:p>
            <a:pPr lvl="0"/>
            <a:r>
              <a:rPr lang="en-US" dirty="0"/>
              <a:t>Insert your subtitle here</a:t>
            </a:r>
          </a:p>
        </p:txBody>
      </p:sp>
      <p:pic>
        <p:nvPicPr>
          <p:cNvPr id="14" name="Picture 13">
            <a:extLst>
              <a:ext uri="{FF2B5EF4-FFF2-40B4-BE49-F238E27FC236}">
                <a16:creationId xmlns:a16="http://schemas.microsoft.com/office/drawing/2014/main" id="{B306E97E-4841-244B-8C0F-AC84D5BB80B6}"/>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750527" y="253484"/>
            <a:ext cx="1188314" cy="588180"/>
          </a:xfrm>
          <a:prstGeom prst="rect">
            <a:avLst/>
          </a:prstGeom>
        </p:spPr>
      </p:pic>
    </p:spTree>
    <p:extLst>
      <p:ext uri="{BB962C8B-B14F-4D97-AF65-F5344CB8AC3E}">
        <p14:creationId xmlns:p14="http://schemas.microsoft.com/office/powerpoint/2010/main" val="38044025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3">
                                            <p:txEl>
                                              <p:pRg st="0" end="0"/>
                                            </p:txEl>
                                          </p:spTgt>
                                        </p:tgtEl>
                                        <p:attrNameLst>
                                          <p:attrName>style.visibility</p:attrName>
                                        </p:attrNameLst>
                                      </p:cBhvr>
                                      <p:to>
                                        <p:strVal val="visible"/>
                                      </p:to>
                                    </p:set>
                                    <p:animEffect transition="in" filter="fade">
                                      <p:cBhvr>
                                        <p:cTn id="11" dur="500"/>
                                        <p:tgtEl>
                                          <p:spTgt spid="1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build="p">
        <p:tmplLst>
          <p:tmpl lvl="1">
            <p:tnLst>
              <p:par>
                <p:cTn presetID="10" presetClass="entr" presetSubtype="0"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ablet Mockup">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F0E9E46-55B4-42E4-A546-AA3F969F8B6D}"/>
              </a:ext>
            </a:extLst>
          </p:cNvPr>
          <p:cNvSpPr/>
          <p:nvPr userDrawn="1"/>
        </p:nvSpPr>
        <p:spPr>
          <a:xfrm>
            <a:off x="144780" y="148590"/>
            <a:ext cx="11902440" cy="6560820"/>
          </a:xfrm>
          <a:prstGeom prst="rect">
            <a:avLst/>
          </a:prstGeom>
          <a:solidFill>
            <a:schemeClr val="bg1"/>
          </a:solidFill>
          <a:ln>
            <a:noFill/>
          </a:ln>
          <a:effectLst>
            <a:outerShdw blurRad="635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7" name="Rectangle 6">
            <a:extLst>
              <a:ext uri="{FF2B5EF4-FFF2-40B4-BE49-F238E27FC236}">
                <a16:creationId xmlns:a16="http://schemas.microsoft.com/office/drawing/2014/main" id="{5CDFB967-0581-4346-9CD3-A561F10F1176}"/>
              </a:ext>
            </a:extLst>
          </p:cNvPr>
          <p:cNvSpPr/>
          <p:nvPr userDrawn="1"/>
        </p:nvSpPr>
        <p:spPr>
          <a:xfrm>
            <a:off x="11322627" y="6448194"/>
            <a:ext cx="720000" cy="26289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 name="Date Placeholder 2">
            <a:extLst>
              <a:ext uri="{FF2B5EF4-FFF2-40B4-BE49-F238E27FC236}">
                <a16:creationId xmlns:a16="http://schemas.microsoft.com/office/drawing/2014/main" id="{6C89AC49-6886-417A-B1B4-8D51289EC91D}"/>
              </a:ext>
            </a:extLst>
          </p:cNvPr>
          <p:cNvSpPr>
            <a:spLocks noGrp="1"/>
          </p:cNvSpPr>
          <p:nvPr>
            <p:ph type="dt" sz="half" idx="10"/>
          </p:nvPr>
        </p:nvSpPr>
        <p:spPr/>
        <p:txBody>
          <a:bodyPr/>
          <a:lstStyle/>
          <a:p>
            <a:fld id="{69FC6F37-7851-449C-954A-4648488924EA}" type="datetime1">
              <a:rPr lang="en-US" smtClean="0"/>
              <a:t>4/23/2021</a:t>
            </a:fld>
            <a:endParaRPr lang="en-US"/>
          </a:p>
        </p:txBody>
      </p:sp>
      <p:sp>
        <p:nvSpPr>
          <p:cNvPr id="4" name="Footer Placeholder 3">
            <a:extLst>
              <a:ext uri="{FF2B5EF4-FFF2-40B4-BE49-F238E27FC236}">
                <a16:creationId xmlns:a16="http://schemas.microsoft.com/office/drawing/2014/main" id="{52551B52-2C72-4F1A-95A3-BC28FB990FC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D14D4D2-A4D4-457B-992F-B71736607E20}"/>
              </a:ext>
            </a:extLst>
          </p:cNvPr>
          <p:cNvSpPr>
            <a:spLocks noGrp="1"/>
          </p:cNvSpPr>
          <p:nvPr>
            <p:ph type="sldNum" sz="quarter" idx="12"/>
          </p:nvPr>
        </p:nvSpPr>
        <p:spPr>
          <a:xfrm>
            <a:off x="11473180" y="6452553"/>
            <a:ext cx="559979" cy="274955"/>
          </a:xfrm>
        </p:spPr>
        <p:txBody>
          <a:bodyPr/>
          <a:lstStyle>
            <a:lvl1pPr algn="r">
              <a:defRPr sz="1000">
                <a:solidFill>
                  <a:schemeClr val="bg2"/>
                </a:solidFill>
              </a:defRPr>
            </a:lvl1pPr>
          </a:lstStyle>
          <a:p>
            <a:fld id="{E3813BF9-5145-4417-B95D-FA8627973885}" type="slidenum">
              <a:rPr lang="en-US" smtClean="0"/>
              <a:pPr/>
              <a:t>‹#›</a:t>
            </a:fld>
            <a:endParaRPr lang="en-US" dirty="0"/>
          </a:p>
        </p:txBody>
      </p:sp>
      <p:sp>
        <p:nvSpPr>
          <p:cNvPr id="8" name="TextBox 7">
            <a:extLst>
              <a:ext uri="{FF2B5EF4-FFF2-40B4-BE49-F238E27FC236}">
                <a16:creationId xmlns:a16="http://schemas.microsoft.com/office/drawing/2014/main" id="{FD3DCCD5-7A27-4A07-81D3-411B661C71A7}"/>
              </a:ext>
            </a:extLst>
          </p:cNvPr>
          <p:cNvSpPr txBox="1"/>
          <p:nvPr userDrawn="1"/>
        </p:nvSpPr>
        <p:spPr>
          <a:xfrm>
            <a:off x="11397051" y="6466920"/>
            <a:ext cx="447558" cy="246221"/>
          </a:xfrm>
          <a:prstGeom prst="rect">
            <a:avLst/>
          </a:prstGeom>
          <a:noFill/>
        </p:spPr>
        <p:txBody>
          <a:bodyPr wrap="none" rtlCol="0">
            <a:spAutoFit/>
          </a:bodyPr>
          <a:lstStyle/>
          <a:p>
            <a:pPr algn="r"/>
            <a:r>
              <a:rPr lang="en-ID" sz="1000" dirty="0">
                <a:solidFill>
                  <a:schemeClr val="bg2"/>
                </a:solidFill>
              </a:rPr>
              <a:t>page</a:t>
            </a:r>
          </a:p>
        </p:txBody>
      </p:sp>
      <p:sp>
        <p:nvSpPr>
          <p:cNvPr id="11" name="Picture Placeholder 11">
            <a:extLst>
              <a:ext uri="{FF2B5EF4-FFF2-40B4-BE49-F238E27FC236}">
                <a16:creationId xmlns:a16="http://schemas.microsoft.com/office/drawing/2014/main" id="{70B5E51D-FD1F-4C87-93AA-8A326C2485B2}"/>
              </a:ext>
            </a:extLst>
          </p:cNvPr>
          <p:cNvSpPr>
            <a:spLocks noGrp="1"/>
          </p:cNvSpPr>
          <p:nvPr>
            <p:ph type="pic" sz="quarter" idx="14"/>
          </p:nvPr>
        </p:nvSpPr>
        <p:spPr>
          <a:xfrm>
            <a:off x="8426549" y="1629886"/>
            <a:ext cx="3168000" cy="4248000"/>
          </a:xfrm>
          <a:prstGeom prst="rect">
            <a:avLst/>
          </a:prstGeom>
        </p:spPr>
        <p:txBody>
          <a:bodyPr/>
          <a:lstStyle/>
          <a:p>
            <a:endParaRPr lang="id-ID"/>
          </a:p>
        </p:txBody>
      </p:sp>
      <p:sp>
        <p:nvSpPr>
          <p:cNvPr id="12" name="Title 1">
            <a:extLst>
              <a:ext uri="{FF2B5EF4-FFF2-40B4-BE49-F238E27FC236}">
                <a16:creationId xmlns:a16="http://schemas.microsoft.com/office/drawing/2014/main" id="{01230088-3DCC-4EB2-AFF1-DA21BF1DFF08}"/>
              </a:ext>
            </a:extLst>
          </p:cNvPr>
          <p:cNvSpPr>
            <a:spLocks noGrp="1"/>
          </p:cNvSpPr>
          <p:nvPr>
            <p:ph type="title"/>
          </p:nvPr>
        </p:nvSpPr>
        <p:spPr>
          <a:xfrm>
            <a:off x="695960" y="395724"/>
            <a:ext cx="10054567" cy="986036"/>
          </a:xfrm>
        </p:spPr>
        <p:txBody>
          <a:bodyPr/>
          <a:lstStyle/>
          <a:p>
            <a:r>
              <a:rPr lang="en-US" dirty="0"/>
              <a:t>Click to edit Master title style</a:t>
            </a:r>
            <a:endParaRPr lang="en-ID" dirty="0"/>
          </a:p>
        </p:txBody>
      </p:sp>
      <p:sp>
        <p:nvSpPr>
          <p:cNvPr id="13" name="Text Placeholder 9">
            <a:extLst>
              <a:ext uri="{FF2B5EF4-FFF2-40B4-BE49-F238E27FC236}">
                <a16:creationId xmlns:a16="http://schemas.microsoft.com/office/drawing/2014/main" id="{6F748112-F6C0-47FB-B576-1C132DE4BCB9}"/>
              </a:ext>
            </a:extLst>
          </p:cNvPr>
          <p:cNvSpPr>
            <a:spLocks noGrp="1"/>
          </p:cNvSpPr>
          <p:nvPr>
            <p:ph type="body" sz="quarter" idx="13" hasCustomPrompt="1"/>
          </p:nvPr>
        </p:nvSpPr>
        <p:spPr>
          <a:xfrm>
            <a:off x="695960" y="1158875"/>
            <a:ext cx="10054567" cy="365125"/>
          </a:xfrm>
        </p:spPr>
        <p:txBody>
          <a:bodyPr>
            <a:noAutofit/>
          </a:bodyPr>
          <a:lstStyle>
            <a:lvl1pPr marL="0" indent="0">
              <a:buNone/>
              <a:defRPr sz="2000">
                <a:solidFill>
                  <a:srgbClr val="0070C0"/>
                </a:solidFill>
              </a:defRPr>
            </a:lvl1pPr>
            <a:lvl2pPr marL="457200" indent="0">
              <a:buNone/>
              <a:defRPr/>
            </a:lvl2pPr>
          </a:lstStyle>
          <a:p>
            <a:pPr lvl="0"/>
            <a:r>
              <a:rPr lang="en-US" dirty="0"/>
              <a:t>Insert your subtitle here</a:t>
            </a:r>
          </a:p>
        </p:txBody>
      </p:sp>
      <p:pic>
        <p:nvPicPr>
          <p:cNvPr id="14" name="Picture 13">
            <a:extLst>
              <a:ext uri="{FF2B5EF4-FFF2-40B4-BE49-F238E27FC236}">
                <a16:creationId xmlns:a16="http://schemas.microsoft.com/office/drawing/2014/main" id="{BDA36BCC-1883-674C-BBD1-FF3C56ED8641}"/>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750527" y="253484"/>
            <a:ext cx="1188314" cy="588180"/>
          </a:xfrm>
          <a:prstGeom prst="rect">
            <a:avLst/>
          </a:prstGeom>
        </p:spPr>
      </p:pic>
    </p:spTree>
    <p:extLst>
      <p:ext uri="{BB962C8B-B14F-4D97-AF65-F5344CB8AC3E}">
        <p14:creationId xmlns:p14="http://schemas.microsoft.com/office/powerpoint/2010/main" val="653210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3">
                                            <p:txEl>
                                              <p:pRg st="0" end="0"/>
                                            </p:txEl>
                                          </p:spTgt>
                                        </p:tgtEl>
                                        <p:attrNameLst>
                                          <p:attrName>style.visibility</p:attrName>
                                        </p:attrNameLst>
                                      </p:cBhvr>
                                      <p:to>
                                        <p:strVal val="visible"/>
                                      </p:to>
                                    </p:set>
                                    <p:animEffect transition="in" filter="fade">
                                      <p:cBhvr>
                                        <p:cTn id="11" dur="500"/>
                                        <p:tgtEl>
                                          <p:spTgt spid="1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build="p">
        <p:tmplLst>
          <p:tmpl lvl="1">
            <p:tnLst>
              <p:par>
                <p:cTn presetID="10" presetClass="entr" presetSubtype="0"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ablet Mockup">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F0E9E46-55B4-42E4-A546-AA3F969F8B6D}"/>
              </a:ext>
            </a:extLst>
          </p:cNvPr>
          <p:cNvSpPr/>
          <p:nvPr userDrawn="1"/>
        </p:nvSpPr>
        <p:spPr>
          <a:xfrm>
            <a:off x="144780" y="148590"/>
            <a:ext cx="11902440" cy="6560820"/>
          </a:xfrm>
          <a:prstGeom prst="rect">
            <a:avLst/>
          </a:prstGeom>
          <a:solidFill>
            <a:schemeClr val="bg1"/>
          </a:solidFill>
          <a:ln>
            <a:noFill/>
          </a:ln>
          <a:effectLst>
            <a:outerShdw blurRad="635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7" name="Rectangle 6">
            <a:extLst>
              <a:ext uri="{FF2B5EF4-FFF2-40B4-BE49-F238E27FC236}">
                <a16:creationId xmlns:a16="http://schemas.microsoft.com/office/drawing/2014/main" id="{5CDFB967-0581-4346-9CD3-A561F10F1176}"/>
              </a:ext>
            </a:extLst>
          </p:cNvPr>
          <p:cNvSpPr/>
          <p:nvPr userDrawn="1"/>
        </p:nvSpPr>
        <p:spPr>
          <a:xfrm>
            <a:off x="11322627" y="6446520"/>
            <a:ext cx="720000" cy="26289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 name="Date Placeholder 2">
            <a:extLst>
              <a:ext uri="{FF2B5EF4-FFF2-40B4-BE49-F238E27FC236}">
                <a16:creationId xmlns:a16="http://schemas.microsoft.com/office/drawing/2014/main" id="{6C89AC49-6886-417A-B1B4-8D51289EC91D}"/>
              </a:ext>
            </a:extLst>
          </p:cNvPr>
          <p:cNvSpPr>
            <a:spLocks noGrp="1"/>
          </p:cNvSpPr>
          <p:nvPr>
            <p:ph type="dt" sz="half" idx="10"/>
          </p:nvPr>
        </p:nvSpPr>
        <p:spPr/>
        <p:txBody>
          <a:bodyPr/>
          <a:lstStyle/>
          <a:p>
            <a:fld id="{69FC6F37-7851-449C-954A-4648488924EA}" type="datetime1">
              <a:rPr lang="en-US" smtClean="0"/>
              <a:t>4/23/2021</a:t>
            </a:fld>
            <a:endParaRPr lang="en-US"/>
          </a:p>
        </p:txBody>
      </p:sp>
      <p:sp>
        <p:nvSpPr>
          <p:cNvPr id="4" name="Footer Placeholder 3">
            <a:extLst>
              <a:ext uri="{FF2B5EF4-FFF2-40B4-BE49-F238E27FC236}">
                <a16:creationId xmlns:a16="http://schemas.microsoft.com/office/drawing/2014/main" id="{52551B52-2C72-4F1A-95A3-BC28FB990FC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D14D4D2-A4D4-457B-992F-B71736607E20}"/>
              </a:ext>
            </a:extLst>
          </p:cNvPr>
          <p:cNvSpPr>
            <a:spLocks noGrp="1"/>
          </p:cNvSpPr>
          <p:nvPr>
            <p:ph type="sldNum" sz="quarter" idx="12"/>
          </p:nvPr>
        </p:nvSpPr>
        <p:spPr>
          <a:xfrm>
            <a:off x="11473180" y="6440488"/>
            <a:ext cx="559979" cy="274955"/>
          </a:xfrm>
        </p:spPr>
        <p:txBody>
          <a:bodyPr/>
          <a:lstStyle>
            <a:lvl1pPr algn="r">
              <a:defRPr sz="1000">
                <a:solidFill>
                  <a:schemeClr val="bg2"/>
                </a:solidFill>
              </a:defRPr>
            </a:lvl1pPr>
          </a:lstStyle>
          <a:p>
            <a:fld id="{E3813BF9-5145-4417-B95D-FA8627973885}" type="slidenum">
              <a:rPr lang="en-US" smtClean="0"/>
              <a:pPr/>
              <a:t>‹#›</a:t>
            </a:fld>
            <a:endParaRPr lang="en-US"/>
          </a:p>
        </p:txBody>
      </p:sp>
      <p:sp>
        <p:nvSpPr>
          <p:cNvPr id="8" name="TextBox 7">
            <a:extLst>
              <a:ext uri="{FF2B5EF4-FFF2-40B4-BE49-F238E27FC236}">
                <a16:creationId xmlns:a16="http://schemas.microsoft.com/office/drawing/2014/main" id="{FD3DCCD5-7A27-4A07-81D3-411B661C71A7}"/>
              </a:ext>
            </a:extLst>
          </p:cNvPr>
          <p:cNvSpPr txBox="1"/>
          <p:nvPr userDrawn="1"/>
        </p:nvSpPr>
        <p:spPr>
          <a:xfrm>
            <a:off x="11397051" y="6454855"/>
            <a:ext cx="447558" cy="246221"/>
          </a:xfrm>
          <a:prstGeom prst="rect">
            <a:avLst/>
          </a:prstGeom>
          <a:noFill/>
        </p:spPr>
        <p:txBody>
          <a:bodyPr wrap="none" rtlCol="0">
            <a:spAutoFit/>
          </a:bodyPr>
          <a:lstStyle/>
          <a:p>
            <a:pPr algn="r"/>
            <a:r>
              <a:rPr lang="en-ID" sz="1000" dirty="0">
                <a:solidFill>
                  <a:schemeClr val="bg2"/>
                </a:solidFill>
              </a:rPr>
              <a:t>page</a:t>
            </a:r>
          </a:p>
        </p:txBody>
      </p:sp>
      <p:sp>
        <p:nvSpPr>
          <p:cNvPr id="12" name="Picture Placeholder 6">
            <a:extLst>
              <a:ext uri="{FF2B5EF4-FFF2-40B4-BE49-F238E27FC236}">
                <a16:creationId xmlns:a16="http://schemas.microsoft.com/office/drawing/2014/main" id="{49E94143-FE7E-4405-B3B0-6F6A3B33E647}"/>
              </a:ext>
            </a:extLst>
          </p:cNvPr>
          <p:cNvSpPr>
            <a:spLocks noGrp="1"/>
          </p:cNvSpPr>
          <p:nvPr>
            <p:ph type="pic" sz="quarter" idx="14"/>
          </p:nvPr>
        </p:nvSpPr>
        <p:spPr>
          <a:xfrm>
            <a:off x="695960" y="2039936"/>
            <a:ext cx="1260000" cy="1260000"/>
          </a:xfrm>
          <a:prstGeom prst="rect">
            <a:avLst/>
          </a:prstGeom>
        </p:spPr>
        <p:txBody>
          <a:bodyPr/>
          <a:lstStyle>
            <a:lvl1pPr>
              <a:defRPr sz="1200"/>
            </a:lvl1pPr>
          </a:lstStyle>
          <a:p>
            <a:endParaRPr lang="id-ID"/>
          </a:p>
        </p:txBody>
      </p:sp>
      <p:sp>
        <p:nvSpPr>
          <p:cNvPr id="13" name="Picture Placeholder 6">
            <a:extLst>
              <a:ext uri="{FF2B5EF4-FFF2-40B4-BE49-F238E27FC236}">
                <a16:creationId xmlns:a16="http://schemas.microsoft.com/office/drawing/2014/main" id="{7F39CC5B-CD77-41B3-A9F8-0BC5279C8B61}"/>
              </a:ext>
            </a:extLst>
          </p:cNvPr>
          <p:cNvSpPr>
            <a:spLocks noGrp="1"/>
          </p:cNvSpPr>
          <p:nvPr>
            <p:ph type="pic" sz="quarter" idx="15"/>
          </p:nvPr>
        </p:nvSpPr>
        <p:spPr>
          <a:xfrm>
            <a:off x="8402320" y="2039936"/>
            <a:ext cx="1260000" cy="1260000"/>
          </a:xfrm>
          <a:prstGeom prst="rect">
            <a:avLst/>
          </a:prstGeom>
        </p:spPr>
        <p:txBody>
          <a:bodyPr/>
          <a:lstStyle>
            <a:lvl1pPr>
              <a:defRPr sz="1200"/>
            </a:lvl1pPr>
          </a:lstStyle>
          <a:p>
            <a:endParaRPr lang="id-ID"/>
          </a:p>
        </p:txBody>
      </p:sp>
      <p:sp>
        <p:nvSpPr>
          <p:cNvPr id="14" name="Picture Placeholder 6">
            <a:extLst>
              <a:ext uri="{FF2B5EF4-FFF2-40B4-BE49-F238E27FC236}">
                <a16:creationId xmlns:a16="http://schemas.microsoft.com/office/drawing/2014/main" id="{A9DC35DC-2D52-4786-87F7-0622512D0AC8}"/>
              </a:ext>
            </a:extLst>
          </p:cNvPr>
          <p:cNvSpPr>
            <a:spLocks noGrp="1"/>
          </p:cNvSpPr>
          <p:nvPr>
            <p:ph type="pic" sz="quarter" idx="16"/>
          </p:nvPr>
        </p:nvSpPr>
        <p:spPr>
          <a:xfrm>
            <a:off x="4549140" y="2039936"/>
            <a:ext cx="1260000" cy="1260000"/>
          </a:xfrm>
          <a:prstGeom prst="rect">
            <a:avLst/>
          </a:prstGeom>
        </p:spPr>
        <p:txBody>
          <a:bodyPr/>
          <a:lstStyle>
            <a:lvl1pPr>
              <a:defRPr sz="1200"/>
            </a:lvl1pPr>
          </a:lstStyle>
          <a:p>
            <a:endParaRPr lang="id-ID"/>
          </a:p>
        </p:txBody>
      </p:sp>
      <p:sp>
        <p:nvSpPr>
          <p:cNvPr id="16" name="Title 1">
            <a:extLst>
              <a:ext uri="{FF2B5EF4-FFF2-40B4-BE49-F238E27FC236}">
                <a16:creationId xmlns:a16="http://schemas.microsoft.com/office/drawing/2014/main" id="{39524047-19EA-426B-9978-B7002DC7634A}"/>
              </a:ext>
            </a:extLst>
          </p:cNvPr>
          <p:cNvSpPr>
            <a:spLocks noGrp="1"/>
          </p:cNvSpPr>
          <p:nvPr>
            <p:ph type="title"/>
          </p:nvPr>
        </p:nvSpPr>
        <p:spPr>
          <a:xfrm>
            <a:off x="695960" y="395724"/>
            <a:ext cx="10054567" cy="986036"/>
          </a:xfrm>
        </p:spPr>
        <p:txBody>
          <a:bodyPr/>
          <a:lstStyle/>
          <a:p>
            <a:r>
              <a:rPr lang="en-US" dirty="0"/>
              <a:t>Click to edit Master title style</a:t>
            </a:r>
            <a:endParaRPr lang="en-ID" dirty="0"/>
          </a:p>
        </p:txBody>
      </p:sp>
      <p:sp>
        <p:nvSpPr>
          <p:cNvPr id="17" name="Text Placeholder 9">
            <a:extLst>
              <a:ext uri="{FF2B5EF4-FFF2-40B4-BE49-F238E27FC236}">
                <a16:creationId xmlns:a16="http://schemas.microsoft.com/office/drawing/2014/main" id="{D4356494-8784-4D7C-802E-FC8E96D4E25F}"/>
              </a:ext>
            </a:extLst>
          </p:cNvPr>
          <p:cNvSpPr>
            <a:spLocks noGrp="1"/>
          </p:cNvSpPr>
          <p:nvPr>
            <p:ph type="body" sz="quarter" idx="13" hasCustomPrompt="1"/>
          </p:nvPr>
        </p:nvSpPr>
        <p:spPr>
          <a:xfrm>
            <a:off x="695960" y="1158875"/>
            <a:ext cx="10054567" cy="365125"/>
          </a:xfrm>
        </p:spPr>
        <p:txBody>
          <a:bodyPr>
            <a:noAutofit/>
          </a:bodyPr>
          <a:lstStyle>
            <a:lvl1pPr marL="0" indent="0">
              <a:buNone/>
              <a:defRPr sz="2000">
                <a:solidFill>
                  <a:srgbClr val="0070C0"/>
                </a:solidFill>
              </a:defRPr>
            </a:lvl1pPr>
            <a:lvl2pPr marL="457200" indent="0">
              <a:buNone/>
              <a:defRPr/>
            </a:lvl2pPr>
          </a:lstStyle>
          <a:p>
            <a:pPr lvl="0"/>
            <a:r>
              <a:rPr lang="en-US" dirty="0"/>
              <a:t>Insert your subtitle here</a:t>
            </a:r>
          </a:p>
        </p:txBody>
      </p:sp>
      <p:pic>
        <p:nvPicPr>
          <p:cNvPr id="15" name="Picture 14">
            <a:extLst>
              <a:ext uri="{FF2B5EF4-FFF2-40B4-BE49-F238E27FC236}">
                <a16:creationId xmlns:a16="http://schemas.microsoft.com/office/drawing/2014/main" id="{860EC3C3-3F8A-5044-9BBC-3DACD06B996E}"/>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750527" y="253484"/>
            <a:ext cx="1188314" cy="588180"/>
          </a:xfrm>
          <a:prstGeom prst="rect">
            <a:avLst/>
          </a:prstGeom>
        </p:spPr>
      </p:pic>
    </p:spTree>
    <p:extLst>
      <p:ext uri="{BB962C8B-B14F-4D97-AF65-F5344CB8AC3E}">
        <p14:creationId xmlns:p14="http://schemas.microsoft.com/office/powerpoint/2010/main" val="4113792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7">
                                            <p:txEl>
                                              <p:pRg st="0" end="0"/>
                                            </p:txEl>
                                          </p:spTgt>
                                        </p:tgtEl>
                                        <p:attrNameLst>
                                          <p:attrName>style.visibility</p:attrName>
                                        </p:attrNameLst>
                                      </p:cBhvr>
                                      <p:to>
                                        <p:strVal val="visible"/>
                                      </p:to>
                                    </p:set>
                                    <p:animEffect transition="in" filter="fade">
                                      <p:cBhvr>
                                        <p:cTn id="11" dur="500"/>
                                        <p:tgtEl>
                                          <p:spTgt spid="17">
                                            <p:txEl>
                                              <p:pRg st="0" end="0"/>
                                            </p:txEl>
                                          </p:spTgt>
                                        </p:tgtEl>
                                      </p:cBhvr>
                                    </p:animEffect>
                                  </p:childTnLst>
                                </p:cTn>
                              </p:par>
                            </p:childTnLst>
                          </p:cTn>
                        </p:par>
                        <p:par>
                          <p:cTn id="12" fill="hold">
                            <p:stCondLst>
                              <p:cond delay="1000"/>
                            </p:stCondLst>
                            <p:childTnLst>
                              <p:par>
                                <p:cTn id="13" presetID="53" presetClass="entr" presetSubtype="16" fill="hold" grpId="0" nodeType="afterEffect" nodePh="1">
                                  <p:stCondLst>
                                    <p:cond delay="0"/>
                                  </p:stCondLst>
                                  <p:endCondLst>
                                    <p:cond evt="begin" delay="0">
                                      <p:tn val="13"/>
                                    </p:cond>
                                  </p:endCondLst>
                                  <p:childTnLst>
                                    <p:set>
                                      <p:cBhvr>
                                        <p:cTn id="14" dur="1" fill="hold">
                                          <p:stCondLst>
                                            <p:cond delay="0"/>
                                          </p:stCondLst>
                                        </p:cTn>
                                        <p:tgtEl>
                                          <p:spTgt spid="12"/>
                                        </p:tgtEl>
                                        <p:attrNameLst>
                                          <p:attrName>style.visibility</p:attrName>
                                        </p:attrNameLst>
                                      </p:cBhvr>
                                      <p:to>
                                        <p:strVal val="visible"/>
                                      </p:to>
                                    </p:set>
                                    <p:anim calcmode="lin" valueType="num">
                                      <p:cBhvr>
                                        <p:cTn id="15" dur="500" fill="hold"/>
                                        <p:tgtEl>
                                          <p:spTgt spid="12"/>
                                        </p:tgtEl>
                                        <p:attrNameLst>
                                          <p:attrName>ppt_w</p:attrName>
                                        </p:attrNameLst>
                                      </p:cBhvr>
                                      <p:tavLst>
                                        <p:tav tm="0">
                                          <p:val>
                                            <p:fltVal val="0"/>
                                          </p:val>
                                        </p:tav>
                                        <p:tav tm="100000">
                                          <p:val>
                                            <p:strVal val="#ppt_w"/>
                                          </p:val>
                                        </p:tav>
                                      </p:tavLst>
                                    </p:anim>
                                    <p:anim calcmode="lin" valueType="num">
                                      <p:cBhvr>
                                        <p:cTn id="16" dur="500" fill="hold"/>
                                        <p:tgtEl>
                                          <p:spTgt spid="12"/>
                                        </p:tgtEl>
                                        <p:attrNameLst>
                                          <p:attrName>ppt_h</p:attrName>
                                        </p:attrNameLst>
                                      </p:cBhvr>
                                      <p:tavLst>
                                        <p:tav tm="0">
                                          <p:val>
                                            <p:fltVal val="0"/>
                                          </p:val>
                                        </p:tav>
                                        <p:tav tm="100000">
                                          <p:val>
                                            <p:strVal val="#ppt_h"/>
                                          </p:val>
                                        </p:tav>
                                      </p:tavLst>
                                    </p:anim>
                                    <p:animEffect transition="in" filter="fade">
                                      <p:cBhvr>
                                        <p:cTn id="17" dur="500"/>
                                        <p:tgtEl>
                                          <p:spTgt spid="12"/>
                                        </p:tgtEl>
                                      </p:cBhvr>
                                    </p:animEffect>
                                  </p:childTnLst>
                                </p:cTn>
                              </p:par>
                              <p:par>
                                <p:cTn id="18" presetID="53" presetClass="entr" presetSubtype="16" fill="hold" grpId="0" nodeType="withEffect" nodePh="1">
                                  <p:stCondLst>
                                    <p:cond delay="0"/>
                                  </p:stCondLst>
                                  <p:endCondLst>
                                    <p:cond evt="begin" delay="0">
                                      <p:tn val="18"/>
                                    </p:cond>
                                  </p:endCondLst>
                                  <p:childTnLst>
                                    <p:set>
                                      <p:cBhvr>
                                        <p:cTn id="19" dur="1" fill="hold">
                                          <p:stCondLst>
                                            <p:cond delay="0"/>
                                          </p:stCondLst>
                                        </p:cTn>
                                        <p:tgtEl>
                                          <p:spTgt spid="14"/>
                                        </p:tgtEl>
                                        <p:attrNameLst>
                                          <p:attrName>style.visibility</p:attrName>
                                        </p:attrNameLst>
                                      </p:cBhvr>
                                      <p:to>
                                        <p:strVal val="visible"/>
                                      </p:to>
                                    </p:set>
                                    <p:anim calcmode="lin" valueType="num">
                                      <p:cBhvr>
                                        <p:cTn id="20" dur="500" fill="hold"/>
                                        <p:tgtEl>
                                          <p:spTgt spid="14"/>
                                        </p:tgtEl>
                                        <p:attrNameLst>
                                          <p:attrName>ppt_w</p:attrName>
                                        </p:attrNameLst>
                                      </p:cBhvr>
                                      <p:tavLst>
                                        <p:tav tm="0">
                                          <p:val>
                                            <p:fltVal val="0"/>
                                          </p:val>
                                        </p:tav>
                                        <p:tav tm="100000">
                                          <p:val>
                                            <p:strVal val="#ppt_w"/>
                                          </p:val>
                                        </p:tav>
                                      </p:tavLst>
                                    </p:anim>
                                    <p:anim calcmode="lin" valueType="num">
                                      <p:cBhvr>
                                        <p:cTn id="21" dur="500" fill="hold"/>
                                        <p:tgtEl>
                                          <p:spTgt spid="14"/>
                                        </p:tgtEl>
                                        <p:attrNameLst>
                                          <p:attrName>ppt_h</p:attrName>
                                        </p:attrNameLst>
                                      </p:cBhvr>
                                      <p:tavLst>
                                        <p:tav tm="0">
                                          <p:val>
                                            <p:fltVal val="0"/>
                                          </p:val>
                                        </p:tav>
                                        <p:tav tm="100000">
                                          <p:val>
                                            <p:strVal val="#ppt_h"/>
                                          </p:val>
                                        </p:tav>
                                      </p:tavLst>
                                    </p:anim>
                                    <p:animEffect transition="in" filter="fade">
                                      <p:cBhvr>
                                        <p:cTn id="22" dur="500"/>
                                        <p:tgtEl>
                                          <p:spTgt spid="14"/>
                                        </p:tgtEl>
                                      </p:cBhvr>
                                    </p:animEffect>
                                  </p:childTnLst>
                                </p:cTn>
                              </p:par>
                              <p:par>
                                <p:cTn id="23" presetID="53" presetClass="entr" presetSubtype="16" fill="hold" grpId="0" nodeType="withEffect" nodePh="1">
                                  <p:stCondLst>
                                    <p:cond delay="0"/>
                                  </p:stCondLst>
                                  <p:endCondLst>
                                    <p:cond evt="begin" delay="0">
                                      <p:tn val="23"/>
                                    </p:cond>
                                  </p:endCondLst>
                                  <p:childTnLst>
                                    <p:set>
                                      <p:cBhvr>
                                        <p:cTn id="24" dur="1" fill="hold">
                                          <p:stCondLst>
                                            <p:cond delay="0"/>
                                          </p:stCondLst>
                                        </p:cTn>
                                        <p:tgtEl>
                                          <p:spTgt spid="13"/>
                                        </p:tgtEl>
                                        <p:attrNameLst>
                                          <p:attrName>style.visibility</p:attrName>
                                        </p:attrNameLst>
                                      </p:cBhvr>
                                      <p:to>
                                        <p:strVal val="visible"/>
                                      </p:to>
                                    </p:set>
                                    <p:anim calcmode="lin" valueType="num">
                                      <p:cBhvr>
                                        <p:cTn id="25" dur="500" fill="hold"/>
                                        <p:tgtEl>
                                          <p:spTgt spid="13"/>
                                        </p:tgtEl>
                                        <p:attrNameLst>
                                          <p:attrName>ppt_w</p:attrName>
                                        </p:attrNameLst>
                                      </p:cBhvr>
                                      <p:tavLst>
                                        <p:tav tm="0">
                                          <p:val>
                                            <p:fltVal val="0"/>
                                          </p:val>
                                        </p:tav>
                                        <p:tav tm="100000">
                                          <p:val>
                                            <p:strVal val="#ppt_w"/>
                                          </p:val>
                                        </p:tav>
                                      </p:tavLst>
                                    </p:anim>
                                    <p:anim calcmode="lin" valueType="num">
                                      <p:cBhvr>
                                        <p:cTn id="26" dur="500" fill="hold"/>
                                        <p:tgtEl>
                                          <p:spTgt spid="13"/>
                                        </p:tgtEl>
                                        <p:attrNameLst>
                                          <p:attrName>ppt_h</p:attrName>
                                        </p:attrNameLst>
                                      </p:cBhvr>
                                      <p:tavLst>
                                        <p:tav tm="0">
                                          <p:val>
                                            <p:fltVal val="0"/>
                                          </p:val>
                                        </p:tav>
                                        <p:tav tm="100000">
                                          <p:val>
                                            <p:strVal val="#ppt_h"/>
                                          </p:val>
                                        </p:tav>
                                      </p:tavLst>
                                    </p:anim>
                                    <p:animEffect transition="in" filter="fade">
                                      <p:cBhvr>
                                        <p:cTn id="2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4" grpId="0"/>
      <p:bldP spid="16" grpId="0"/>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1_Custom Layou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F0E9E46-55B4-42E4-A546-AA3F969F8B6D}"/>
              </a:ext>
            </a:extLst>
          </p:cNvPr>
          <p:cNvSpPr/>
          <p:nvPr userDrawn="1"/>
        </p:nvSpPr>
        <p:spPr>
          <a:xfrm>
            <a:off x="144780" y="148590"/>
            <a:ext cx="11902440" cy="6560820"/>
          </a:xfrm>
          <a:prstGeom prst="rect">
            <a:avLst/>
          </a:prstGeom>
          <a:solidFill>
            <a:schemeClr val="bg1"/>
          </a:solidFill>
          <a:ln>
            <a:noFill/>
          </a:ln>
          <a:effectLst>
            <a:outerShdw blurRad="635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11" name="Picture Placeholder 10">
            <a:extLst>
              <a:ext uri="{FF2B5EF4-FFF2-40B4-BE49-F238E27FC236}">
                <a16:creationId xmlns:a16="http://schemas.microsoft.com/office/drawing/2014/main" id="{A187870D-C780-4128-ABA3-7BF0D5FF930E}"/>
              </a:ext>
            </a:extLst>
          </p:cNvPr>
          <p:cNvSpPr>
            <a:spLocks noGrp="1"/>
          </p:cNvSpPr>
          <p:nvPr>
            <p:ph type="pic" sz="quarter" idx="10"/>
          </p:nvPr>
        </p:nvSpPr>
        <p:spPr>
          <a:xfrm>
            <a:off x="144463" y="149225"/>
            <a:ext cx="11903075" cy="6559550"/>
          </a:xfrm>
        </p:spPr>
        <p:txBody>
          <a:bodyPr/>
          <a:lstStyle/>
          <a:p>
            <a:endParaRPr lang="en-ID"/>
          </a:p>
        </p:txBody>
      </p:sp>
      <p:pic>
        <p:nvPicPr>
          <p:cNvPr id="4" name="Picture 3">
            <a:extLst>
              <a:ext uri="{FF2B5EF4-FFF2-40B4-BE49-F238E27FC236}">
                <a16:creationId xmlns:a16="http://schemas.microsoft.com/office/drawing/2014/main" id="{5D9363C9-4316-3940-AD93-83F81B9AE7D9}"/>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750527" y="253484"/>
            <a:ext cx="1188314" cy="588180"/>
          </a:xfrm>
          <a:prstGeom prst="rect">
            <a:avLst/>
          </a:prstGeom>
        </p:spPr>
      </p:pic>
    </p:spTree>
    <p:extLst>
      <p:ext uri="{BB962C8B-B14F-4D97-AF65-F5344CB8AC3E}">
        <p14:creationId xmlns:p14="http://schemas.microsoft.com/office/powerpoint/2010/main" val="333924592"/>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1.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pct10">
          <a:fgClr>
            <a:schemeClr val="accent1"/>
          </a:fgClr>
          <a:bgClr>
            <a:schemeClr val="bg1"/>
          </a:bgClr>
        </a:patt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F0E9E46-55B4-42E4-A546-AA3F969F8B6D}"/>
              </a:ext>
            </a:extLst>
          </p:cNvPr>
          <p:cNvSpPr/>
          <p:nvPr userDrawn="1"/>
        </p:nvSpPr>
        <p:spPr>
          <a:xfrm>
            <a:off x="0" y="0"/>
            <a:ext cx="12192000" cy="6858000"/>
          </a:xfrm>
          <a:prstGeom prst="rect">
            <a:avLst/>
          </a:prstGeom>
          <a:solidFill>
            <a:schemeClr val="bg1"/>
          </a:solidFill>
          <a:ln>
            <a:noFill/>
          </a:ln>
          <a:effectLst>
            <a:outerShdw blurRad="635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2" name="Title Placeholder 1"/>
          <p:cNvSpPr>
            <a:spLocks noGrp="1"/>
          </p:cNvSpPr>
          <p:nvPr>
            <p:ph type="title"/>
          </p:nvPr>
        </p:nvSpPr>
        <p:spPr>
          <a:xfrm>
            <a:off x="838200" y="365125"/>
            <a:ext cx="9822873"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1BE05A6-6893-4CAA-8D5F-2957D0B1D971}" type="datetime1">
              <a:rPr lang="en-US" smtClean="0"/>
              <a:t>4/23/2021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3813BF9-5145-4417-B95D-FA8627973885}" type="slidenum">
              <a:rPr lang="en-US" smtClean="0"/>
              <a:t>‹#›</a:t>
            </a:fld>
            <a:endParaRPr lang="en-US"/>
          </a:p>
        </p:txBody>
      </p:sp>
      <p:pic>
        <p:nvPicPr>
          <p:cNvPr id="7" name="Picture 6">
            <a:extLst>
              <a:ext uri="{FF2B5EF4-FFF2-40B4-BE49-F238E27FC236}">
                <a16:creationId xmlns:a16="http://schemas.microsoft.com/office/drawing/2014/main" id="{D7AA3BEB-79BF-654F-8A73-71411B77825B}"/>
              </a:ext>
            </a:extLst>
          </p:cNvPr>
          <p:cNvPicPr>
            <a:picLocks noChangeAspect="1"/>
          </p:cNvPicPr>
          <p:nvPr userDrawn="1"/>
        </p:nvPicPr>
        <p:blipFill>
          <a:blip r:embed="rId24" cstate="hqprint">
            <a:extLst>
              <a:ext uri="{28A0092B-C50C-407E-A947-70E740481C1C}">
                <a14:useLocalDpi xmlns:a14="http://schemas.microsoft.com/office/drawing/2010/main" val="0"/>
              </a:ext>
            </a:extLst>
          </a:blip>
          <a:stretch>
            <a:fillRect/>
          </a:stretch>
        </p:blipFill>
        <p:spPr>
          <a:xfrm>
            <a:off x="10750527" y="253484"/>
            <a:ext cx="1188314" cy="588180"/>
          </a:xfrm>
          <a:prstGeom prst="rect">
            <a:avLst/>
          </a:prstGeom>
        </p:spPr>
      </p:pic>
    </p:spTree>
    <p:extLst>
      <p:ext uri="{BB962C8B-B14F-4D97-AF65-F5344CB8AC3E}">
        <p14:creationId xmlns:p14="http://schemas.microsoft.com/office/powerpoint/2010/main" val="12387102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70" r:id="rId3"/>
    <p:sldLayoutId id="2147483664" r:id="rId4"/>
    <p:sldLayoutId id="2147483663" r:id="rId5"/>
    <p:sldLayoutId id="2147483665" r:id="rId6"/>
    <p:sldLayoutId id="2147483666" r:id="rId7"/>
    <p:sldLayoutId id="2147483668" r:id="rId8"/>
    <p:sldLayoutId id="2147483661" r:id="rId9"/>
    <p:sldLayoutId id="2147483653" r:id="rId10"/>
    <p:sldLayoutId id="2147483669" r:id="rId11"/>
    <p:sldLayoutId id="2147483662" r:id="rId12"/>
    <p:sldLayoutId id="2147483655" r:id="rId13"/>
    <p:sldLayoutId id="2147483667" r:id="rId14"/>
    <p:sldLayoutId id="2147483656" r:id="rId15"/>
    <p:sldLayoutId id="2147483652" r:id="rId16"/>
    <p:sldLayoutId id="2147483657" r:id="rId17"/>
    <p:sldLayoutId id="2147483658" r:id="rId18"/>
    <p:sldLayoutId id="2147483659" r:id="rId19"/>
    <p:sldLayoutId id="2147483660" r:id="rId20"/>
    <p:sldLayoutId id="2147483654" r:id="rId21"/>
    <p:sldLayoutId id="2147483651" r:id="rId22"/>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4400" kern="1200">
          <a:solidFill>
            <a:schemeClr val="tx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Rectangle 2"/>
          <p:cNvSpPr/>
          <p:nvPr/>
        </p:nvSpPr>
        <p:spPr>
          <a:xfrm>
            <a:off x="0" y="3169920"/>
            <a:ext cx="12192000" cy="1694688"/>
          </a:xfrm>
          <a:prstGeom prst="rect">
            <a:avLst/>
          </a:prstGeom>
          <a:ln>
            <a:noFill/>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12" name="Slide Number Placeholder 11">
            <a:extLst>
              <a:ext uri="{FF2B5EF4-FFF2-40B4-BE49-F238E27FC236}">
                <a16:creationId xmlns:a16="http://schemas.microsoft.com/office/drawing/2014/main" id="{19E74059-9CB0-4FC5-A877-21160B4AF43E}"/>
              </a:ext>
            </a:extLst>
          </p:cNvPr>
          <p:cNvSpPr>
            <a:spLocks noGrp="1"/>
          </p:cNvSpPr>
          <p:nvPr>
            <p:ph type="sldNum" sz="quarter" idx="12"/>
          </p:nvPr>
        </p:nvSpPr>
        <p:spPr/>
        <p:txBody>
          <a:bodyPr/>
          <a:lstStyle/>
          <a:p>
            <a:fld id="{E3813BF9-5145-4417-B95D-FA8627973885}" type="slidenum">
              <a:rPr lang="en-US" smtClean="0"/>
              <a:t>1</a:t>
            </a:fld>
            <a:endParaRPr lang="en-US"/>
          </a:p>
        </p:txBody>
      </p:sp>
      <p:pic>
        <p:nvPicPr>
          <p:cNvPr id="14" name="Picture 13">
            <a:extLst>
              <a:ext uri="{FF2B5EF4-FFF2-40B4-BE49-F238E27FC236}">
                <a16:creationId xmlns:a16="http://schemas.microsoft.com/office/drawing/2014/main" id="{128D8D56-9593-2647-8786-62A1E697095C}"/>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3410604" y="529683"/>
            <a:ext cx="4517351" cy="2235954"/>
          </a:xfrm>
          <a:prstGeom prst="rect">
            <a:avLst/>
          </a:prstGeom>
        </p:spPr>
      </p:pic>
      <p:sp>
        <p:nvSpPr>
          <p:cNvPr id="15" name="Rectangle 14">
            <a:extLst>
              <a:ext uri="{FF2B5EF4-FFF2-40B4-BE49-F238E27FC236}">
                <a16:creationId xmlns:a16="http://schemas.microsoft.com/office/drawing/2014/main" id="{9712D5E5-5D16-8B42-B5E3-B478B482F1E0}"/>
              </a:ext>
            </a:extLst>
          </p:cNvPr>
          <p:cNvSpPr/>
          <p:nvPr/>
        </p:nvSpPr>
        <p:spPr>
          <a:xfrm>
            <a:off x="10649415" y="133815"/>
            <a:ext cx="1360448" cy="79173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p:cNvSpPr/>
          <p:nvPr/>
        </p:nvSpPr>
        <p:spPr>
          <a:xfrm>
            <a:off x="2619427" y="3756398"/>
            <a:ext cx="6519734" cy="646331"/>
          </a:xfrm>
          <a:prstGeom prst="rect">
            <a:avLst/>
          </a:prstGeom>
        </p:spPr>
        <p:txBody>
          <a:bodyPr wrap="none">
            <a:spAutoFit/>
          </a:bodyPr>
          <a:lstStyle/>
          <a:p>
            <a:r>
              <a:rPr lang="en-US" altLang="en-US" sz="3600" b="1" dirty="0">
                <a:ln w="6600">
                  <a:solidFill>
                    <a:schemeClr val="accent2"/>
                  </a:solidFill>
                  <a:prstDash val="solid"/>
                </a:ln>
                <a:solidFill>
                  <a:srgbClr val="FFFFFF"/>
                </a:solidFill>
                <a:effectLst>
                  <a:outerShdw dist="38100" dir="2700000" algn="tl" rotWithShape="0">
                    <a:schemeClr val="accent2"/>
                  </a:outerShdw>
                </a:effectLst>
              </a:rPr>
              <a:t>Link-State </a:t>
            </a:r>
            <a:r>
              <a:rPr lang="en-US" altLang="en-US" sz="3600" b="1" dirty="0" smtClean="0">
                <a:ln w="6600">
                  <a:solidFill>
                    <a:schemeClr val="accent2"/>
                  </a:solidFill>
                  <a:prstDash val="solid"/>
                </a:ln>
                <a:solidFill>
                  <a:srgbClr val="FFFFFF"/>
                </a:solidFill>
                <a:effectLst>
                  <a:outerShdw dist="38100" dir="2700000" algn="tl" rotWithShape="0">
                    <a:schemeClr val="accent2"/>
                  </a:outerShdw>
                </a:effectLst>
              </a:rPr>
              <a:t>Routing </a:t>
            </a:r>
            <a:r>
              <a:rPr lang="en-US" altLang="en-US" sz="3600" b="1" dirty="0">
                <a:ln w="6600">
                  <a:solidFill>
                    <a:schemeClr val="accent2"/>
                  </a:solidFill>
                  <a:prstDash val="solid"/>
                </a:ln>
                <a:solidFill>
                  <a:srgbClr val="FFFFFF"/>
                </a:solidFill>
                <a:effectLst>
                  <a:outerShdw dist="38100" dir="2700000" algn="tl" rotWithShape="0">
                    <a:schemeClr val="accent2"/>
                  </a:outerShdw>
                </a:effectLst>
              </a:rPr>
              <a:t>Protocols</a:t>
            </a:r>
            <a:endParaRPr lang="en-US" sz="3600" b="1" dirty="0">
              <a:ln w="6600">
                <a:solidFill>
                  <a:schemeClr val="accent2"/>
                </a:solidFill>
                <a:prstDash val="solid"/>
              </a:ln>
              <a:solidFill>
                <a:srgbClr val="FFFFFF"/>
              </a:solidFill>
              <a:effectLst>
                <a:outerShdw dist="38100" dir="2700000" algn="tl" rotWithShape="0">
                  <a:schemeClr val="accent2"/>
                </a:outerShdw>
              </a:effectLst>
            </a:endParaRPr>
          </a:p>
        </p:txBody>
      </p:sp>
    </p:spTree>
    <p:extLst>
      <p:ext uri="{BB962C8B-B14F-4D97-AF65-F5344CB8AC3E}">
        <p14:creationId xmlns:p14="http://schemas.microsoft.com/office/powerpoint/2010/main" val="28235378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Link-State Routing Protocol</a:t>
            </a:r>
            <a:endParaRPr lang="en-US" dirty="0"/>
          </a:p>
        </p:txBody>
      </p:sp>
      <p:sp>
        <p:nvSpPr>
          <p:cNvPr id="3" name="Slide Number Placeholder 2"/>
          <p:cNvSpPr>
            <a:spLocks noGrp="1"/>
          </p:cNvSpPr>
          <p:nvPr>
            <p:ph type="sldNum" sz="quarter" idx="12"/>
          </p:nvPr>
        </p:nvSpPr>
        <p:spPr/>
        <p:txBody>
          <a:bodyPr/>
          <a:lstStyle/>
          <a:p>
            <a:fld id="{E3813BF9-5145-4417-B95D-FA8627973885}" type="slidenum">
              <a:rPr lang="en-US" smtClean="0"/>
              <a:pPr/>
              <a:t>10</a:t>
            </a:fld>
            <a:endParaRPr lang="en-US"/>
          </a:p>
        </p:txBody>
      </p:sp>
      <p:sp>
        <p:nvSpPr>
          <p:cNvPr id="4" name="Text Placeholder 3"/>
          <p:cNvSpPr>
            <a:spLocks noGrp="1"/>
          </p:cNvSpPr>
          <p:nvPr>
            <p:ph type="body" sz="quarter" idx="13"/>
          </p:nvPr>
        </p:nvSpPr>
        <p:spPr/>
        <p:txBody>
          <a:bodyPr/>
          <a:lstStyle/>
          <a:p>
            <a:r>
              <a:rPr lang="en-US" dirty="0"/>
              <a:t>Q</a:t>
            </a:r>
            <a:r>
              <a:rPr lang="vi-VN" dirty="0"/>
              <a:t>uá trình định tuyến Link-State</a:t>
            </a:r>
            <a:endParaRPr lang="en-US" dirty="0"/>
          </a:p>
        </p:txBody>
      </p:sp>
      <p:sp>
        <p:nvSpPr>
          <p:cNvPr id="7" name="Rectangle 6"/>
          <p:cNvSpPr/>
          <p:nvPr/>
        </p:nvSpPr>
        <p:spPr>
          <a:xfrm>
            <a:off x="695960" y="1675579"/>
            <a:ext cx="5034280" cy="3323987"/>
          </a:xfrm>
          <a:prstGeom prst="rect">
            <a:avLst/>
          </a:prstGeom>
        </p:spPr>
        <p:txBody>
          <a:bodyPr wrap="square">
            <a:spAutoFit/>
          </a:bodyPr>
          <a:lstStyle/>
          <a:p>
            <a:pPr marL="457200" indent="-457200" algn="just">
              <a:lnSpc>
                <a:spcPct val="150000"/>
              </a:lnSpc>
              <a:spcAft>
                <a:spcPts val="800"/>
              </a:spcAft>
              <a:buFont typeface="Wingdings" panose="05000000000000000000" pitchFamily="2" charset="2"/>
              <a:buChar char="ü"/>
            </a:pPr>
            <a:r>
              <a:rPr lang="en-US" sz="2800" dirty="0" err="1">
                <a:latin typeface="Arial" panose="020B0604020202020204" pitchFamily="34" charset="0"/>
                <a:ea typeface="Calibri" panose="020F0502020204030204" pitchFamily="34" charset="0"/>
                <a:cs typeface="Arial" panose="020B0604020202020204" pitchFamily="34" charset="0"/>
              </a:rPr>
              <a:t>Xây</a:t>
            </a:r>
            <a:r>
              <a:rPr lang="en-US" sz="2800" dirty="0">
                <a:latin typeface="Arial" panose="020B0604020202020204" pitchFamily="34" charset="0"/>
                <a:ea typeface="Calibri" panose="020F0502020204030204" pitchFamily="34" charset="0"/>
                <a:cs typeface="Arial" panose="020B0604020202020204" pitchFamily="34" charset="0"/>
              </a:rPr>
              <a:t> </a:t>
            </a:r>
            <a:r>
              <a:rPr lang="en-US" sz="2800" dirty="0" err="1">
                <a:latin typeface="Arial" panose="020B0604020202020204" pitchFamily="34" charset="0"/>
                <a:ea typeface="Calibri" panose="020F0502020204030204" pitchFamily="34" charset="0"/>
                <a:cs typeface="Arial" panose="020B0604020202020204" pitchFamily="34" charset="0"/>
              </a:rPr>
              <a:t>dựng</a:t>
            </a:r>
            <a:r>
              <a:rPr lang="en-US" sz="2800" dirty="0">
                <a:latin typeface="Arial" panose="020B0604020202020204" pitchFamily="34" charset="0"/>
                <a:ea typeface="Calibri" panose="020F0502020204030204" pitchFamily="34" charset="0"/>
                <a:cs typeface="Arial" panose="020B0604020202020204" pitchFamily="34" charset="0"/>
              </a:rPr>
              <a:t> </a:t>
            </a:r>
            <a:r>
              <a:rPr lang="en-US" sz="2800" dirty="0" err="1">
                <a:latin typeface="Arial" panose="020B0604020202020204" pitchFamily="34" charset="0"/>
                <a:ea typeface="Calibri" panose="020F0502020204030204" pitchFamily="34" charset="0"/>
                <a:cs typeface="Arial" panose="020B0604020202020204" pitchFamily="34" charset="0"/>
              </a:rPr>
              <a:t>cơ</a:t>
            </a:r>
            <a:r>
              <a:rPr lang="en-US" sz="2800" dirty="0">
                <a:latin typeface="Arial" panose="020B0604020202020204" pitchFamily="34" charset="0"/>
                <a:ea typeface="Calibri" panose="020F0502020204030204" pitchFamily="34" charset="0"/>
                <a:cs typeface="Arial" panose="020B0604020202020204" pitchFamily="34" charset="0"/>
              </a:rPr>
              <a:t> </a:t>
            </a:r>
            <a:r>
              <a:rPr lang="en-US" sz="2800" dirty="0" err="1">
                <a:latin typeface="Arial" panose="020B0604020202020204" pitchFamily="34" charset="0"/>
                <a:ea typeface="Calibri" panose="020F0502020204030204" pitchFamily="34" charset="0"/>
                <a:cs typeface="Arial" panose="020B0604020202020204" pitchFamily="34" charset="0"/>
              </a:rPr>
              <a:t>sở</a:t>
            </a:r>
            <a:r>
              <a:rPr lang="en-US" sz="2800" dirty="0">
                <a:latin typeface="Arial" panose="020B0604020202020204" pitchFamily="34" charset="0"/>
                <a:ea typeface="Calibri" panose="020F0502020204030204" pitchFamily="34" charset="0"/>
                <a:cs typeface="Arial" panose="020B0604020202020204" pitchFamily="34" charset="0"/>
              </a:rPr>
              <a:t> </a:t>
            </a:r>
            <a:r>
              <a:rPr lang="en-US" sz="2800" dirty="0" err="1">
                <a:latin typeface="Arial" panose="020B0604020202020204" pitchFamily="34" charset="0"/>
                <a:ea typeface="Calibri" panose="020F0502020204030204" pitchFamily="34" charset="0"/>
                <a:cs typeface="Arial" panose="020B0604020202020204" pitchFamily="34" charset="0"/>
              </a:rPr>
              <a:t>dữ</a:t>
            </a:r>
            <a:r>
              <a:rPr lang="en-US" sz="2800" dirty="0">
                <a:latin typeface="Arial" panose="020B0604020202020204" pitchFamily="34" charset="0"/>
                <a:ea typeface="Calibri" panose="020F0502020204030204" pitchFamily="34" charset="0"/>
                <a:cs typeface="Arial" panose="020B0604020202020204" pitchFamily="34" charset="0"/>
              </a:rPr>
              <a:t> </a:t>
            </a:r>
            <a:r>
              <a:rPr lang="en-US" sz="2800" dirty="0" err="1">
                <a:latin typeface="Arial" panose="020B0604020202020204" pitchFamily="34" charset="0"/>
                <a:ea typeface="Calibri" panose="020F0502020204030204" pitchFamily="34" charset="0"/>
                <a:cs typeface="Arial" panose="020B0604020202020204" pitchFamily="34" charset="0"/>
              </a:rPr>
              <a:t>liệu</a:t>
            </a:r>
            <a:r>
              <a:rPr lang="en-US" sz="2800" dirty="0">
                <a:latin typeface="Arial" panose="020B0604020202020204" pitchFamily="34" charset="0"/>
                <a:ea typeface="Calibri" panose="020F0502020204030204" pitchFamily="34" charset="0"/>
                <a:cs typeface="Arial" panose="020B0604020202020204" pitchFamily="34" charset="0"/>
              </a:rPr>
              <a:t> </a:t>
            </a:r>
            <a:r>
              <a:rPr lang="en-US" sz="2800" dirty="0" err="1">
                <a:latin typeface="Arial" panose="020B0604020202020204" pitchFamily="34" charset="0"/>
                <a:ea typeface="Calibri" panose="020F0502020204030204" pitchFamily="34" charset="0"/>
                <a:cs typeface="Arial" panose="020B0604020202020204" pitchFamily="34" charset="0"/>
              </a:rPr>
              <a:t>trạng</a:t>
            </a:r>
            <a:r>
              <a:rPr lang="en-US" sz="2800" dirty="0">
                <a:latin typeface="Arial" panose="020B0604020202020204" pitchFamily="34" charset="0"/>
                <a:ea typeface="Calibri" panose="020F0502020204030204" pitchFamily="34" charset="0"/>
                <a:cs typeface="Arial" panose="020B0604020202020204" pitchFamily="34" charset="0"/>
              </a:rPr>
              <a:t> </a:t>
            </a:r>
            <a:r>
              <a:rPr lang="en-US" sz="2800" dirty="0" err="1">
                <a:latin typeface="Arial" panose="020B0604020202020204" pitchFamily="34" charset="0"/>
                <a:ea typeface="Calibri" panose="020F0502020204030204" pitchFamily="34" charset="0"/>
                <a:cs typeface="Arial" panose="020B0604020202020204" pitchFamily="34" charset="0"/>
              </a:rPr>
              <a:t>thái</a:t>
            </a:r>
            <a:r>
              <a:rPr lang="en-US" sz="2800" dirty="0">
                <a:latin typeface="Arial" panose="020B0604020202020204" pitchFamily="34" charset="0"/>
                <a:ea typeface="Calibri" panose="020F0502020204030204" pitchFamily="34" charset="0"/>
                <a:cs typeface="Arial" panose="020B0604020202020204" pitchFamily="34" charset="0"/>
              </a:rPr>
              <a:t> </a:t>
            </a:r>
            <a:r>
              <a:rPr lang="en-US" sz="2800" dirty="0" err="1">
                <a:latin typeface="Arial" panose="020B0604020202020204" pitchFamily="34" charset="0"/>
                <a:ea typeface="Calibri" panose="020F0502020204030204" pitchFamily="34" charset="0"/>
                <a:cs typeface="Arial" panose="020B0604020202020204" pitchFamily="34" charset="0"/>
              </a:rPr>
              <a:t>liên</a:t>
            </a:r>
            <a:r>
              <a:rPr lang="en-US" sz="2800" dirty="0">
                <a:latin typeface="Arial" panose="020B0604020202020204" pitchFamily="34" charset="0"/>
                <a:ea typeface="Calibri" panose="020F0502020204030204" pitchFamily="34" charset="0"/>
                <a:cs typeface="Arial" panose="020B0604020202020204" pitchFamily="34" charset="0"/>
              </a:rPr>
              <a:t> </a:t>
            </a:r>
            <a:r>
              <a:rPr lang="en-US" sz="2800" dirty="0" err="1" smtClean="0">
                <a:latin typeface="Arial" panose="020B0604020202020204" pitchFamily="34" charset="0"/>
                <a:ea typeface="Calibri" panose="020F0502020204030204" pitchFamily="34" charset="0"/>
                <a:cs typeface="Arial" panose="020B0604020202020204" pitchFamily="34" charset="0"/>
              </a:rPr>
              <a:t>kết</a:t>
            </a:r>
            <a:r>
              <a:rPr lang="en-US" sz="2800" dirty="0" smtClean="0">
                <a:latin typeface="Arial" panose="020B0604020202020204" pitchFamily="34" charset="0"/>
                <a:ea typeface="Calibri" panose="020F0502020204030204" pitchFamily="34" charset="0"/>
                <a:cs typeface="Arial" panose="020B0604020202020204" pitchFamily="34" charset="0"/>
              </a:rPr>
              <a:t>: </a:t>
            </a:r>
            <a:r>
              <a:rPr lang="en-US" sz="2800" dirty="0" err="1" smtClean="0">
                <a:latin typeface="Arial" panose="020B0604020202020204" pitchFamily="34" charset="0"/>
                <a:ea typeface="Calibri" panose="020F0502020204030204" pitchFamily="34" charset="0"/>
                <a:cs typeface="Arial" panose="020B0604020202020204" pitchFamily="34" charset="0"/>
              </a:rPr>
              <a:t>Bộ</a:t>
            </a:r>
            <a:r>
              <a:rPr lang="en-US" sz="2800" dirty="0" smtClean="0">
                <a:latin typeface="Arial" panose="020B0604020202020204" pitchFamily="34" charset="0"/>
                <a:ea typeface="Calibri" panose="020F0502020204030204" pitchFamily="34" charset="0"/>
                <a:cs typeface="Arial" panose="020B0604020202020204" pitchFamily="34" charset="0"/>
              </a:rPr>
              <a:t> </a:t>
            </a:r>
            <a:r>
              <a:rPr lang="en-US" sz="2800" dirty="0" err="1">
                <a:latin typeface="Arial" panose="020B0604020202020204" pitchFamily="34" charset="0"/>
                <a:ea typeface="Calibri" panose="020F0502020204030204" pitchFamily="34" charset="0"/>
                <a:cs typeface="Arial" panose="020B0604020202020204" pitchFamily="34" charset="0"/>
              </a:rPr>
              <a:t>định</a:t>
            </a:r>
            <a:r>
              <a:rPr lang="en-US" sz="2800" dirty="0">
                <a:latin typeface="Arial" panose="020B0604020202020204" pitchFamily="34" charset="0"/>
                <a:ea typeface="Calibri" panose="020F0502020204030204" pitchFamily="34" charset="0"/>
                <a:cs typeface="Arial" panose="020B0604020202020204" pitchFamily="34" charset="0"/>
              </a:rPr>
              <a:t> </a:t>
            </a:r>
            <a:r>
              <a:rPr lang="en-US" sz="2800" dirty="0" err="1">
                <a:latin typeface="Arial" panose="020B0604020202020204" pitchFamily="34" charset="0"/>
                <a:ea typeface="Calibri" panose="020F0502020204030204" pitchFamily="34" charset="0"/>
                <a:cs typeface="Arial" panose="020B0604020202020204" pitchFamily="34" charset="0"/>
              </a:rPr>
              <a:t>tuyến</a:t>
            </a:r>
            <a:r>
              <a:rPr lang="en-US" sz="2800" dirty="0">
                <a:latin typeface="Arial" panose="020B0604020202020204" pitchFamily="34" charset="0"/>
                <a:ea typeface="Calibri" panose="020F0502020204030204" pitchFamily="34" charset="0"/>
                <a:cs typeface="Arial" panose="020B0604020202020204" pitchFamily="34" charset="0"/>
              </a:rPr>
              <a:t> </a:t>
            </a:r>
            <a:r>
              <a:rPr lang="en-US" sz="2800" dirty="0" err="1">
                <a:latin typeface="Arial" panose="020B0604020202020204" pitchFamily="34" charset="0"/>
                <a:ea typeface="Calibri" panose="020F0502020204030204" pitchFamily="34" charset="0"/>
                <a:cs typeface="Arial" panose="020B0604020202020204" pitchFamily="34" charset="0"/>
              </a:rPr>
              <a:t>sử</a:t>
            </a:r>
            <a:r>
              <a:rPr lang="en-US" sz="2800" dirty="0">
                <a:latin typeface="Arial" panose="020B0604020202020204" pitchFamily="34" charset="0"/>
                <a:ea typeface="Calibri" panose="020F0502020204030204" pitchFamily="34" charset="0"/>
                <a:cs typeface="Arial" panose="020B0604020202020204" pitchFamily="34" charset="0"/>
              </a:rPr>
              <a:t> </a:t>
            </a:r>
            <a:r>
              <a:rPr lang="en-US" sz="2800" dirty="0" err="1">
                <a:latin typeface="Arial" panose="020B0604020202020204" pitchFamily="34" charset="0"/>
                <a:ea typeface="Calibri" panose="020F0502020204030204" pitchFamily="34" charset="0"/>
                <a:cs typeface="Arial" panose="020B0604020202020204" pitchFamily="34" charset="0"/>
              </a:rPr>
              <a:t>dụng</a:t>
            </a:r>
            <a:r>
              <a:rPr lang="en-US" sz="2800" dirty="0">
                <a:latin typeface="Arial" panose="020B0604020202020204" pitchFamily="34" charset="0"/>
                <a:ea typeface="Calibri" panose="020F0502020204030204" pitchFamily="34" charset="0"/>
                <a:cs typeface="Arial" panose="020B0604020202020204" pitchFamily="34" charset="0"/>
              </a:rPr>
              <a:t> </a:t>
            </a:r>
            <a:r>
              <a:rPr lang="en-US" sz="2800" dirty="0" err="1">
                <a:latin typeface="Arial" panose="020B0604020202020204" pitchFamily="34" charset="0"/>
                <a:ea typeface="Calibri" panose="020F0502020204030204" pitchFamily="34" charset="0"/>
                <a:cs typeface="Arial" panose="020B0604020202020204" pitchFamily="34" charset="0"/>
              </a:rPr>
              <a:t>cơ</a:t>
            </a:r>
            <a:r>
              <a:rPr lang="en-US" sz="2800" dirty="0">
                <a:latin typeface="Arial" panose="020B0604020202020204" pitchFamily="34" charset="0"/>
                <a:ea typeface="Calibri" panose="020F0502020204030204" pitchFamily="34" charset="0"/>
                <a:cs typeface="Arial" panose="020B0604020202020204" pitchFamily="34" charset="0"/>
              </a:rPr>
              <a:t> </a:t>
            </a:r>
            <a:r>
              <a:rPr lang="en-US" sz="2800" dirty="0" err="1">
                <a:latin typeface="Arial" panose="020B0604020202020204" pitchFamily="34" charset="0"/>
                <a:ea typeface="Calibri" panose="020F0502020204030204" pitchFamily="34" charset="0"/>
                <a:cs typeface="Arial" panose="020B0604020202020204" pitchFamily="34" charset="0"/>
              </a:rPr>
              <a:t>sở</a:t>
            </a:r>
            <a:r>
              <a:rPr lang="en-US" sz="2800" dirty="0">
                <a:latin typeface="Arial" panose="020B0604020202020204" pitchFamily="34" charset="0"/>
                <a:ea typeface="Calibri" panose="020F0502020204030204" pitchFamily="34" charset="0"/>
                <a:cs typeface="Arial" panose="020B0604020202020204" pitchFamily="34" charset="0"/>
              </a:rPr>
              <a:t> </a:t>
            </a:r>
            <a:r>
              <a:rPr lang="en-US" sz="2800" dirty="0" err="1">
                <a:latin typeface="Arial" panose="020B0604020202020204" pitchFamily="34" charset="0"/>
                <a:ea typeface="Calibri" panose="020F0502020204030204" pitchFamily="34" charset="0"/>
                <a:cs typeface="Arial" panose="020B0604020202020204" pitchFamily="34" charset="0"/>
              </a:rPr>
              <a:t>dữ</a:t>
            </a:r>
            <a:r>
              <a:rPr lang="en-US" sz="2800" dirty="0">
                <a:latin typeface="Arial" panose="020B0604020202020204" pitchFamily="34" charset="0"/>
                <a:ea typeface="Calibri" panose="020F0502020204030204" pitchFamily="34" charset="0"/>
                <a:cs typeface="Arial" panose="020B0604020202020204" pitchFamily="34" charset="0"/>
              </a:rPr>
              <a:t> </a:t>
            </a:r>
            <a:r>
              <a:rPr lang="en-US" sz="2800" dirty="0" err="1">
                <a:latin typeface="Arial" panose="020B0604020202020204" pitchFamily="34" charset="0"/>
                <a:ea typeface="Calibri" panose="020F0502020204030204" pitchFamily="34" charset="0"/>
                <a:cs typeface="Arial" panose="020B0604020202020204" pitchFamily="34" charset="0"/>
              </a:rPr>
              <a:t>liệu</a:t>
            </a:r>
            <a:r>
              <a:rPr lang="en-US" sz="2800" dirty="0">
                <a:latin typeface="Arial" panose="020B0604020202020204" pitchFamily="34" charset="0"/>
                <a:ea typeface="Calibri" panose="020F0502020204030204" pitchFamily="34" charset="0"/>
                <a:cs typeface="Arial" panose="020B0604020202020204" pitchFamily="34" charset="0"/>
              </a:rPr>
              <a:t> </a:t>
            </a:r>
            <a:r>
              <a:rPr lang="en-US" sz="2800" dirty="0" err="1">
                <a:latin typeface="Arial" panose="020B0604020202020204" pitchFamily="34" charset="0"/>
                <a:ea typeface="Calibri" panose="020F0502020204030204" pitchFamily="34" charset="0"/>
                <a:cs typeface="Arial" panose="020B0604020202020204" pitchFamily="34" charset="0"/>
              </a:rPr>
              <a:t>để</a:t>
            </a:r>
            <a:r>
              <a:rPr lang="en-US" sz="2800" dirty="0">
                <a:latin typeface="Arial" panose="020B0604020202020204" pitchFamily="34" charset="0"/>
                <a:ea typeface="Calibri" panose="020F0502020204030204" pitchFamily="34" charset="0"/>
                <a:cs typeface="Arial" panose="020B0604020202020204" pitchFamily="34" charset="0"/>
              </a:rPr>
              <a:t> </a:t>
            </a:r>
            <a:r>
              <a:rPr lang="en-US" sz="2800" dirty="0" err="1">
                <a:latin typeface="Arial" panose="020B0604020202020204" pitchFamily="34" charset="0"/>
                <a:ea typeface="Calibri" panose="020F0502020204030204" pitchFamily="34" charset="0"/>
                <a:cs typeface="Arial" panose="020B0604020202020204" pitchFamily="34" charset="0"/>
              </a:rPr>
              <a:t>xây</a:t>
            </a:r>
            <a:r>
              <a:rPr lang="en-US" sz="2800" dirty="0">
                <a:latin typeface="Arial" panose="020B0604020202020204" pitchFamily="34" charset="0"/>
                <a:ea typeface="Calibri" panose="020F0502020204030204" pitchFamily="34" charset="0"/>
                <a:cs typeface="Arial" panose="020B0604020202020204" pitchFamily="34" charset="0"/>
              </a:rPr>
              <a:t> </a:t>
            </a:r>
            <a:r>
              <a:rPr lang="en-US" sz="2800" dirty="0" err="1">
                <a:latin typeface="Arial" panose="020B0604020202020204" pitchFamily="34" charset="0"/>
                <a:ea typeface="Calibri" panose="020F0502020204030204" pitchFamily="34" charset="0"/>
                <a:cs typeface="Arial" panose="020B0604020202020204" pitchFamily="34" charset="0"/>
              </a:rPr>
              <a:t>dựng</a:t>
            </a:r>
            <a:r>
              <a:rPr lang="en-US" sz="2800" dirty="0">
                <a:latin typeface="Arial" panose="020B0604020202020204" pitchFamily="34" charset="0"/>
                <a:ea typeface="Calibri" panose="020F0502020204030204" pitchFamily="34" charset="0"/>
                <a:cs typeface="Arial" panose="020B0604020202020204" pitchFamily="34" charset="0"/>
              </a:rPr>
              <a:t> </a:t>
            </a:r>
            <a:r>
              <a:rPr lang="en-US" sz="2800" dirty="0" err="1">
                <a:latin typeface="Arial" panose="020B0604020202020204" pitchFamily="34" charset="0"/>
                <a:ea typeface="Calibri" panose="020F0502020204030204" pitchFamily="34" charset="0"/>
                <a:cs typeface="Arial" panose="020B0604020202020204" pitchFamily="34" charset="0"/>
              </a:rPr>
              <a:t>bản</a:t>
            </a:r>
            <a:r>
              <a:rPr lang="en-US" sz="2800" dirty="0">
                <a:latin typeface="Arial" panose="020B0604020202020204" pitchFamily="34" charset="0"/>
                <a:ea typeface="Calibri" panose="020F0502020204030204" pitchFamily="34" charset="0"/>
                <a:cs typeface="Arial" panose="020B0604020202020204" pitchFamily="34" charset="0"/>
              </a:rPr>
              <a:t> </a:t>
            </a:r>
            <a:r>
              <a:rPr lang="en-US" sz="2800" dirty="0" err="1">
                <a:latin typeface="Arial" panose="020B0604020202020204" pitchFamily="34" charset="0"/>
                <a:ea typeface="Calibri" panose="020F0502020204030204" pitchFamily="34" charset="0"/>
                <a:cs typeface="Arial" panose="020B0604020202020204" pitchFamily="34" charset="0"/>
              </a:rPr>
              <a:t>đồ</a:t>
            </a:r>
            <a:r>
              <a:rPr lang="en-US" sz="2800" dirty="0">
                <a:latin typeface="Arial" panose="020B0604020202020204" pitchFamily="34" charset="0"/>
                <a:ea typeface="Calibri" panose="020F0502020204030204" pitchFamily="34" charset="0"/>
                <a:cs typeface="Arial" panose="020B0604020202020204" pitchFamily="34" charset="0"/>
              </a:rPr>
              <a:t> </a:t>
            </a:r>
            <a:r>
              <a:rPr lang="en-US" sz="2800" dirty="0" err="1">
                <a:latin typeface="Arial" panose="020B0604020202020204" pitchFamily="34" charset="0"/>
                <a:ea typeface="Calibri" panose="020F0502020204030204" pitchFamily="34" charset="0"/>
                <a:cs typeface="Arial" panose="020B0604020202020204" pitchFamily="34" charset="0"/>
              </a:rPr>
              <a:t>cấu</a:t>
            </a:r>
            <a:r>
              <a:rPr lang="en-US" sz="2800" dirty="0">
                <a:latin typeface="Arial" panose="020B0604020202020204" pitchFamily="34" charset="0"/>
                <a:ea typeface="Calibri" panose="020F0502020204030204" pitchFamily="34" charset="0"/>
                <a:cs typeface="Arial" panose="020B0604020202020204" pitchFamily="34" charset="0"/>
              </a:rPr>
              <a:t> </a:t>
            </a:r>
            <a:r>
              <a:rPr lang="en-US" sz="2800" dirty="0" err="1">
                <a:latin typeface="Arial" panose="020B0604020202020204" pitchFamily="34" charset="0"/>
                <a:ea typeface="Calibri" panose="020F0502020204030204" pitchFamily="34" charset="0"/>
                <a:cs typeface="Arial" panose="020B0604020202020204" pitchFamily="34" charset="0"/>
              </a:rPr>
              <a:t>trúc</a:t>
            </a:r>
            <a:r>
              <a:rPr lang="en-US" sz="2800" dirty="0">
                <a:latin typeface="Arial" panose="020B0604020202020204" pitchFamily="34" charset="0"/>
                <a:ea typeface="Calibri" panose="020F0502020204030204" pitchFamily="34" charset="0"/>
                <a:cs typeface="Arial" panose="020B0604020202020204" pitchFamily="34" charset="0"/>
              </a:rPr>
              <a:t> </a:t>
            </a:r>
            <a:r>
              <a:rPr lang="en-US" sz="2800" dirty="0" err="1">
                <a:latin typeface="Arial" panose="020B0604020202020204" pitchFamily="34" charset="0"/>
                <a:ea typeface="Calibri" panose="020F0502020204030204" pitchFamily="34" charset="0"/>
                <a:cs typeface="Arial" panose="020B0604020202020204" pitchFamily="34" charset="0"/>
              </a:rPr>
              <a:t>liên</a:t>
            </a:r>
            <a:r>
              <a:rPr lang="en-US" sz="2800" dirty="0">
                <a:latin typeface="Arial" panose="020B0604020202020204" pitchFamily="34" charset="0"/>
                <a:ea typeface="Calibri" panose="020F0502020204030204" pitchFamily="34" charset="0"/>
                <a:cs typeface="Arial" panose="020B0604020202020204" pitchFamily="34" charset="0"/>
              </a:rPr>
              <a:t> </a:t>
            </a:r>
            <a:r>
              <a:rPr lang="en-US" sz="2800" dirty="0" err="1">
                <a:latin typeface="Arial" panose="020B0604020202020204" pitchFamily="34" charset="0"/>
                <a:ea typeface="Calibri" panose="020F0502020204030204" pitchFamily="34" charset="0"/>
                <a:cs typeface="Arial" panose="020B0604020202020204" pitchFamily="34" charset="0"/>
              </a:rPr>
              <a:t>kết</a:t>
            </a:r>
            <a:r>
              <a:rPr lang="en-US" sz="2800" dirty="0">
                <a:latin typeface="Arial" panose="020B0604020202020204" pitchFamily="34" charset="0"/>
                <a:ea typeface="Calibri" panose="020F0502020204030204" pitchFamily="34" charset="0"/>
                <a:cs typeface="Arial" panose="020B0604020202020204" pitchFamily="34" charset="0"/>
              </a:rPr>
              <a:t> </a:t>
            </a:r>
            <a:r>
              <a:rPr lang="en-US" sz="2800" dirty="0" err="1">
                <a:latin typeface="Arial" panose="020B0604020202020204" pitchFamily="34" charset="0"/>
                <a:ea typeface="Calibri" panose="020F0502020204030204" pitchFamily="34" charset="0"/>
                <a:cs typeface="Arial" panose="020B0604020202020204" pitchFamily="34" charset="0"/>
              </a:rPr>
              <a:t>của</a:t>
            </a:r>
            <a:r>
              <a:rPr lang="en-US" sz="2800" dirty="0">
                <a:latin typeface="Arial" panose="020B0604020202020204" pitchFamily="34" charset="0"/>
                <a:ea typeface="Calibri" panose="020F0502020204030204" pitchFamily="34" charset="0"/>
                <a:cs typeface="Arial" panose="020B0604020202020204" pitchFamily="34" charset="0"/>
              </a:rPr>
              <a:t> </a:t>
            </a:r>
            <a:r>
              <a:rPr lang="en-US" sz="2800" dirty="0" err="1" smtClean="0">
                <a:latin typeface="Arial" panose="020B0604020202020204" pitchFamily="34" charset="0"/>
                <a:ea typeface="Calibri" panose="020F0502020204030204" pitchFamily="34" charset="0"/>
                <a:cs typeface="Arial" panose="020B0604020202020204" pitchFamily="34" charset="0"/>
              </a:rPr>
              <a:t>mạng</a:t>
            </a:r>
            <a:r>
              <a:rPr lang="en-US" sz="2800" dirty="0" smtClean="0">
                <a:latin typeface="Arial" panose="020B0604020202020204" pitchFamily="34" charset="0"/>
                <a:ea typeface="Calibri" panose="020F0502020204030204" pitchFamily="34" charset="0"/>
                <a:cs typeface="Arial" panose="020B0604020202020204" pitchFamily="34" charset="0"/>
              </a:rPr>
              <a:t>.</a:t>
            </a:r>
            <a:endParaRPr lang="en-US" sz="2800" dirty="0">
              <a:latin typeface="Arial" panose="020B0604020202020204" pitchFamily="34" charset="0"/>
              <a:ea typeface="Calibri" panose="020F0502020204030204" pitchFamily="34" charset="0"/>
              <a:cs typeface="Arial" panose="020B0604020202020204" pitchFamily="34" charset="0"/>
            </a:endParaRPr>
          </a:p>
        </p:txBody>
      </p:sp>
      <p:pic>
        <p:nvPicPr>
          <p:cNvPr id="9"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45327" y="1675579"/>
            <a:ext cx="5817489" cy="47769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856551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Link-State Routing Protocol</a:t>
            </a:r>
            <a:endParaRPr lang="en-US" dirty="0"/>
          </a:p>
        </p:txBody>
      </p:sp>
      <p:sp>
        <p:nvSpPr>
          <p:cNvPr id="3" name="Slide Number Placeholder 2"/>
          <p:cNvSpPr>
            <a:spLocks noGrp="1"/>
          </p:cNvSpPr>
          <p:nvPr>
            <p:ph type="sldNum" sz="quarter" idx="12"/>
          </p:nvPr>
        </p:nvSpPr>
        <p:spPr/>
        <p:txBody>
          <a:bodyPr/>
          <a:lstStyle/>
          <a:p>
            <a:fld id="{E3813BF9-5145-4417-B95D-FA8627973885}" type="slidenum">
              <a:rPr lang="en-US" smtClean="0"/>
              <a:pPr/>
              <a:t>11</a:t>
            </a:fld>
            <a:endParaRPr lang="en-US"/>
          </a:p>
        </p:txBody>
      </p:sp>
      <p:sp>
        <p:nvSpPr>
          <p:cNvPr id="4" name="Text Placeholder 3"/>
          <p:cNvSpPr>
            <a:spLocks noGrp="1"/>
          </p:cNvSpPr>
          <p:nvPr>
            <p:ph type="body" sz="quarter" idx="13"/>
          </p:nvPr>
        </p:nvSpPr>
        <p:spPr/>
        <p:txBody>
          <a:bodyPr/>
          <a:lstStyle/>
          <a:p>
            <a:r>
              <a:rPr lang="en-US" dirty="0"/>
              <a:t>Q</a:t>
            </a:r>
            <a:r>
              <a:rPr lang="vi-VN" dirty="0"/>
              <a:t>uá trình định tuyến Link-State</a:t>
            </a:r>
            <a:endParaRPr lang="en-US" dirty="0"/>
          </a:p>
        </p:txBody>
      </p:sp>
      <p:pic>
        <p:nvPicPr>
          <p:cNvPr id="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5702364" y="1618235"/>
            <a:ext cx="4868100" cy="4734781"/>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0"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63612" y="4801173"/>
            <a:ext cx="3829050" cy="1330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66484" y="1563815"/>
            <a:ext cx="4071937" cy="29130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45017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Link-State Routing Protocol</a:t>
            </a:r>
            <a:endParaRPr lang="en-US" dirty="0"/>
          </a:p>
        </p:txBody>
      </p:sp>
      <p:sp>
        <p:nvSpPr>
          <p:cNvPr id="3" name="Slide Number Placeholder 2"/>
          <p:cNvSpPr>
            <a:spLocks noGrp="1"/>
          </p:cNvSpPr>
          <p:nvPr>
            <p:ph type="sldNum" sz="quarter" idx="12"/>
          </p:nvPr>
        </p:nvSpPr>
        <p:spPr/>
        <p:txBody>
          <a:bodyPr/>
          <a:lstStyle/>
          <a:p>
            <a:fld id="{E3813BF9-5145-4417-B95D-FA8627973885}" type="slidenum">
              <a:rPr lang="en-US" smtClean="0"/>
              <a:pPr/>
              <a:t>12</a:t>
            </a:fld>
            <a:endParaRPr lang="en-US"/>
          </a:p>
        </p:txBody>
      </p:sp>
      <p:sp>
        <p:nvSpPr>
          <p:cNvPr id="4" name="Text Placeholder 3"/>
          <p:cNvSpPr>
            <a:spLocks noGrp="1"/>
          </p:cNvSpPr>
          <p:nvPr>
            <p:ph type="body" sz="quarter" idx="13"/>
          </p:nvPr>
        </p:nvSpPr>
        <p:spPr/>
        <p:txBody>
          <a:bodyPr/>
          <a:lstStyle/>
          <a:p>
            <a:r>
              <a:rPr lang="en-US" dirty="0"/>
              <a:t>Q</a:t>
            </a:r>
            <a:r>
              <a:rPr lang="vi-VN" dirty="0"/>
              <a:t>uá trình định tuyến Link-State</a:t>
            </a:r>
            <a:endParaRPr lang="en-US" dirty="0"/>
          </a:p>
        </p:txBody>
      </p:sp>
      <p:sp>
        <p:nvSpPr>
          <p:cNvPr id="5" name="Rectangle 4"/>
          <p:cNvSpPr/>
          <p:nvPr/>
        </p:nvSpPr>
        <p:spPr>
          <a:xfrm>
            <a:off x="695960" y="1932464"/>
            <a:ext cx="5058664" cy="4175502"/>
          </a:xfrm>
          <a:prstGeom prst="rect">
            <a:avLst/>
          </a:prstGeom>
        </p:spPr>
        <p:txBody>
          <a:bodyPr wrap="square">
            <a:spAutoFit/>
          </a:bodyPr>
          <a:lstStyle/>
          <a:p>
            <a:pPr marL="342900" indent="-342900">
              <a:lnSpc>
                <a:spcPct val="150000"/>
              </a:lnSpc>
              <a:spcAft>
                <a:spcPts val="800"/>
              </a:spcAft>
              <a:buFont typeface="Wingdings" panose="05000000000000000000" pitchFamily="2" charset="2"/>
              <a:buChar char="ü"/>
            </a:pPr>
            <a:r>
              <a:rPr lang="en-US" altLang="en-US" sz="2400" b="1" dirty="0">
                <a:latin typeface="Arial" panose="020B0604020202020204" pitchFamily="34" charset="0"/>
                <a:cs typeface="Arial" panose="020B0604020202020204" pitchFamily="34" charset="0"/>
              </a:rPr>
              <a:t>Shortest Path First (SPF) </a:t>
            </a:r>
            <a:r>
              <a:rPr lang="en-US" altLang="en-US" sz="2400" b="1" dirty="0" smtClean="0">
                <a:latin typeface="Arial" panose="020B0604020202020204" pitchFamily="34" charset="0"/>
                <a:cs typeface="Arial" panose="020B0604020202020204" pitchFamily="34" charset="0"/>
              </a:rPr>
              <a:t>Tree</a:t>
            </a:r>
            <a:r>
              <a:rPr lang="en-US" sz="2400" dirty="0" smtClean="0">
                <a:latin typeface="Arial" panose="020B0604020202020204" pitchFamily="34" charset="0"/>
                <a:ea typeface="Calibri" panose="020F0502020204030204" pitchFamily="34" charset="0"/>
                <a:cs typeface="Arial" panose="020B0604020202020204" pitchFamily="34" charset="0"/>
              </a:rPr>
              <a:t>: </a:t>
            </a:r>
            <a:r>
              <a:rPr lang="en-US" sz="2400" dirty="0" err="1" smtClean="0">
                <a:latin typeface="Arial" panose="020B0604020202020204" pitchFamily="34" charset="0"/>
                <a:ea typeface="Calibri" panose="020F0502020204030204" pitchFamily="34" charset="0"/>
                <a:cs typeface="Arial" panose="020B0604020202020204" pitchFamily="34" charset="0"/>
              </a:rPr>
              <a:t>Xây</a:t>
            </a:r>
            <a:r>
              <a:rPr lang="en-US" sz="2400" dirty="0" smtClean="0">
                <a:latin typeface="Arial" panose="020B0604020202020204" pitchFamily="34" charset="0"/>
                <a:ea typeface="Calibri" panose="020F0502020204030204" pitchFamily="34" charset="0"/>
                <a:cs typeface="Arial" panose="020B0604020202020204" pitchFamily="34" charset="0"/>
              </a:rPr>
              <a:t> </a:t>
            </a:r>
            <a:r>
              <a:rPr lang="en-US" sz="2400" dirty="0" err="1">
                <a:latin typeface="Arial" panose="020B0604020202020204" pitchFamily="34" charset="0"/>
                <a:ea typeface="Calibri" panose="020F0502020204030204" pitchFamily="34" charset="0"/>
                <a:cs typeface="Arial" panose="020B0604020202020204" pitchFamily="34" charset="0"/>
              </a:rPr>
              <a:t>dựng</a:t>
            </a:r>
            <a:r>
              <a:rPr lang="en-US" sz="2400" dirty="0">
                <a:latin typeface="Arial" panose="020B0604020202020204" pitchFamily="34" charset="0"/>
                <a:ea typeface="Calibri" panose="020F0502020204030204" pitchFamily="34" charset="0"/>
                <a:cs typeface="Arial" panose="020B0604020202020204" pitchFamily="34" charset="0"/>
              </a:rPr>
              <a:t> </a:t>
            </a:r>
            <a:r>
              <a:rPr lang="en-US" sz="2400" dirty="0" err="1">
                <a:latin typeface="Arial" panose="020B0604020202020204" pitchFamily="34" charset="0"/>
                <a:ea typeface="Calibri" panose="020F0502020204030204" pitchFamily="34" charset="0"/>
                <a:cs typeface="Arial" panose="020B0604020202020204" pitchFamily="34" charset="0"/>
              </a:rPr>
              <a:t>một</a:t>
            </a:r>
            <a:r>
              <a:rPr lang="en-US" sz="2400" dirty="0">
                <a:latin typeface="Arial" panose="020B0604020202020204" pitchFamily="34" charset="0"/>
                <a:ea typeface="Calibri" panose="020F0502020204030204" pitchFamily="34" charset="0"/>
                <a:cs typeface="Arial" panose="020B0604020202020204" pitchFamily="34" charset="0"/>
              </a:rPr>
              <a:t> </a:t>
            </a:r>
            <a:r>
              <a:rPr lang="en-US" sz="2400" dirty="0" err="1">
                <a:latin typeface="Arial" panose="020B0604020202020204" pitchFamily="34" charset="0"/>
                <a:ea typeface="Calibri" panose="020F0502020204030204" pitchFamily="34" charset="0"/>
                <a:cs typeface="Arial" panose="020B0604020202020204" pitchFamily="34" charset="0"/>
              </a:rPr>
              <a:t>phần</a:t>
            </a:r>
            <a:r>
              <a:rPr lang="en-US" sz="2400" dirty="0">
                <a:latin typeface="Arial" panose="020B0604020202020204" pitchFamily="34" charset="0"/>
                <a:ea typeface="Calibri" panose="020F0502020204030204" pitchFamily="34" charset="0"/>
                <a:cs typeface="Arial" panose="020B0604020202020204" pitchFamily="34" charset="0"/>
              </a:rPr>
              <a:t> </a:t>
            </a:r>
            <a:r>
              <a:rPr lang="en-US" sz="2400" dirty="0" err="1">
                <a:latin typeface="Arial" panose="020B0604020202020204" pitchFamily="34" charset="0"/>
                <a:ea typeface="Calibri" panose="020F0502020204030204" pitchFamily="34" charset="0"/>
                <a:cs typeface="Arial" panose="020B0604020202020204" pitchFamily="34" charset="0"/>
              </a:rPr>
              <a:t>của</a:t>
            </a:r>
            <a:r>
              <a:rPr lang="en-US" sz="2400" dirty="0">
                <a:latin typeface="Arial" panose="020B0604020202020204" pitchFamily="34" charset="0"/>
                <a:ea typeface="Calibri" panose="020F0502020204030204" pitchFamily="34" charset="0"/>
                <a:cs typeface="Arial" panose="020B0604020202020204" pitchFamily="34" charset="0"/>
              </a:rPr>
              <a:t> </a:t>
            </a:r>
            <a:r>
              <a:rPr lang="en-US" sz="2400" dirty="0" err="1">
                <a:latin typeface="Arial" panose="020B0604020202020204" pitchFamily="34" charset="0"/>
                <a:ea typeface="Calibri" panose="020F0502020204030204" pitchFamily="34" charset="0"/>
                <a:cs typeface="Arial" panose="020B0604020202020204" pitchFamily="34" charset="0"/>
              </a:rPr>
              <a:t>cây</a:t>
            </a:r>
            <a:r>
              <a:rPr lang="en-US" sz="2400" dirty="0">
                <a:latin typeface="Arial" panose="020B0604020202020204" pitchFamily="34" charset="0"/>
                <a:ea typeface="Calibri" panose="020F0502020204030204" pitchFamily="34" charset="0"/>
                <a:cs typeface="Arial" panose="020B0604020202020204" pitchFamily="34" charset="0"/>
              </a:rPr>
              <a:t> </a:t>
            </a:r>
            <a:r>
              <a:rPr lang="en-US" sz="2400" dirty="0" smtClean="0">
                <a:latin typeface="Arial" panose="020B0604020202020204" pitchFamily="34" charset="0"/>
                <a:ea typeface="Calibri" panose="020F0502020204030204" pitchFamily="34" charset="0"/>
                <a:cs typeface="Arial" panose="020B0604020202020204" pitchFamily="34" charset="0"/>
              </a:rPr>
              <a:t>SPF</a:t>
            </a:r>
          </a:p>
          <a:p>
            <a:pPr marL="342900" indent="-342900">
              <a:lnSpc>
                <a:spcPct val="150000"/>
              </a:lnSpc>
              <a:spcAft>
                <a:spcPts val="800"/>
              </a:spcAft>
              <a:buFont typeface="Wingdings" panose="05000000000000000000" pitchFamily="2" charset="2"/>
              <a:buChar char="ü"/>
            </a:pPr>
            <a:r>
              <a:rPr lang="en-US" sz="2400" dirty="0" err="1" smtClean="0">
                <a:latin typeface="Arial" panose="020B0604020202020204" pitchFamily="34" charset="0"/>
                <a:ea typeface="Calibri" panose="020F0502020204030204" pitchFamily="34" charset="0"/>
                <a:cs typeface="Arial" panose="020B0604020202020204" pitchFamily="34" charset="0"/>
              </a:rPr>
              <a:t>Quá</a:t>
            </a:r>
            <a:r>
              <a:rPr lang="en-US" sz="2400" dirty="0" smtClean="0">
                <a:latin typeface="Arial" panose="020B0604020202020204" pitchFamily="34" charset="0"/>
                <a:ea typeface="Calibri" panose="020F0502020204030204" pitchFamily="34" charset="0"/>
                <a:cs typeface="Arial" panose="020B0604020202020204" pitchFamily="34" charset="0"/>
              </a:rPr>
              <a:t> </a:t>
            </a:r>
            <a:r>
              <a:rPr lang="en-US" sz="2400" dirty="0" err="1">
                <a:latin typeface="Arial" panose="020B0604020202020204" pitchFamily="34" charset="0"/>
                <a:ea typeface="Calibri" panose="020F0502020204030204" pitchFamily="34" charset="0"/>
                <a:cs typeface="Arial" panose="020B0604020202020204" pitchFamily="34" charset="0"/>
              </a:rPr>
              <a:t>trình</a:t>
            </a:r>
            <a:r>
              <a:rPr lang="en-US" sz="2400" dirty="0">
                <a:latin typeface="Arial" panose="020B0604020202020204" pitchFamily="34" charset="0"/>
                <a:ea typeface="Calibri" panose="020F0502020204030204" pitchFamily="34" charset="0"/>
                <a:cs typeface="Arial" panose="020B0604020202020204" pitchFamily="34" charset="0"/>
              </a:rPr>
              <a:t> </a:t>
            </a:r>
            <a:r>
              <a:rPr lang="en-US" sz="2400" dirty="0" err="1">
                <a:latin typeface="Arial" panose="020B0604020202020204" pitchFamily="34" charset="0"/>
                <a:ea typeface="Calibri" panose="020F0502020204030204" pitchFamily="34" charset="0"/>
                <a:cs typeface="Arial" panose="020B0604020202020204" pitchFamily="34" charset="0"/>
              </a:rPr>
              <a:t>bắt</a:t>
            </a:r>
            <a:r>
              <a:rPr lang="en-US" sz="2400" dirty="0">
                <a:latin typeface="Arial" panose="020B0604020202020204" pitchFamily="34" charset="0"/>
                <a:ea typeface="Calibri" panose="020F0502020204030204" pitchFamily="34" charset="0"/>
                <a:cs typeface="Arial" panose="020B0604020202020204" pitchFamily="34" charset="0"/>
              </a:rPr>
              <a:t> </a:t>
            </a:r>
            <a:r>
              <a:rPr lang="en-US" sz="2400" dirty="0" err="1">
                <a:latin typeface="Arial" panose="020B0604020202020204" pitchFamily="34" charset="0"/>
                <a:ea typeface="Calibri" panose="020F0502020204030204" pitchFamily="34" charset="0"/>
                <a:cs typeface="Arial" panose="020B0604020202020204" pitchFamily="34" charset="0"/>
              </a:rPr>
              <a:t>đầu</a:t>
            </a:r>
            <a:r>
              <a:rPr lang="en-US" sz="2400" dirty="0">
                <a:latin typeface="Arial" panose="020B0604020202020204" pitchFamily="34" charset="0"/>
                <a:ea typeface="Calibri" panose="020F0502020204030204" pitchFamily="34" charset="0"/>
                <a:cs typeface="Arial" panose="020B0604020202020204" pitchFamily="34" charset="0"/>
              </a:rPr>
              <a:t> </a:t>
            </a:r>
            <a:r>
              <a:rPr lang="en-US" sz="2400" dirty="0" err="1">
                <a:latin typeface="Arial" panose="020B0604020202020204" pitchFamily="34" charset="0"/>
                <a:ea typeface="Calibri" panose="020F0502020204030204" pitchFamily="34" charset="0"/>
                <a:cs typeface="Arial" panose="020B0604020202020204" pitchFamily="34" charset="0"/>
              </a:rPr>
              <a:t>bằng</a:t>
            </a:r>
            <a:r>
              <a:rPr lang="en-US" sz="2400" dirty="0">
                <a:latin typeface="Arial" panose="020B0604020202020204" pitchFamily="34" charset="0"/>
                <a:ea typeface="Calibri" panose="020F0502020204030204" pitchFamily="34" charset="0"/>
                <a:cs typeface="Arial" panose="020B0604020202020204" pitchFamily="34" charset="0"/>
              </a:rPr>
              <a:t> </a:t>
            </a:r>
            <a:r>
              <a:rPr lang="en-US" sz="2400" dirty="0" err="1">
                <a:latin typeface="Arial" panose="020B0604020202020204" pitchFamily="34" charset="0"/>
                <a:ea typeface="Calibri" panose="020F0502020204030204" pitchFamily="34" charset="0"/>
                <a:cs typeface="Arial" panose="020B0604020202020204" pitchFamily="34" charset="0"/>
              </a:rPr>
              <a:t>cách</a:t>
            </a:r>
            <a:r>
              <a:rPr lang="en-US" sz="2400" dirty="0">
                <a:latin typeface="Arial" panose="020B0604020202020204" pitchFamily="34" charset="0"/>
                <a:ea typeface="Calibri" panose="020F0502020204030204" pitchFamily="34" charset="0"/>
                <a:cs typeface="Arial" panose="020B0604020202020204" pitchFamily="34" charset="0"/>
              </a:rPr>
              <a:t> </a:t>
            </a:r>
            <a:r>
              <a:rPr lang="en-US" sz="2400" dirty="0" err="1">
                <a:latin typeface="Arial" panose="020B0604020202020204" pitchFamily="34" charset="0"/>
                <a:ea typeface="Calibri" panose="020F0502020204030204" pitchFamily="34" charset="0"/>
                <a:cs typeface="Arial" panose="020B0604020202020204" pitchFamily="34" charset="0"/>
              </a:rPr>
              <a:t>kiểm</a:t>
            </a:r>
            <a:r>
              <a:rPr lang="en-US" sz="2400" dirty="0">
                <a:latin typeface="Arial" panose="020B0604020202020204" pitchFamily="34" charset="0"/>
                <a:ea typeface="Calibri" panose="020F0502020204030204" pitchFamily="34" charset="0"/>
                <a:cs typeface="Arial" panose="020B0604020202020204" pitchFamily="34" charset="0"/>
              </a:rPr>
              <a:t> </a:t>
            </a:r>
            <a:r>
              <a:rPr lang="en-US" sz="2400" dirty="0" err="1">
                <a:latin typeface="Arial" panose="020B0604020202020204" pitchFamily="34" charset="0"/>
                <a:ea typeface="Calibri" panose="020F0502020204030204" pitchFamily="34" charset="0"/>
                <a:cs typeface="Arial" panose="020B0604020202020204" pitchFamily="34" charset="0"/>
              </a:rPr>
              <a:t>tra</a:t>
            </a:r>
            <a:r>
              <a:rPr lang="en-US" sz="2400" dirty="0">
                <a:latin typeface="Arial" panose="020B0604020202020204" pitchFamily="34" charset="0"/>
                <a:ea typeface="Calibri" panose="020F0502020204030204" pitchFamily="34" charset="0"/>
                <a:cs typeface="Arial" panose="020B0604020202020204" pitchFamily="34" charset="0"/>
              </a:rPr>
              <a:t> </a:t>
            </a:r>
            <a:r>
              <a:rPr lang="en-US" sz="2400" dirty="0" err="1">
                <a:latin typeface="Arial" panose="020B0604020202020204" pitchFamily="34" charset="0"/>
                <a:ea typeface="Calibri" panose="020F0502020204030204" pitchFamily="34" charset="0"/>
                <a:cs typeface="Arial" panose="020B0604020202020204" pitchFamily="34" charset="0"/>
              </a:rPr>
              <a:t>thông</a:t>
            </a:r>
            <a:r>
              <a:rPr lang="en-US" sz="2400" dirty="0">
                <a:latin typeface="Arial" panose="020B0604020202020204" pitchFamily="34" charset="0"/>
                <a:ea typeface="Calibri" panose="020F0502020204030204" pitchFamily="34" charset="0"/>
                <a:cs typeface="Arial" panose="020B0604020202020204" pitchFamily="34" charset="0"/>
              </a:rPr>
              <a:t> tin LSP </a:t>
            </a:r>
            <a:r>
              <a:rPr lang="en-US" sz="2400" dirty="0" err="1">
                <a:latin typeface="Arial" panose="020B0604020202020204" pitchFamily="34" charset="0"/>
                <a:ea typeface="Calibri" panose="020F0502020204030204" pitchFamily="34" charset="0"/>
                <a:cs typeface="Arial" panose="020B0604020202020204" pitchFamily="34" charset="0"/>
              </a:rPr>
              <a:t>của</a:t>
            </a:r>
            <a:r>
              <a:rPr lang="en-US" sz="2400" dirty="0">
                <a:latin typeface="Arial" panose="020B0604020202020204" pitchFamily="34" charset="0"/>
                <a:ea typeface="Calibri" panose="020F0502020204030204" pitchFamily="34" charset="0"/>
                <a:cs typeface="Arial" panose="020B0604020202020204" pitchFamily="34" charset="0"/>
              </a:rPr>
              <a:t> R2</a:t>
            </a:r>
          </a:p>
          <a:p>
            <a:pPr marL="800100" lvl="1" indent="-342900">
              <a:lnSpc>
                <a:spcPct val="150000"/>
              </a:lnSpc>
              <a:spcAft>
                <a:spcPts val="800"/>
              </a:spcAft>
              <a:buFont typeface="Wingdings" panose="05000000000000000000" pitchFamily="2" charset="2"/>
              <a:buChar char="ü"/>
            </a:pPr>
            <a:r>
              <a:rPr lang="en-US" sz="2400" dirty="0">
                <a:latin typeface="Arial" panose="020B0604020202020204" pitchFamily="34" charset="0"/>
                <a:ea typeface="Calibri" panose="020F0502020204030204" pitchFamily="34" charset="0"/>
                <a:cs typeface="Arial" panose="020B0604020202020204" pitchFamily="34" charset="0"/>
              </a:rPr>
              <a:t>R1 </a:t>
            </a:r>
            <a:r>
              <a:rPr lang="en-US" sz="2400" dirty="0" err="1">
                <a:latin typeface="Arial" panose="020B0604020202020204" pitchFamily="34" charset="0"/>
                <a:ea typeface="Calibri" panose="020F0502020204030204" pitchFamily="34" charset="0"/>
                <a:cs typeface="Arial" panose="020B0604020202020204" pitchFamily="34" charset="0"/>
              </a:rPr>
              <a:t>bỏ</a:t>
            </a:r>
            <a:r>
              <a:rPr lang="en-US" sz="2400" dirty="0">
                <a:latin typeface="Arial" panose="020B0604020202020204" pitchFamily="34" charset="0"/>
                <a:ea typeface="Calibri" panose="020F0502020204030204" pitchFamily="34" charset="0"/>
                <a:cs typeface="Arial" panose="020B0604020202020204" pitchFamily="34" charset="0"/>
              </a:rPr>
              <a:t> qua LSP </a:t>
            </a:r>
            <a:r>
              <a:rPr lang="en-US" sz="2400" dirty="0" err="1">
                <a:latin typeface="Arial" panose="020B0604020202020204" pitchFamily="34" charset="0"/>
                <a:ea typeface="Calibri" panose="020F0502020204030204" pitchFamily="34" charset="0"/>
                <a:cs typeface="Arial" panose="020B0604020202020204" pitchFamily="34" charset="0"/>
              </a:rPr>
              <a:t>thứ</a:t>
            </a:r>
            <a:r>
              <a:rPr lang="en-US" sz="2400" dirty="0">
                <a:latin typeface="Arial" panose="020B0604020202020204" pitchFamily="34" charset="0"/>
                <a:ea typeface="Calibri" panose="020F0502020204030204" pitchFamily="34" charset="0"/>
                <a:cs typeface="Arial" panose="020B0604020202020204" pitchFamily="34" charset="0"/>
              </a:rPr>
              <a:t> </a:t>
            </a:r>
            <a:r>
              <a:rPr lang="en-US" sz="2400" dirty="0" err="1" smtClean="0">
                <a:latin typeface="Arial" panose="020B0604020202020204" pitchFamily="34" charset="0"/>
                <a:ea typeface="Calibri" panose="020F0502020204030204" pitchFamily="34" charset="0"/>
                <a:cs typeface="Arial" panose="020B0604020202020204" pitchFamily="34" charset="0"/>
              </a:rPr>
              <a:t>nhất</a:t>
            </a:r>
            <a:r>
              <a:rPr lang="en-US" sz="2400" dirty="0" smtClean="0">
                <a:latin typeface="Arial" panose="020B0604020202020204" pitchFamily="34" charset="0"/>
                <a:ea typeface="Calibri" panose="020F0502020204030204" pitchFamily="34" charset="0"/>
                <a:cs typeface="Arial" panose="020B0604020202020204" pitchFamily="34" charset="0"/>
              </a:rPr>
              <a:t>( </a:t>
            </a:r>
            <a:r>
              <a:rPr lang="en-US" sz="2400" dirty="0" err="1" smtClean="0">
                <a:latin typeface="Arial" panose="020B0604020202020204" pitchFamily="34" charset="0"/>
                <a:ea typeface="Calibri" panose="020F0502020204030204" pitchFamily="34" charset="0"/>
                <a:cs typeface="Arial" panose="020B0604020202020204" pitchFamily="34" charset="0"/>
              </a:rPr>
              <a:t>Vì</a:t>
            </a:r>
            <a:r>
              <a:rPr lang="en-US" sz="2400" dirty="0" smtClean="0">
                <a:latin typeface="Arial" panose="020B0604020202020204" pitchFamily="34" charset="0"/>
                <a:ea typeface="Calibri" panose="020F0502020204030204" pitchFamily="34" charset="0"/>
                <a:cs typeface="Arial" panose="020B0604020202020204" pitchFamily="34" charset="0"/>
              </a:rPr>
              <a:t> R1 </a:t>
            </a:r>
            <a:r>
              <a:rPr lang="en-US" sz="2400" dirty="0" err="1">
                <a:latin typeface="Arial" panose="020B0604020202020204" pitchFamily="34" charset="0"/>
                <a:ea typeface="Calibri" panose="020F0502020204030204" pitchFamily="34" charset="0"/>
                <a:cs typeface="Arial" panose="020B0604020202020204" pitchFamily="34" charset="0"/>
              </a:rPr>
              <a:t>đã</a:t>
            </a:r>
            <a:r>
              <a:rPr lang="en-US" sz="2400" dirty="0">
                <a:latin typeface="Arial" panose="020B0604020202020204" pitchFamily="34" charset="0"/>
                <a:ea typeface="Calibri" panose="020F0502020204030204" pitchFamily="34" charset="0"/>
                <a:cs typeface="Arial" panose="020B0604020202020204" pitchFamily="34" charset="0"/>
              </a:rPr>
              <a:t> </a:t>
            </a:r>
            <a:r>
              <a:rPr lang="en-US" sz="2400" dirty="0" err="1">
                <a:latin typeface="Arial" panose="020B0604020202020204" pitchFamily="34" charset="0"/>
                <a:ea typeface="Calibri" panose="020F0502020204030204" pitchFamily="34" charset="0"/>
                <a:cs typeface="Arial" panose="020B0604020202020204" pitchFamily="34" charset="0"/>
              </a:rPr>
              <a:t>biết</a:t>
            </a:r>
            <a:r>
              <a:rPr lang="en-US" sz="2400" dirty="0">
                <a:latin typeface="Arial" panose="020B0604020202020204" pitchFamily="34" charset="0"/>
                <a:ea typeface="Calibri" panose="020F0502020204030204" pitchFamily="34" charset="0"/>
                <a:cs typeface="Arial" panose="020B0604020202020204" pitchFamily="34" charset="0"/>
              </a:rPr>
              <a:t> </a:t>
            </a:r>
            <a:r>
              <a:rPr lang="en-US" sz="2400" dirty="0" err="1">
                <a:latin typeface="Arial" panose="020B0604020202020204" pitchFamily="34" charset="0"/>
                <a:ea typeface="Calibri" panose="020F0502020204030204" pitchFamily="34" charset="0"/>
                <a:cs typeface="Arial" panose="020B0604020202020204" pitchFamily="34" charset="0"/>
              </a:rPr>
              <a:t>nó</a:t>
            </a:r>
            <a:r>
              <a:rPr lang="en-US" sz="2400" dirty="0">
                <a:latin typeface="Arial" panose="020B0604020202020204" pitchFamily="34" charset="0"/>
                <a:ea typeface="Calibri" panose="020F0502020204030204" pitchFamily="34" charset="0"/>
                <a:cs typeface="Arial" panose="020B0604020202020204" pitchFamily="34" charset="0"/>
              </a:rPr>
              <a:t> </a:t>
            </a:r>
            <a:r>
              <a:rPr lang="en-US" sz="2400" dirty="0" err="1">
                <a:latin typeface="Arial" panose="020B0604020202020204" pitchFamily="34" charset="0"/>
                <a:ea typeface="Calibri" panose="020F0502020204030204" pitchFamily="34" charset="0"/>
                <a:cs typeface="Arial" panose="020B0604020202020204" pitchFamily="34" charset="0"/>
              </a:rPr>
              <a:t>được</a:t>
            </a:r>
            <a:r>
              <a:rPr lang="en-US" sz="2400" dirty="0">
                <a:latin typeface="Arial" panose="020B0604020202020204" pitchFamily="34" charset="0"/>
                <a:ea typeface="Calibri" panose="020F0502020204030204" pitchFamily="34" charset="0"/>
                <a:cs typeface="Arial" panose="020B0604020202020204" pitchFamily="34" charset="0"/>
              </a:rPr>
              <a:t> </a:t>
            </a:r>
            <a:r>
              <a:rPr lang="en-US" sz="2400" dirty="0" err="1">
                <a:latin typeface="Arial" panose="020B0604020202020204" pitchFamily="34" charset="0"/>
                <a:ea typeface="Calibri" panose="020F0502020204030204" pitchFamily="34" charset="0"/>
                <a:cs typeface="Arial" panose="020B0604020202020204" pitchFamily="34" charset="0"/>
              </a:rPr>
              <a:t>kết</a:t>
            </a:r>
            <a:r>
              <a:rPr lang="en-US" sz="2400" dirty="0">
                <a:latin typeface="Arial" panose="020B0604020202020204" pitchFamily="34" charset="0"/>
                <a:ea typeface="Calibri" panose="020F0502020204030204" pitchFamily="34" charset="0"/>
                <a:cs typeface="Arial" panose="020B0604020202020204" pitchFamily="34" charset="0"/>
              </a:rPr>
              <a:t> </a:t>
            </a:r>
            <a:r>
              <a:rPr lang="en-US" sz="2400" dirty="0" err="1">
                <a:latin typeface="Arial" panose="020B0604020202020204" pitchFamily="34" charset="0"/>
                <a:ea typeface="Calibri" panose="020F0502020204030204" pitchFamily="34" charset="0"/>
                <a:cs typeface="Arial" panose="020B0604020202020204" pitchFamily="34" charset="0"/>
              </a:rPr>
              <a:t>nối</a:t>
            </a:r>
            <a:r>
              <a:rPr lang="en-US" sz="2400" dirty="0">
                <a:latin typeface="Arial" panose="020B0604020202020204" pitchFamily="34" charset="0"/>
                <a:ea typeface="Calibri" panose="020F0502020204030204" pitchFamily="34" charset="0"/>
                <a:cs typeface="Arial" panose="020B0604020202020204" pitchFamily="34" charset="0"/>
              </a:rPr>
              <a:t> </a:t>
            </a:r>
            <a:r>
              <a:rPr lang="en-US" sz="2400" dirty="0" err="1">
                <a:latin typeface="Arial" panose="020B0604020202020204" pitchFamily="34" charset="0"/>
                <a:ea typeface="Calibri" panose="020F0502020204030204" pitchFamily="34" charset="0"/>
                <a:cs typeface="Arial" panose="020B0604020202020204" pitchFamily="34" charset="0"/>
              </a:rPr>
              <a:t>với</a:t>
            </a:r>
            <a:r>
              <a:rPr lang="en-US" sz="2400" dirty="0">
                <a:latin typeface="Arial" panose="020B0604020202020204" pitchFamily="34" charset="0"/>
                <a:ea typeface="Calibri" panose="020F0502020204030204" pitchFamily="34" charset="0"/>
                <a:cs typeface="Arial" panose="020B0604020202020204" pitchFamily="34" charset="0"/>
              </a:rPr>
              <a:t> </a:t>
            </a:r>
            <a:r>
              <a:rPr lang="en-US" sz="2400" dirty="0" smtClean="0">
                <a:latin typeface="Arial" panose="020B0604020202020204" pitchFamily="34" charset="0"/>
                <a:ea typeface="Calibri" panose="020F0502020204030204" pitchFamily="34" charset="0"/>
                <a:cs typeface="Arial" panose="020B0604020202020204" pitchFamily="34" charset="0"/>
              </a:rPr>
              <a:t>R2)</a:t>
            </a:r>
            <a:endParaRPr lang="en-US" sz="2400" dirty="0">
              <a:latin typeface="Arial" panose="020B0604020202020204" pitchFamily="34" charset="0"/>
              <a:ea typeface="Calibri" panose="020F0502020204030204" pitchFamily="34" charset="0"/>
              <a:cs typeface="Arial" panose="020B0604020202020204" pitchFamily="34" charset="0"/>
            </a:endParaRPr>
          </a:p>
        </p:txBody>
      </p:sp>
      <p:pic>
        <p:nvPicPr>
          <p:cNvPr id="9"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77254" y="1507846"/>
            <a:ext cx="6029325" cy="312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1227332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Link-State Routing Protocol</a:t>
            </a:r>
            <a:endParaRPr lang="en-US" dirty="0"/>
          </a:p>
        </p:txBody>
      </p:sp>
      <p:sp>
        <p:nvSpPr>
          <p:cNvPr id="3" name="Slide Number Placeholder 2"/>
          <p:cNvSpPr>
            <a:spLocks noGrp="1"/>
          </p:cNvSpPr>
          <p:nvPr>
            <p:ph type="sldNum" sz="quarter" idx="12"/>
          </p:nvPr>
        </p:nvSpPr>
        <p:spPr/>
        <p:txBody>
          <a:bodyPr/>
          <a:lstStyle/>
          <a:p>
            <a:fld id="{E3813BF9-5145-4417-B95D-FA8627973885}" type="slidenum">
              <a:rPr lang="en-US" smtClean="0"/>
              <a:pPr/>
              <a:t>13</a:t>
            </a:fld>
            <a:endParaRPr lang="en-US"/>
          </a:p>
        </p:txBody>
      </p:sp>
      <p:sp>
        <p:nvSpPr>
          <p:cNvPr id="4" name="Text Placeholder 3"/>
          <p:cNvSpPr>
            <a:spLocks noGrp="1"/>
          </p:cNvSpPr>
          <p:nvPr>
            <p:ph type="body" sz="quarter" idx="13"/>
          </p:nvPr>
        </p:nvSpPr>
        <p:spPr/>
        <p:txBody>
          <a:bodyPr/>
          <a:lstStyle/>
          <a:p>
            <a:r>
              <a:rPr lang="en-US" dirty="0"/>
              <a:t>Q</a:t>
            </a:r>
            <a:r>
              <a:rPr lang="vi-VN" dirty="0"/>
              <a:t>uá trình định tuyến Link-State</a:t>
            </a:r>
            <a:endParaRPr lang="en-US" dirty="0"/>
          </a:p>
        </p:txBody>
      </p:sp>
      <p:pic>
        <p:nvPicPr>
          <p:cNvPr id="9"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77254" y="1507846"/>
            <a:ext cx="6029325" cy="49447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p:nvPr/>
        </p:nvSpPr>
        <p:spPr>
          <a:xfrm>
            <a:off x="288607" y="2005005"/>
            <a:ext cx="6096000" cy="4897623"/>
          </a:xfrm>
          <a:prstGeom prst="rect">
            <a:avLst/>
          </a:prstGeom>
        </p:spPr>
        <p:txBody>
          <a:bodyPr>
            <a:spAutoFit/>
          </a:bodyPr>
          <a:lstStyle/>
          <a:p>
            <a:pPr marL="342900" indent="-342900">
              <a:lnSpc>
                <a:spcPct val="107000"/>
              </a:lnSpc>
              <a:spcAft>
                <a:spcPts val="800"/>
              </a:spcAft>
              <a:buFont typeface="Wingdings" panose="05000000000000000000" pitchFamily="2" charset="2"/>
              <a:buChar char="ü"/>
            </a:pPr>
            <a:r>
              <a:rPr lang="en-US" sz="2400" dirty="0" err="1">
                <a:latin typeface="Arial" panose="020B0604020202020204" pitchFamily="34" charset="0"/>
                <a:ea typeface="Calibri" panose="020F0502020204030204" pitchFamily="34" charset="0"/>
                <a:cs typeface="Arial" panose="020B0604020202020204" pitchFamily="34" charset="0"/>
              </a:rPr>
              <a:t>Xây</a:t>
            </a:r>
            <a:r>
              <a:rPr lang="en-US" sz="2400" dirty="0">
                <a:latin typeface="Arial" panose="020B0604020202020204" pitchFamily="34" charset="0"/>
                <a:ea typeface="Calibri" panose="020F0502020204030204" pitchFamily="34" charset="0"/>
                <a:cs typeface="Arial" panose="020B0604020202020204" pitchFamily="34" charset="0"/>
              </a:rPr>
              <a:t> </a:t>
            </a:r>
            <a:r>
              <a:rPr lang="en-US" sz="2400" dirty="0" err="1">
                <a:latin typeface="Arial" panose="020B0604020202020204" pitchFamily="34" charset="0"/>
                <a:ea typeface="Calibri" panose="020F0502020204030204" pitchFamily="34" charset="0"/>
                <a:cs typeface="Arial" panose="020B0604020202020204" pitchFamily="34" charset="0"/>
              </a:rPr>
              <a:t>dựng</a:t>
            </a:r>
            <a:r>
              <a:rPr lang="en-US" sz="2400" dirty="0">
                <a:latin typeface="Arial" panose="020B0604020202020204" pitchFamily="34" charset="0"/>
                <a:ea typeface="Calibri" panose="020F0502020204030204" pitchFamily="34" charset="0"/>
                <a:cs typeface="Arial" panose="020B0604020202020204" pitchFamily="34" charset="0"/>
              </a:rPr>
              <a:t> </a:t>
            </a:r>
            <a:r>
              <a:rPr lang="en-US" sz="2400" dirty="0" err="1">
                <a:latin typeface="Arial" panose="020B0604020202020204" pitchFamily="34" charset="0"/>
                <a:ea typeface="Calibri" panose="020F0502020204030204" pitchFamily="34" charset="0"/>
                <a:cs typeface="Arial" panose="020B0604020202020204" pitchFamily="34" charset="0"/>
              </a:rPr>
              <a:t>một</a:t>
            </a:r>
            <a:r>
              <a:rPr lang="en-US" sz="2400" dirty="0">
                <a:latin typeface="Arial" panose="020B0604020202020204" pitchFamily="34" charset="0"/>
                <a:ea typeface="Calibri" panose="020F0502020204030204" pitchFamily="34" charset="0"/>
                <a:cs typeface="Arial" panose="020B0604020202020204" pitchFamily="34" charset="0"/>
              </a:rPr>
              <a:t> </a:t>
            </a:r>
            <a:r>
              <a:rPr lang="en-US" sz="2400" dirty="0" err="1">
                <a:latin typeface="Arial" panose="020B0604020202020204" pitchFamily="34" charset="0"/>
                <a:ea typeface="Calibri" panose="020F0502020204030204" pitchFamily="34" charset="0"/>
                <a:cs typeface="Arial" panose="020B0604020202020204" pitchFamily="34" charset="0"/>
              </a:rPr>
              <a:t>phần</a:t>
            </a:r>
            <a:r>
              <a:rPr lang="en-US" sz="2400" dirty="0">
                <a:latin typeface="Arial" panose="020B0604020202020204" pitchFamily="34" charset="0"/>
                <a:ea typeface="Calibri" panose="020F0502020204030204" pitchFamily="34" charset="0"/>
                <a:cs typeface="Arial" panose="020B0604020202020204" pitchFamily="34" charset="0"/>
              </a:rPr>
              <a:t> </a:t>
            </a:r>
            <a:r>
              <a:rPr lang="en-US" sz="2400" dirty="0" err="1">
                <a:latin typeface="Arial" panose="020B0604020202020204" pitchFamily="34" charset="0"/>
                <a:ea typeface="Calibri" panose="020F0502020204030204" pitchFamily="34" charset="0"/>
                <a:cs typeface="Arial" panose="020B0604020202020204" pitchFamily="34" charset="0"/>
              </a:rPr>
              <a:t>của</a:t>
            </a:r>
            <a:r>
              <a:rPr lang="en-US" sz="2400" dirty="0">
                <a:latin typeface="Arial" panose="020B0604020202020204" pitchFamily="34" charset="0"/>
                <a:ea typeface="Calibri" panose="020F0502020204030204" pitchFamily="34" charset="0"/>
                <a:cs typeface="Arial" panose="020B0604020202020204" pitchFamily="34" charset="0"/>
              </a:rPr>
              <a:t> </a:t>
            </a:r>
            <a:r>
              <a:rPr lang="en-US" sz="2400" dirty="0" err="1">
                <a:latin typeface="Arial" panose="020B0604020202020204" pitchFamily="34" charset="0"/>
                <a:ea typeface="Calibri" panose="020F0502020204030204" pitchFamily="34" charset="0"/>
                <a:cs typeface="Arial" panose="020B0604020202020204" pitchFamily="34" charset="0"/>
              </a:rPr>
              <a:t>cây</a:t>
            </a:r>
            <a:r>
              <a:rPr lang="en-US" sz="2400" dirty="0">
                <a:latin typeface="Arial" panose="020B0604020202020204" pitchFamily="34" charset="0"/>
                <a:ea typeface="Calibri" panose="020F0502020204030204" pitchFamily="34" charset="0"/>
                <a:cs typeface="Arial" panose="020B0604020202020204" pitchFamily="34" charset="0"/>
              </a:rPr>
              <a:t> </a:t>
            </a:r>
            <a:r>
              <a:rPr lang="en-US" sz="2400" dirty="0" smtClean="0">
                <a:latin typeface="Arial" panose="020B0604020202020204" pitchFamily="34" charset="0"/>
                <a:ea typeface="Calibri" panose="020F0502020204030204" pitchFamily="34" charset="0"/>
                <a:cs typeface="Arial" panose="020B0604020202020204" pitchFamily="34" charset="0"/>
              </a:rPr>
              <a:t>SPF: </a:t>
            </a:r>
            <a:endParaRPr lang="en-US" sz="2400" dirty="0">
              <a:latin typeface="Arial" panose="020B0604020202020204" pitchFamily="34" charset="0"/>
              <a:ea typeface="Calibri" panose="020F0502020204030204" pitchFamily="34" charset="0"/>
              <a:cs typeface="Arial" panose="020B0604020202020204" pitchFamily="34" charset="0"/>
            </a:endParaRPr>
          </a:p>
          <a:p>
            <a:pPr marL="800100" lvl="1" indent="-342900">
              <a:lnSpc>
                <a:spcPct val="107000"/>
              </a:lnSpc>
              <a:spcAft>
                <a:spcPts val="800"/>
              </a:spcAft>
              <a:buFont typeface="Wingdings" panose="05000000000000000000" pitchFamily="2" charset="2"/>
              <a:buChar char="ü"/>
            </a:pPr>
            <a:r>
              <a:rPr lang="en-US" sz="2400" dirty="0">
                <a:latin typeface="Arial" panose="020B0604020202020204" pitchFamily="34" charset="0"/>
                <a:ea typeface="Calibri" panose="020F0502020204030204" pitchFamily="34" charset="0"/>
                <a:cs typeface="Arial" panose="020B0604020202020204" pitchFamily="34" charset="0"/>
              </a:rPr>
              <a:t>R1 </a:t>
            </a:r>
            <a:r>
              <a:rPr lang="en-US" sz="2400" dirty="0" err="1">
                <a:latin typeface="Arial" panose="020B0604020202020204" pitchFamily="34" charset="0"/>
                <a:ea typeface="Calibri" panose="020F0502020204030204" pitchFamily="34" charset="0"/>
                <a:cs typeface="Arial" panose="020B0604020202020204" pitchFamily="34" charset="0"/>
              </a:rPr>
              <a:t>sử</a:t>
            </a:r>
            <a:r>
              <a:rPr lang="en-US" sz="2400" dirty="0">
                <a:latin typeface="Arial" panose="020B0604020202020204" pitchFamily="34" charset="0"/>
                <a:ea typeface="Calibri" panose="020F0502020204030204" pitchFamily="34" charset="0"/>
                <a:cs typeface="Arial" panose="020B0604020202020204" pitchFamily="34" charset="0"/>
              </a:rPr>
              <a:t> </a:t>
            </a:r>
            <a:r>
              <a:rPr lang="en-US" sz="2400" dirty="0" err="1">
                <a:latin typeface="Arial" panose="020B0604020202020204" pitchFamily="34" charset="0"/>
                <a:ea typeface="Calibri" panose="020F0502020204030204" pitchFamily="34" charset="0"/>
                <a:cs typeface="Arial" panose="020B0604020202020204" pitchFamily="34" charset="0"/>
              </a:rPr>
              <a:t>dụng</a:t>
            </a:r>
            <a:r>
              <a:rPr lang="en-US" sz="2400" dirty="0">
                <a:latin typeface="Arial" panose="020B0604020202020204" pitchFamily="34" charset="0"/>
                <a:ea typeface="Calibri" panose="020F0502020204030204" pitchFamily="34" charset="0"/>
                <a:cs typeface="Arial" panose="020B0604020202020204" pitchFamily="34" charset="0"/>
              </a:rPr>
              <a:t> LSP </a:t>
            </a:r>
            <a:r>
              <a:rPr lang="en-US" sz="2400" dirty="0" err="1">
                <a:latin typeface="Arial" panose="020B0604020202020204" pitchFamily="34" charset="0"/>
                <a:ea typeface="Calibri" panose="020F0502020204030204" pitchFamily="34" charset="0"/>
                <a:cs typeface="Arial" panose="020B0604020202020204" pitchFamily="34" charset="0"/>
              </a:rPr>
              <a:t>thứ</a:t>
            </a:r>
            <a:r>
              <a:rPr lang="en-US" sz="2400" dirty="0">
                <a:latin typeface="Arial" panose="020B0604020202020204" pitchFamily="34" charset="0"/>
                <a:ea typeface="Calibri" panose="020F0502020204030204" pitchFamily="34" charset="0"/>
                <a:cs typeface="Arial" panose="020B0604020202020204" pitchFamily="34" charset="0"/>
              </a:rPr>
              <a:t> 2</a:t>
            </a:r>
          </a:p>
          <a:p>
            <a:pPr marL="800100" lvl="1" indent="-342900">
              <a:lnSpc>
                <a:spcPct val="107000"/>
              </a:lnSpc>
              <a:spcAft>
                <a:spcPts val="800"/>
              </a:spcAft>
              <a:buFont typeface="Wingdings" panose="05000000000000000000" pitchFamily="2" charset="2"/>
              <a:buChar char="ü"/>
            </a:pPr>
            <a:r>
              <a:rPr lang="en-US" sz="2400" dirty="0" err="1">
                <a:latin typeface="Arial" panose="020B0604020202020204" pitchFamily="34" charset="0"/>
                <a:ea typeface="Calibri" panose="020F0502020204030204" pitchFamily="34" charset="0"/>
                <a:cs typeface="Arial" panose="020B0604020202020204" pitchFamily="34" charset="0"/>
              </a:rPr>
              <a:t>Lý</a:t>
            </a:r>
            <a:r>
              <a:rPr lang="en-US" sz="2400" dirty="0">
                <a:latin typeface="Arial" panose="020B0604020202020204" pitchFamily="34" charset="0"/>
                <a:ea typeface="Calibri" panose="020F0502020204030204" pitchFamily="34" charset="0"/>
                <a:cs typeface="Arial" panose="020B0604020202020204" pitchFamily="34" charset="0"/>
              </a:rPr>
              <a:t> do: R1 </a:t>
            </a:r>
            <a:r>
              <a:rPr lang="en-US" sz="2400" dirty="0" err="1">
                <a:latin typeface="Arial" panose="020B0604020202020204" pitchFamily="34" charset="0"/>
                <a:ea typeface="Calibri" panose="020F0502020204030204" pitchFamily="34" charset="0"/>
                <a:cs typeface="Arial" panose="020B0604020202020204" pitchFamily="34" charset="0"/>
              </a:rPr>
              <a:t>có</a:t>
            </a:r>
            <a:r>
              <a:rPr lang="en-US" sz="2400" dirty="0">
                <a:latin typeface="Arial" panose="020B0604020202020204" pitchFamily="34" charset="0"/>
                <a:ea typeface="Calibri" panose="020F0502020204030204" pitchFamily="34" charset="0"/>
                <a:cs typeface="Arial" panose="020B0604020202020204" pitchFamily="34" charset="0"/>
              </a:rPr>
              <a:t> </a:t>
            </a:r>
            <a:r>
              <a:rPr lang="en-US" sz="2400" dirty="0" err="1">
                <a:latin typeface="Arial" panose="020B0604020202020204" pitchFamily="34" charset="0"/>
                <a:ea typeface="Calibri" panose="020F0502020204030204" pitchFamily="34" charset="0"/>
                <a:cs typeface="Arial" panose="020B0604020202020204" pitchFamily="34" charset="0"/>
              </a:rPr>
              <a:t>thể</a:t>
            </a:r>
            <a:r>
              <a:rPr lang="en-US" sz="2400" dirty="0">
                <a:latin typeface="Arial" panose="020B0604020202020204" pitchFamily="34" charset="0"/>
                <a:ea typeface="Calibri" panose="020F0502020204030204" pitchFamily="34" charset="0"/>
                <a:cs typeface="Arial" panose="020B0604020202020204" pitchFamily="34" charset="0"/>
              </a:rPr>
              <a:t> </a:t>
            </a:r>
            <a:r>
              <a:rPr lang="en-US" sz="2400" dirty="0" err="1">
                <a:latin typeface="Arial" panose="020B0604020202020204" pitchFamily="34" charset="0"/>
                <a:ea typeface="Calibri" panose="020F0502020204030204" pitchFamily="34" charset="0"/>
                <a:cs typeface="Arial" panose="020B0604020202020204" pitchFamily="34" charset="0"/>
              </a:rPr>
              <a:t>tạo</a:t>
            </a:r>
            <a:r>
              <a:rPr lang="en-US" sz="2400" dirty="0">
                <a:latin typeface="Arial" panose="020B0604020202020204" pitchFamily="34" charset="0"/>
                <a:ea typeface="Calibri" panose="020F0502020204030204" pitchFamily="34" charset="0"/>
                <a:cs typeface="Arial" panose="020B0604020202020204" pitchFamily="34" charset="0"/>
              </a:rPr>
              <a:t> </a:t>
            </a:r>
            <a:r>
              <a:rPr lang="en-US" sz="2400" dirty="0" err="1">
                <a:latin typeface="Arial" panose="020B0604020202020204" pitchFamily="34" charset="0"/>
                <a:ea typeface="Calibri" panose="020F0502020204030204" pitchFamily="34" charset="0"/>
                <a:cs typeface="Arial" panose="020B0604020202020204" pitchFamily="34" charset="0"/>
              </a:rPr>
              <a:t>liên</a:t>
            </a:r>
            <a:r>
              <a:rPr lang="en-US" sz="2400" dirty="0">
                <a:latin typeface="Arial" panose="020B0604020202020204" pitchFamily="34" charset="0"/>
                <a:ea typeface="Calibri" panose="020F0502020204030204" pitchFamily="34" charset="0"/>
                <a:cs typeface="Arial" panose="020B0604020202020204" pitchFamily="34" charset="0"/>
              </a:rPr>
              <a:t> </a:t>
            </a:r>
            <a:r>
              <a:rPr lang="en-US" sz="2400" dirty="0" err="1">
                <a:latin typeface="Arial" panose="020B0604020202020204" pitchFamily="34" charset="0"/>
                <a:ea typeface="Calibri" panose="020F0502020204030204" pitchFamily="34" charset="0"/>
                <a:cs typeface="Arial" panose="020B0604020202020204" pitchFamily="34" charset="0"/>
              </a:rPr>
              <a:t>kết</a:t>
            </a:r>
            <a:r>
              <a:rPr lang="en-US" sz="2400" dirty="0">
                <a:latin typeface="Arial" panose="020B0604020202020204" pitchFamily="34" charset="0"/>
                <a:ea typeface="Calibri" panose="020F0502020204030204" pitchFamily="34" charset="0"/>
                <a:cs typeface="Arial" panose="020B0604020202020204" pitchFamily="34" charset="0"/>
              </a:rPr>
              <a:t> </a:t>
            </a:r>
            <a:r>
              <a:rPr lang="en-US" sz="2400" dirty="0" err="1">
                <a:latin typeface="Arial" panose="020B0604020202020204" pitchFamily="34" charset="0"/>
                <a:ea typeface="Calibri" panose="020F0502020204030204" pitchFamily="34" charset="0"/>
                <a:cs typeface="Arial" panose="020B0604020202020204" pitchFamily="34" charset="0"/>
              </a:rPr>
              <a:t>từ</a:t>
            </a:r>
            <a:r>
              <a:rPr lang="en-US" sz="2400" dirty="0">
                <a:latin typeface="Arial" panose="020B0604020202020204" pitchFamily="34" charset="0"/>
                <a:ea typeface="Calibri" panose="020F0502020204030204" pitchFamily="34" charset="0"/>
                <a:cs typeface="Arial" panose="020B0604020202020204" pitchFamily="34" charset="0"/>
              </a:rPr>
              <a:t> R2 </a:t>
            </a:r>
            <a:r>
              <a:rPr lang="en-US" sz="2400" dirty="0" err="1">
                <a:latin typeface="Arial" panose="020B0604020202020204" pitchFamily="34" charset="0"/>
                <a:ea typeface="Calibri" panose="020F0502020204030204" pitchFamily="34" charset="0"/>
                <a:cs typeface="Arial" panose="020B0604020202020204" pitchFamily="34" charset="0"/>
              </a:rPr>
              <a:t>đến</a:t>
            </a:r>
            <a:r>
              <a:rPr lang="en-US" sz="2400" dirty="0">
                <a:latin typeface="Arial" panose="020B0604020202020204" pitchFamily="34" charset="0"/>
                <a:ea typeface="Calibri" panose="020F0502020204030204" pitchFamily="34" charset="0"/>
                <a:cs typeface="Arial" panose="020B0604020202020204" pitchFamily="34" charset="0"/>
              </a:rPr>
              <a:t> R5 - </a:t>
            </a:r>
            <a:r>
              <a:rPr lang="en-US" sz="2400" dirty="0" err="1">
                <a:latin typeface="Arial" panose="020B0604020202020204" pitchFamily="34" charset="0"/>
                <a:ea typeface="Calibri" panose="020F0502020204030204" pitchFamily="34" charset="0"/>
                <a:cs typeface="Arial" panose="020B0604020202020204" pitchFamily="34" charset="0"/>
              </a:rPr>
              <a:t>thông</a:t>
            </a:r>
            <a:r>
              <a:rPr lang="en-US" sz="2400" dirty="0">
                <a:latin typeface="Arial" panose="020B0604020202020204" pitchFamily="34" charset="0"/>
                <a:ea typeface="Calibri" panose="020F0502020204030204" pitchFamily="34" charset="0"/>
                <a:cs typeface="Arial" panose="020B0604020202020204" pitchFamily="34" charset="0"/>
              </a:rPr>
              <a:t> tin </a:t>
            </a:r>
            <a:r>
              <a:rPr lang="en-US" sz="2400" dirty="0" err="1">
                <a:latin typeface="Arial" panose="020B0604020202020204" pitchFamily="34" charset="0"/>
                <a:ea typeface="Calibri" panose="020F0502020204030204" pitchFamily="34" charset="0"/>
                <a:cs typeface="Arial" panose="020B0604020202020204" pitchFamily="34" charset="0"/>
              </a:rPr>
              <a:t>này</a:t>
            </a:r>
            <a:r>
              <a:rPr lang="en-US" sz="2400" dirty="0">
                <a:latin typeface="Arial" panose="020B0604020202020204" pitchFamily="34" charset="0"/>
                <a:ea typeface="Calibri" panose="020F0502020204030204" pitchFamily="34" charset="0"/>
                <a:cs typeface="Arial" panose="020B0604020202020204" pitchFamily="34" charset="0"/>
              </a:rPr>
              <a:t> </a:t>
            </a:r>
            <a:r>
              <a:rPr lang="en-US" sz="2400" dirty="0" err="1">
                <a:latin typeface="Arial" panose="020B0604020202020204" pitchFamily="34" charset="0"/>
                <a:ea typeface="Calibri" panose="020F0502020204030204" pitchFamily="34" charset="0"/>
                <a:cs typeface="Arial" panose="020B0604020202020204" pitchFamily="34" charset="0"/>
              </a:rPr>
              <a:t>được</a:t>
            </a:r>
            <a:r>
              <a:rPr lang="en-US" sz="2400" dirty="0">
                <a:latin typeface="Arial" panose="020B0604020202020204" pitchFamily="34" charset="0"/>
                <a:ea typeface="Calibri" panose="020F0502020204030204" pitchFamily="34" charset="0"/>
                <a:cs typeface="Arial" panose="020B0604020202020204" pitchFamily="34" charset="0"/>
              </a:rPr>
              <a:t> </a:t>
            </a:r>
            <a:r>
              <a:rPr lang="en-US" sz="2400" dirty="0" err="1">
                <a:latin typeface="Arial" panose="020B0604020202020204" pitchFamily="34" charset="0"/>
                <a:ea typeface="Calibri" panose="020F0502020204030204" pitchFamily="34" charset="0"/>
                <a:cs typeface="Arial" panose="020B0604020202020204" pitchFamily="34" charset="0"/>
              </a:rPr>
              <a:t>thêm</a:t>
            </a:r>
            <a:r>
              <a:rPr lang="en-US" sz="2400" dirty="0">
                <a:latin typeface="Arial" panose="020B0604020202020204" pitchFamily="34" charset="0"/>
                <a:ea typeface="Calibri" panose="020F0502020204030204" pitchFamily="34" charset="0"/>
                <a:cs typeface="Arial" panose="020B0604020202020204" pitchFamily="34" charset="0"/>
              </a:rPr>
              <a:t> </a:t>
            </a:r>
            <a:r>
              <a:rPr lang="en-US" sz="2400" dirty="0" err="1">
                <a:latin typeface="Arial" panose="020B0604020202020204" pitchFamily="34" charset="0"/>
                <a:ea typeface="Calibri" panose="020F0502020204030204" pitchFamily="34" charset="0"/>
                <a:cs typeface="Arial" panose="020B0604020202020204" pitchFamily="34" charset="0"/>
              </a:rPr>
              <a:t>vào</a:t>
            </a:r>
            <a:r>
              <a:rPr lang="en-US" sz="2400" dirty="0">
                <a:latin typeface="Arial" panose="020B0604020202020204" pitchFamily="34" charset="0"/>
                <a:ea typeface="Calibri" panose="020F0502020204030204" pitchFamily="34" charset="0"/>
                <a:cs typeface="Arial" panose="020B0604020202020204" pitchFamily="34" charset="0"/>
              </a:rPr>
              <a:t> </a:t>
            </a:r>
            <a:r>
              <a:rPr lang="en-US" sz="2400" dirty="0" err="1">
                <a:latin typeface="Arial" panose="020B0604020202020204" pitchFamily="34" charset="0"/>
                <a:ea typeface="Calibri" panose="020F0502020204030204" pitchFamily="34" charset="0"/>
                <a:cs typeface="Arial" panose="020B0604020202020204" pitchFamily="34" charset="0"/>
              </a:rPr>
              <a:t>cây</a:t>
            </a:r>
            <a:r>
              <a:rPr lang="en-US" sz="2400" dirty="0">
                <a:latin typeface="Arial" panose="020B0604020202020204" pitchFamily="34" charset="0"/>
                <a:ea typeface="Calibri" panose="020F0502020204030204" pitchFamily="34" charset="0"/>
                <a:cs typeface="Arial" panose="020B0604020202020204" pitchFamily="34" charset="0"/>
              </a:rPr>
              <a:t> SPF </a:t>
            </a:r>
            <a:r>
              <a:rPr lang="en-US" sz="2400" dirty="0" err="1">
                <a:latin typeface="Arial" panose="020B0604020202020204" pitchFamily="34" charset="0"/>
                <a:ea typeface="Calibri" panose="020F0502020204030204" pitchFamily="34" charset="0"/>
                <a:cs typeface="Arial" panose="020B0604020202020204" pitchFamily="34" charset="0"/>
              </a:rPr>
              <a:t>của</a:t>
            </a:r>
            <a:r>
              <a:rPr lang="en-US" sz="2400" dirty="0">
                <a:latin typeface="Arial" panose="020B0604020202020204" pitchFamily="34" charset="0"/>
                <a:ea typeface="Calibri" panose="020F0502020204030204" pitchFamily="34" charset="0"/>
                <a:cs typeface="Arial" panose="020B0604020202020204" pitchFamily="34" charset="0"/>
              </a:rPr>
              <a:t> </a:t>
            </a:r>
            <a:r>
              <a:rPr lang="en-US" sz="2400" dirty="0" smtClean="0">
                <a:latin typeface="Arial" panose="020B0604020202020204" pitchFamily="34" charset="0"/>
                <a:ea typeface="Calibri" panose="020F0502020204030204" pitchFamily="34" charset="0"/>
                <a:cs typeface="Arial" panose="020B0604020202020204" pitchFamily="34" charset="0"/>
              </a:rPr>
              <a:t>R1</a:t>
            </a:r>
          </a:p>
          <a:p>
            <a:pPr marL="800100" lvl="1" indent="-342900">
              <a:lnSpc>
                <a:spcPct val="107000"/>
              </a:lnSpc>
              <a:spcAft>
                <a:spcPts val="800"/>
              </a:spcAft>
              <a:buFont typeface="Wingdings" panose="05000000000000000000" pitchFamily="2" charset="2"/>
              <a:buChar char="ü"/>
            </a:pPr>
            <a:r>
              <a:rPr lang="en-US" sz="2400" dirty="0" smtClean="0">
                <a:latin typeface="Arial" panose="020B0604020202020204" pitchFamily="34" charset="0"/>
                <a:cs typeface="Arial" panose="020B0604020202020204" pitchFamily="34" charset="0"/>
              </a:rPr>
              <a:t>R1 </a:t>
            </a:r>
            <a:r>
              <a:rPr lang="en-US" sz="2400" dirty="0" err="1">
                <a:latin typeface="Arial" panose="020B0604020202020204" pitchFamily="34" charset="0"/>
                <a:cs typeface="Arial" panose="020B0604020202020204" pitchFamily="34" charset="0"/>
              </a:rPr>
              <a:t>sử</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dụng</a:t>
            </a:r>
            <a:r>
              <a:rPr lang="en-US" sz="2400" dirty="0">
                <a:latin typeface="Arial" panose="020B0604020202020204" pitchFamily="34" charset="0"/>
                <a:cs typeface="Arial" panose="020B0604020202020204" pitchFamily="34" charset="0"/>
              </a:rPr>
              <a:t> LSP </a:t>
            </a:r>
            <a:r>
              <a:rPr lang="en-US" sz="2400" dirty="0" err="1">
                <a:latin typeface="Arial" panose="020B0604020202020204" pitchFamily="34" charset="0"/>
                <a:cs typeface="Arial" panose="020B0604020202020204" pitchFamily="34" charset="0"/>
              </a:rPr>
              <a:t>thứ</a:t>
            </a:r>
            <a:r>
              <a:rPr lang="en-US" sz="2400" dirty="0">
                <a:latin typeface="Arial" panose="020B0604020202020204" pitchFamily="34" charset="0"/>
                <a:cs typeface="Arial" panose="020B0604020202020204" pitchFamily="34" charset="0"/>
              </a:rPr>
              <a:t> </a:t>
            </a:r>
            <a:r>
              <a:rPr lang="en-US" sz="2400" dirty="0" smtClean="0">
                <a:latin typeface="Arial" panose="020B0604020202020204" pitchFamily="34" charset="0"/>
                <a:cs typeface="Arial" panose="020B0604020202020204" pitchFamily="34" charset="0"/>
              </a:rPr>
              <a:t>3 (</a:t>
            </a:r>
            <a:r>
              <a:rPr lang="en-US" sz="2400" dirty="0" err="1" smtClean="0">
                <a:latin typeface="Arial" panose="020B0604020202020204" pitchFamily="34" charset="0"/>
                <a:cs typeface="Arial" panose="020B0604020202020204" pitchFamily="34" charset="0"/>
              </a:rPr>
              <a:t>Vì</a:t>
            </a:r>
            <a:r>
              <a:rPr lang="en-US" sz="2400" dirty="0" smtClean="0">
                <a:latin typeface="Arial" panose="020B0604020202020204" pitchFamily="34" charset="0"/>
                <a:cs typeface="Arial" panose="020B0604020202020204" pitchFamily="34" charset="0"/>
              </a:rPr>
              <a:t> R1 </a:t>
            </a:r>
            <a:r>
              <a:rPr lang="en-US" sz="2400" dirty="0" err="1">
                <a:latin typeface="Arial" panose="020B0604020202020204" pitchFamily="34" charset="0"/>
                <a:cs typeface="Arial" panose="020B0604020202020204" pitchFamily="34" charset="0"/>
              </a:rPr>
              <a:t>biết</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rằng</a:t>
            </a:r>
            <a:r>
              <a:rPr lang="en-US" sz="2400" dirty="0">
                <a:latin typeface="Arial" panose="020B0604020202020204" pitchFamily="34" charset="0"/>
                <a:cs typeface="Arial" panose="020B0604020202020204" pitchFamily="34" charset="0"/>
              </a:rPr>
              <a:t> R2 </a:t>
            </a:r>
            <a:r>
              <a:rPr lang="en-US" sz="2400" dirty="0" err="1">
                <a:latin typeface="Arial" panose="020B0604020202020204" pitchFamily="34" charset="0"/>
                <a:cs typeface="Arial" panose="020B0604020202020204" pitchFamily="34" charset="0"/>
              </a:rPr>
              <a:t>được</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kết</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nối</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với</a:t>
            </a:r>
            <a:r>
              <a:rPr lang="en-US" sz="2400" dirty="0">
                <a:latin typeface="Arial" panose="020B0604020202020204" pitchFamily="34" charset="0"/>
                <a:cs typeface="Arial" panose="020B0604020202020204" pitchFamily="34" charset="0"/>
              </a:rPr>
              <a:t> </a:t>
            </a:r>
            <a:r>
              <a:rPr lang="en-US" sz="2400" dirty="0" smtClean="0">
                <a:latin typeface="Arial" panose="020B0604020202020204" pitchFamily="34" charset="0"/>
                <a:cs typeface="Arial" panose="020B0604020202020204" pitchFamily="34" charset="0"/>
              </a:rPr>
              <a:t>10.5.0.0/16</a:t>
            </a:r>
          </a:p>
          <a:p>
            <a:pPr marL="800100" lvl="1" indent="-342900">
              <a:lnSpc>
                <a:spcPct val="107000"/>
              </a:lnSpc>
              <a:spcAft>
                <a:spcPts val="800"/>
              </a:spcAft>
              <a:buFont typeface="Wingdings" panose="05000000000000000000" pitchFamily="2" charset="2"/>
              <a:buChar char="ü"/>
            </a:pPr>
            <a:r>
              <a:rPr lang="en-US" sz="2400" dirty="0" err="1" smtClean="0">
                <a:latin typeface="Arial" panose="020B0604020202020204" pitchFamily="34" charset="0"/>
                <a:cs typeface="Arial" panose="020B0604020202020204" pitchFamily="34" charset="0"/>
              </a:rPr>
              <a:t>Liên</a:t>
            </a:r>
            <a:r>
              <a:rPr lang="en-US" sz="2400" dirty="0" smtClean="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kết</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này</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được</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thêm</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vào</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cây</a:t>
            </a:r>
            <a:r>
              <a:rPr lang="en-US" sz="2400" dirty="0">
                <a:latin typeface="Arial" panose="020B0604020202020204" pitchFamily="34" charset="0"/>
                <a:cs typeface="Arial" panose="020B0604020202020204" pitchFamily="34" charset="0"/>
              </a:rPr>
              <a:t> SPF </a:t>
            </a:r>
            <a:r>
              <a:rPr lang="en-US" sz="2400" dirty="0" err="1">
                <a:latin typeface="Arial" panose="020B0604020202020204" pitchFamily="34" charset="0"/>
                <a:cs typeface="Arial" panose="020B0604020202020204" pitchFamily="34" charset="0"/>
              </a:rPr>
              <a:t>của</a:t>
            </a:r>
            <a:r>
              <a:rPr lang="en-US" sz="2400" dirty="0">
                <a:latin typeface="Arial" panose="020B0604020202020204" pitchFamily="34" charset="0"/>
                <a:cs typeface="Arial" panose="020B0604020202020204" pitchFamily="34" charset="0"/>
              </a:rPr>
              <a:t> R1</a:t>
            </a:r>
          </a:p>
          <a:p>
            <a:r>
              <a:rPr lang="en-US" sz="2400" dirty="0">
                <a:latin typeface="Arial" panose="020B0604020202020204" pitchFamily="34" charset="0"/>
                <a:cs typeface="Arial" panose="020B0604020202020204" pitchFamily="34" charset="0"/>
              </a:rPr>
              <a:t> </a:t>
            </a:r>
          </a:p>
          <a:p>
            <a:pPr marL="800100" lvl="1" indent="-342900">
              <a:lnSpc>
                <a:spcPct val="107000"/>
              </a:lnSpc>
              <a:spcAft>
                <a:spcPts val="800"/>
              </a:spcAft>
              <a:buFont typeface="Wingdings" panose="05000000000000000000" pitchFamily="2" charset="2"/>
              <a:buChar char="ü"/>
            </a:pPr>
            <a:endParaRPr lang="en-US" sz="2400" dirty="0">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97253080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Link-State Routing Protocol</a:t>
            </a:r>
            <a:endParaRPr lang="en-US" dirty="0"/>
          </a:p>
        </p:txBody>
      </p:sp>
      <p:sp>
        <p:nvSpPr>
          <p:cNvPr id="3" name="Slide Number Placeholder 2"/>
          <p:cNvSpPr>
            <a:spLocks noGrp="1"/>
          </p:cNvSpPr>
          <p:nvPr>
            <p:ph type="sldNum" sz="quarter" idx="12"/>
          </p:nvPr>
        </p:nvSpPr>
        <p:spPr/>
        <p:txBody>
          <a:bodyPr/>
          <a:lstStyle/>
          <a:p>
            <a:fld id="{E3813BF9-5145-4417-B95D-FA8627973885}" type="slidenum">
              <a:rPr lang="en-US" smtClean="0"/>
              <a:pPr/>
              <a:t>14</a:t>
            </a:fld>
            <a:endParaRPr lang="en-US"/>
          </a:p>
        </p:txBody>
      </p:sp>
      <p:sp>
        <p:nvSpPr>
          <p:cNvPr id="4" name="Text Placeholder 3"/>
          <p:cNvSpPr>
            <a:spLocks noGrp="1"/>
          </p:cNvSpPr>
          <p:nvPr>
            <p:ph type="body" sz="quarter" idx="13"/>
          </p:nvPr>
        </p:nvSpPr>
        <p:spPr/>
        <p:txBody>
          <a:bodyPr/>
          <a:lstStyle/>
          <a:p>
            <a:r>
              <a:rPr lang="en-US" dirty="0"/>
              <a:t>Q</a:t>
            </a:r>
            <a:r>
              <a:rPr lang="vi-VN" dirty="0"/>
              <a:t>uá trình định tuyến Link-State</a:t>
            </a:r>
            <a:endParaRPr lang="en-US" dirty="0"/>
          </a:p>
        </p:txBody>
      </p:sp>
      <p:sp>
        <p:nvSpPr>
          <p:cNvPr id="6" name="Rectangle 5"/>
          <p:cNvSpPr/>
          <p:nvPr/>
        </p:nvSpPr>
        <p:spPr>
          <a:xfrm>
            <a:off x="351283" y="1604645"/>
            <a:ext cx="6096000" cy="1881990"/>
          </a:xfrm>
          <a:prstGeom prst="rect">
            <a:avLst/>
          </a:prstGeom>
        </p:spPr>
        <p:txBody>
          <a:bodyPr>
            <a:spAutoFit/>
          </a:bodyPr>
          <a:lstStyle/>
          <a:p>
            <a:pPr marL="342900" indent="-342900" algn="just">
              <a:lnSpc>
                <a:spcPct val="150000"/>
              </a:lnSpc>
              <a:buFont typeface="Wingdings" panose="05000000000000000000" pitchFamily="2" charset="2"/>
              <a:buChar char="ü"/>
            </a:pPr>
            <a:r>
              <a:rPr lang="en-US" sz="2000" dirty="0" err="1">
                <a:latin typeface="Arial" panose="020B0604020202020204" pitchFamily="34" charset="0"/>
                <a:cs typeface="Arial" panose="020B0604020202020204" pitchFamily="34" charset="0"/>
              </a:rPr>
              <a:t>Xác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định</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đường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đi</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ngắn</a:t>
            </a:r>
            <a:r>
              <a:rPr lang="en-US" sz="2000" dirty="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nhất</a:t>
            </a:r>
            <a:r>
              <a:rPr lang="en-US" sz="2000" dirty="0" smtClean="0">
                <a:latin typeface="Arial" panose="020B0604020202020204" pitchFamily="34" charset="0"/>
                <a:cs typeface="Arial" panose="020B0604020202020204" pitchFamily="34" charset="0"/>
              </a:rPr>
              <a:t>: Con </a:t>
            </a:r>
            <a:r>
              <a:rPr lang="en-US" sz="2000" dirty="0" err="1">
                <a:latin typeface="Arial" panose="020B0604020202020204" pitchFamily="34" charset="0"/>
                <a:cs typeface="Arial" panose="020B0604020202020204" pitchFamily="34" charset="0"/>
              </a:rPr>
              <a:t>đường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ngắn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nhất</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đến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đích</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được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xác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định</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bằng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cách</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cộng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các</a:t>
            </a:r>
            <a:r>
              <a:rPr lang="en-US" sz="2000" dirty="0">
                <a:latin typeface="Arial" panose="020B0604020202020204" pitchFamily="34" charset="0"/>
                <a:cs typeface="Arial" panose="020B0604020202020204" pitchFamily="34" charset="0"/>
              </a:rPr>
              <a:t> chi </a:t>
            </a:r>
            <a:r>
              <a:rPr lang="en-US" sz="2000" dirty="0" err="1">
                <a:latin typeface="Arial" panose="020B0604020202020204" pitchFamily="34" charset="0"/>
                <a:cs typeface="Arial" panose="020B0604020202020204" pitchFamily="34" charset="0"/>
              </a:rPr>
              <a:t>phí</a:t>
            </a:r>
            <a:r>
              <a:rPr lang="en-US" sz="2000" dirty="0">
                <a:latin typeface="Arial" panose="020B0604020202020204" pitchFamily="34" charset="0"/>
                <a:cs typeface="Arial" panose="020B0604020202020204" pitchFamily="34" charset="0"/>
              </a:rPr>
              <a:t> &amp; </a:t>
            </a:r>
            <a:r>
              <a:rPr lang="en-US" sz="2000" dirty="0" err="1">
                <a:latin typeface="Arial" panose="020B0604020202020204" pitchFamily="34" charset="0"/>
                <a:cs typeface="Arial" panose="020B0604020202020204" pitchFamily="34" charset="0"/>
              </a:rPr>
              <a:t>tìm</a:t>
            </a:r>
            <a:r>
              <a:rPr lang="en-US" sz="2000" dirty="0">
                <a:latin typeface="Arial" panose="020B0604020202020204" pitchFamily="34" charset="0"/>
                <a:cs typeface="Arial" panose="020B0604020202020204" pitchFamily="34" charset="0"/>
              </a:rPr>
              <a:t> chi </a:t>
            </a:r>
            <a:r>
              <a:rPr lang="en-US" sz="2000" dirty="0" err="1">
                <a:latin typeface="Arial" panose="020B0604020202020204" pitchFamily="34" charset="0"/>
                <a:cs typeface="Arial" panose="020B0604020202020204" pitchFamily="34" charset="0"/>
              </a:rPr>
              <a:t>phí</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thấp</a:t>
            </a:r>
            <a:r>
              <a:rPr lang="en-US" sz="2000" dirty="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nhất</a:t>
            </a:r>
            <a:endParaRPr lang="en-US" sz="2000" dirty="0">
              <a:latin typeface="Arial" panose="020B0604020202020204" pitchFamily="34" charset="0"/>
              <a:cs typeface="Arial" panose="020B0604020202020204" pitchFamily="34" charset="0"/>
            </a:endParaRPr>
          </a:p>
          <a:p>
            <a:pPr marL="914400" lvl="1" indent="-457200" algn="just">
              <a:lnSpc>
                <a:spcPct val="150000"/>
              </a:lnSpc>
              <a:spcAft>
                <a:spcPts val="800"/>
              </a:spcAft>
              <a:buFont typeface="Wingdings" panose="05000000000000000000" pitchFamily="2" charset="2"/>
              <a:buChar char="ü"/>
            </a:pPr>
            <a:endParaRPr lang="en-US" sz="2000" dirty="0">
              <a:latin typeface="Arial" panose="020B0604020202020204" pitchFamily="34" charset="0"/>
              <a:ea typeface="Calibri" panose="020F0502020204030204" pitchFamily="34" charset="0"/>
              <a:cs typeface="Arial" panose="020B0604020202020204" pitchFamily="34" charset="0"/>
            </a:endParaRPr>
          </a:p>
        </p:txBody>
      </p:sp>
      <p:pic>
        <p:nvPicPr>
          <p:cNvPr id="7"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07620" y="1381760"/>
            <a:ext cx="4560124" cy="5174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1842" y="3134859"/>
            <a:ext cx="6503987" cy="35926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0205390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Link-State Routing Protocol</a:t>
            </a:r>
            <a:endParaRPr lang="en-US" dirty="0"/>
          </a:p>
        </p:txBody>
      </p:sp>
      <p:sp>
        <p:nvSpPr>
          <p:cNvPr id="3" name="Slide Number Placeholder 2"/>
          <p:cNvSpPr>
            <a:spLocks noGrp="1"/>
          </p:cNvSpPr>
          <p:nvPr>
            <p:ph type="sldNum" sz="quarter" idx="12"/>
          </p:nvPr>
        </p:nvSpPr>
        <p:spPr/>
        <p:txBody>
          <a:bodyPr/>
          <a:lstStyle/>
          <a:p>
            <a:fld id="{E3813BF9-5145-4417-B95D-FA8627973885}" type="slidenum">
              <a:rPr lang="en-US" smtClean="0"/>
              <a:pPr/>
              <a:t>15</a:t>
            </a:fld>
            <a:endParaRPr lang="en-US"/>
          </a:p>
        </p:txBody>
      </p:sp>
      <p:sp>
        <p:nvSpPr>
          <p:cNvPr id="4" name="Text Placeholder 3"/>
          <p:cNvSpPr>
            <a:spLocks noGrp="1"/>
          </p:cNvSpPr>
          <p:nvPr>
            <p:ph type="body" sz="quarter" idx="13"/>
          </p:nvPr>
        </p:nvSpPr>
        <p:spPr/>
        <p:txBody>
          <a:bodyPr/>
          <a:lstStyle/>
          <a:p>
            <a:r>
              <a:rPr lang="en-US" dirty="0" err="1" smtClean="0"/>
              <a:t>Yêu</a:t>
            </a:r>
            <a:r>
              <a:rPr lang="en-US" dirty="0" smtClean="0"/>
              <a:t> </a:t>
            </a:r>
            <a:r>
              <a:rPr lang="en-US" dirty="0" err="1" smtClean="0"/>
              <a:t>cầu</a:t>
            </a:r>
            <a:r>
              <a:rPr lang="vi-VN" dirty="0" smtClean="0"/>
              <a:t> </a:t>
            </a:r>
            <a:r>
              <a:rPr lang="vi-VN" dirty="0"/>
              <a:t>định tuyến Link-State</a:t>
            </a:r>
            <a:endParaRPr lang="en-US" dirty="0"/>
          </a:p>
        </p:txBody>
      </p:sp>
      <p:sp>
        <p:nvSpPr>
          <p:cNvPr id="9" name="Rectangle 8"/>
          <p:cNvSpPr/>
          <p:nvPr/>
        </p:nvSpPr>
        <p:spPr>
          <a:xfrm>
            <a:off x="695960" y="1635726"/>
            <a:ext cx="10447528" cy="4209614"/>
          </a:xfrm>
          <a:prstGeom prst="rect">
            <a:avLst/>
          </a:prstGeom>
        </p:spPr>
        <p:txBody>
          <a:bodyPr wrap="square">
            <a:spAutoFit/>
          </a:bodyPr>
          <a:lstStyle/>
          <a:p>
            <a:pPr marL="285750" indent="-285750" algn="just">
              <a:lnSpc>
                <a:spcPct val="150000"/>
              </a:lnSpc>
              <a:spcAft>
                <a:spcPts val="800"/>
              </a:spcAft>
              <a:buFont typeface="Wingdings" panose="05000000000000000000" pitchFamily="2" charset="2"/>
              <a:buChar char="ü"/>
            </a:pPr>
            <a:r>
              <a:rPr lang="en-US" sz="2400" dirty="0" err="1">
                <a:latin typeface="Arial" panose="020B0604020202020204" pitchFamily="34" charset="0"/>
                <a:ea typeface="Calibri" panose="020F0502020204030204" pitchFamily="34" charset="0"/>
                <a:cs typeface="Arial" panose="020B0604020202020204" pitchFamily="34" charset="0"/>
              </a:rPr>
              <a:t>Yêu</a:t>
            </a:r>
            <a:r>
              <a:rPr lang="en-US" sz="2400" dirty="0">
                <a:latin typeface="Arial" panose="020B0604020202020204" pitchFamily="34" charset="0"/>
                <a:ea typeface="Calibri" panose="020F0502020204030204" pitchFamily="34" charset="0"/>
                <a:cs typeface="Arial" panose="020B0604020202020204" pitchFamily="34" charset="0"/>
              </a:rPr>
              <a:t> </a:t>
            </a:r>
            <a:r>
              <a:rPr lang="en-US" sz="2400" dirty="0" err="1">
                <a:latin typeface="Arial" panose="020B0604020202020204" pitchFamily="34" charset="0"/>
                <a:ea typeface="Calibri" panose="020F0502020204030204" pitchFamily="34" charset="0"/>
                <a:cs typeface="Arial" panose="020B0604020202020204" pitchFamily="34" charset="0"/>
              </a:rPr>
              <a:t>cầu</a:t>
            </a:r>
            <a:r>
              <a:rPr lang="en-US" sz="2400" dirty="0">
                <a:latin typeface="Arial" panose="020B0604020202020204" pitchFamily="34" charset="0"/>
                <a:ea typeface="Calibri" panose="020F0502020204030204" pitchFamily="34" charset="0"/>
                <a:cs typeface="Arial" panose="020B0604020202020204" pitchFamily="34" charset="0"/>
              </a:rPr>
              <a:t> </a:t>
            </a:r>
            <a:r>
              <a:rPr lang="en-US" sz="2400" dirty="0" err="1">
                <a:latin typeface="Arial" panose="020B0604020202020204" pitchFamily="34" charset="0"/>
                <a:ea typeface="Calibri" panose="020F0502020204030204" pitchFamily="34" charset="0"/>
                <a:cs typeface="Arial" panose="020B0604020202020204" pitchFamily="34" charset="0"/>
              </a:rPr>
              <a:t>đối</a:t>
            </a:r>
            <a:r>
              <a:rPr lang="en-US" sz="2400" dirty="0">
                <a:latin typeface="Arial" panose="020B0604020202020204" pitchFamily="34" charset="0"/>
                <a:ea typeface="Calibri" panose="020F0502020204030204" pitchFamily="34" charset="0"/>
                <a:cs typeface="Arial" panose="020B0604020202020204" pitchFamily="34" charset="0"/>
              </a:rPr>
              <a:t> </a:t>
            </a:r>
            <a:r>
              <a:rPr lang="en-US" sz="2400" dirty="0" err="1">
                <a:latin typeface="Arial" panose="020B0604020202020204" pitchFamily="34" charset="0"/>
                <a:ea typeface="Calibri" panose="020F0502020204030204" pitchFamily="34" charset="0"/>
                <a:cs typeface="Arial" panose="020B0604020202020204" pitchFamily="34" charset="0"/>
              </a:rPr>
              <a:t>với</a:t>
            </a:r>
            <a:r>
              <a:rPr lang="en-US" sz="2400" dirty="0">
                <a:latin typeface="Arial" panose="020B0604020202020204" pitchFamily="34" charset="0"/>
                <a:ea typeface="Calibri" panose="020F0502020204030204" pitchFamily="34" charset="0"/>
                <a:cs typeface="Arial" panose="020B0604020202020204" pitchFamily="34" charset="0"/>
              </a:rPr>
              <a:t> </a:t>
            </a:r>
            <a:r>
              <a:rPr lang="en-US" sz="2400" dirty="0" err="1">
                <a:latin typeface="Arial" panose="020B0604020202020204" pitchFamily="34" charset="0"/>
                <a:ea typeface="Calibri" panose="020F0502020204030204" pitchFamily="34" charset="0"/>
                <a:cs typeface="Arial" panose="020B0604020202020204" pitchFamily="34" charset="0"/>
              </a:rPr>
              <a:t>việc</a:t>
            </a:r>
            <a:r>
              <a:rPr lang="en-US" sz="2400" dirty="0">
                <a:latin typeface="Arial" panose="020B0604020202020204" pitchFamily="34" charset="0"/>
                <a:ea typeface="Calibri" panose="020F0502020204030204" pitchFamily="34" charset="0"/>
                <a:cs typeface="Arial" panose="020B0604020202020204" pitchFamily="34" charset="0"/>
              </a:rPr>
              <a:t> </a:t>
            </a:r>
            <a:r>
              <a:rPr lang="en-US" sz="2400" dirty="0" err="1">
                <a:latin typeface="Arial" panose="020B0604020202020204" pitchFamily="34" charset="0"/>
                <a:ea typeface="Calibri" panose="020F0502020204030204" pitchFamily="34" charset="0"/>
                <a:cs typeface="Arial" panose="020B0604020202020204" pitchFamily="34" charset="0"/>
              </a:rPr>
              <a:t>sử</a:t>
            </a:r>
            <a:r>
              <a:rPr lang="en-US" sz="2400" dirty="0">
                <a:latin typeface="Arial" panose="020B0604020202020204" pitchFamily="34" charset="0"/>
                <a:ea typeface="Calibri" panose="020F0502020204030204" pitchFamily="34" charset="0"/>
                <a:cs typeface="Arial" panose="020B0604020202020204" pitchFamily="34" charset="0"/>
              </a:rPr>
              <a:t> </a:t>
            </a:r>
            <a:r>
              <a:rPr lang="en-US" sz="2400" dirty="0" err="1">
                <a:latin typeface="Arial" panose="020B0604020202020204" pitchFamily="34" charset="0"/>
                <a:ea typeface="Calibri" panose="020F0502020204030204" pitchFamily="34" charset="0"/>
                <a:cs typeface="Arial" panose="020B0604020202020204" pitchFamily="34" charset="0"/>
              </a:rPr>
              <a:t>dụng</a:t>
            </a:r>
            <a:r>
              <a:rPr lang="en-US" sz="2400" dirty="0">
                <a:latin typeface="Arial" panose="020B0604020202020204" pitchFamily="34" charset="0"/>
                <a:ea typeface="Calibri" panose="020F0502020204030204" pitchFamily="34" charset="0"/>
                <a:cs typeface="Arial" panose="020B0604020202020204" pitchFamily="34" charset="0"/>
              </a:rPr>
              <a:t> </a:t>
            </a:r>
            <a:r>
              <a:rPr lang="en-US" sz="2400" dirty="0" err="1">
                <a:latin typeface="Arial" panose="020B0604020202020204" pitchFamily="34" charset="0"/>
                <a:ea typeface="Calibri" panose="020F0502020204030204" pitchFamily="34" charset="0"/>
                <a:cs typeface="Arial" panose="020B0604020202020204" pitchFamily="34" charset="0"/>
              </a:rPr>
              <a:t>giao</a:t>
            </a:r>
            <a:r>
              <a:rPr lang="en-US" sz="2400" dirty="0">
                <a:latin typeface="Arial" panose="020B0604020202020204" pitchFamily="34" charset="0"/>
                <a:ea typeface="Calibri" panose="020F0502020204030204" pitchFamily="34" charset="0"/>
                <a:cs typeface="Arial" panose="020B0604020202020204" pitchFamily="34" charset="0"/>
              </a:rPr>
              <a:t> </a:t>
            </a:r>
            <a:r>
              <a:rPr lang="en-US" sz="2400" dirty="0" err="1">
                <a:latin typeface="Arial" panose="020B0604020202020204" pitchFamily="34" charset="0"/>
                <a:ea typeface="Calibri" panose="020F0502020204030204" pitchFamily="34" charset="0"/>
                <a:cs typeface="Arial" panose="020B0604020202020204" pitchFamily="34" charset="0"/>
              </a:rPr>
              <a:t>thức</a:t>
            </a:r>
            <a:r>
              <a:rPr lang="en-US" sz="2400" dirty="0">
                <a:latin typeface="Arial" panose="020B0604020202020204" pitchFamily="34" charset="0"/>
                <a:ea typeface="Calibri" panose="020F0502020204030204" pitchFamily="34" charset="0"/>
                <a:cs typeface="Arial" panose="020B0604020202020204" pitchFamily="34" charset="0"/>
              </a:rPr>
              <a:t> </a:t>
            </a:r>
            <a:r>
              <a:rPr lang="en-US" sz="2400" dirty="0" err="1">
                <a:latin typeface="Arial" panose="020B0604020202020204" pitchFamily="34" charset="0"/>
                <a:ea typeface="Calibri" panose="020F0502020204030204" pitchFamily="34" charset="0"/>
                <a:cs typeface="Arial" panose="020B0604020202020204" pitchFamily="34" charset="0"/>
              </a:rPr>
              <a:t>định</a:t>
            </a:r>
            <a:r>
              <a:rPr lang="en-US" sz="2400" dirty="0">
                <a:latin typeface="Arial" panose="020B0604020202020204" pitchFamily="34" charset="0"/>
                <a:ea typeface="Calibri" panose="020F0502020204030204" pitchFamily="34" charset="0"/>
                <a:cs typeface="Arial" panose="020B0604020202020204" pitchFamily="34" charset="0"/>
              </a:rPr>
              <a:t> </a:t>
            </a:r>
            <a:r>
              <a:rPr lang="en-US" sz="2400" dirty="0" err="1">
                <a:latin typeface="Arial" panose="020B0604020202020204" pitchFamily="34" charset="0"/>
                <a:ea typeface="Calibri" panose="020F0502020204030204" pitchFamily="34" charset="0"/>
                <a:cs typeface="Arial" panose="020B0604020202020204" pitchFamily="34" charset="0"/>
              </a:rPr>
              <a:t>tuyến</a:t>
            </a:r>
            <a:r>
              <a:rPr lang="en-US" sz="2400" dirty="0">
                <a:latin typeface="Arial" panose="020B0604020202020204" pitchFamily="34" charset="0"/>
                <a:ea typeface="Calibri" panose="020F0502020204030204" pitchFamily="34" charset="0"/>
                <a:cs typeface="Arial" panose="020B0604020202020204" pitchFamily="34" charset="0"/>
              </a:rPr>
              <a:t> </a:t>
            </a:r>
            <a:r>
              <a:rPr lang="en-US" sz="2400" dirty="0" err="1">
                <a:latin typeface="Arial" panose="020B0604020202020204" pitchFamily="34" charset="0"/>
                <a:ea typeface="Calibri" panose="020F0502020204030204" pitchFamily="34" charset="0"/>
                <a:cs typeface="Arial" panose="020B0604020202020204" pitchFamily="34" charset="0"/>
              </a:rPr>
              <a:t>trạng</a:t>
            </a:r>
            <a:r>
              <a:rPr lang="en-US" sz="2400" dirty="0">
                <a:latin typeface="Arial" panose="020B0604020202020204" pitchFamily="34" charset="0"/>
                <a:ea typeface="Calibri" panose="020F0502020204030204" pitchFamily="34" charset="0"/>
                <a:cs typeface="Arial" panose="020B0604020202020204" pitchFamily="34" charset="0"/>
              </a:rPr>
              <a:t> </a:t>
            </a:r>
            <a:r>
              <a:rPr lang="en-US" sz="2400" dirty="0" err="1">
                <a:latin typeface="Arial" panose="020B0604020202020204" pitchFamily="34" charset="0"/>
                <a:ea typeface="Calibri" panose="020F0502020204030204" pitchFamily="34" charset="0"/>
                <a:cs typeface="Arial" panose="020B0604020202020204" pitchFamily="34" charset="0"/>
              </a:rPr>
              <a:t>thái</a:t>
            </a:r>
            <a:r>
              <a:rPr lang="en-US" sz="2400" dirty="0">
                <a:latin typeface="Arial" panose="020B0604020202020204" pitchFamily="34" charset="0"/>
                <a:ea typeface="Calibri" panose="020F0502020204030204" pitchFamily="34" charset="0"/>
                <a:cs typeface="Arial" panose="020B0604020202020204" pitchFamily="34" charset="0"/>
              </a:rPr>
              <a:t> </a:t>
            </a:r>
            <a:r>
              <a:rPr lang="en-US" sz="2400" dirty="0" err="1">
                <a:latin typeface="Arial" panose="020B0604020202020204" pitchFamily="34" charset="0"/>
                <a:ea typeface="Calibri" panose="020F0502020204030204" pitchFamily="34" charset="0"/>
                <a:cs typeface="Arial" panose="020B0604020202020204" pitchFamily="34" charset="0"/>
              </a:rPr>
              <a:t>liên</a:t>
            </a:r>
            <a:r>
              <a:rPr lang="en-US" sz="2400" dirty="0">
                <a:latin typeface="Arial" panose="020B0604020202020204" pitchFamily="34" charset="0"/>
                <a:ea typeface="Calibri" panose="020F0502020204030204" pitchFamily="34" charset="0"/>
                <a:cs typeface="Arial" panose="020B0604020202020204" pitchFamily="34" charset="0"/>
              </a:rPr>
              <a:t> </a:t>
            </a:r>
            <a:r>
              <a:rPr lang="en-US" sz="2400" dirty="0" err="1">
                <a:latin typeface="Arial" panose="020B0604020202020204" pitchFamily="34" charset="0"/>
                <a:ea typeface="Calibri" panose="020F0502020204030204" pitchFamily="34" charset="0"/>
                <a:cs typeface="Arial" panose="020B0604020202020204" pitchFamily="34" charset="0"/>
              </a:rPr>
              <a:t>kết</a:t>
            </a:r>
            <a:endParaRPr lang="en-US" sz="2400" dirty="0">
              <a:latin typeface="Arial" panose="020B0604020202020204" pitchFamily="34" charset="0"/>
              <a:ea typeface="Calibri" panose="020F0502020204030204" pitchFamily="34" charset="0"/>
              <a:cs typeface="Arial" panose="020B0604020202020204" pitchFamily="34" charset="0"/>
            </a:endParaRPr>
          </a:p>
          <a:p>
            <a:pPr marL="742950" lvl="1" indent="-285750" algn="just">
              <a:lnSpc>
                <a:spcPct val="150000"/>
              </a:lnSpc>
              <a:spcAft>
                <a:spcPts val="800"/>
              </a:spcAft>
              <a:buFont typeface="Wingdings" panose="05000000000000000000" pitchFamily="2" charset="2"/>
              <a:buChar char="ü"/>
            </a:pPr>
            <a:r>
              <a:rPr lang="en-US" sz="2400" dirty="0" err="1">
                <a:latin typeface="Arial" panose="020B0604020202020204" pitchFamily="34" charset="0"/>
                <a:ea typeface="Calibri" panose="020F0502020204030204" pitchFamily="34" charset="0"/>
                <a:cs typeface="Arial" panose="020B0604020202020204" pitchFamily="34" charset="0"/>
              </a:rPr>
              <a:t>Yêu</a:t>
            </a:r>
            <a:r>
              <a:rPr lang="en-US" sz="2400" dirty="0">
                <a:latin typeface="Arial" panose="020B0604020202020204" pitchFamily="34" charset="0"/>
                <a:ea typeface="Calibri" panose="020F0502020204030204" pitchFamily="34" charset="0"/>
                <a:cs typeface="Arial" panose="020B0604020202020204" pitchFamily="34" charset="0"/>
              </a:rPr>
              <a:t> </a:t>
            </a:r>
            <a:r>
              <a:rPr lang="en-US" sz="2400" dirty="0" err="1">
                <a:latin typeface="Arial" panose="020B0604020202020204" pitchFamily="34" charset="0"/>
                <a:ea typeface="Calibri" panose="020F0502020204030204" pitchFamily="34" charset="0"/>
                <a:cs typeface="Arial" panose="020B0604020202020204" pitchFamily="34" charset="0"/>
              </a:rPr>
              <a:t>cầu</a:t>
            </a:r>
            <a:r>
              <a:rPr lang="en-US" sz="2400" dirty="0">
                <a:latin typeface="Arial" panose="020B0604020202020204" pitchFamily="34" charset="0"/>
                <a:ea typeface="Calibri" panose="020F0502020204030204" pitchFamily="34" charset="0"/>
                <a:cs typeface="Arial" panose="020B0604020202020204" pitchFamily="34" charset="0"/>
              </a:rPr>
              <a:t> </a:t>
            </a:r>
            <a:r>
              <a:rPr lang="en-US" sz="2400" dirty="0" err="1">
                <a:latin typeface="Arial" panose="020B0604020202020204" pitchFamily="34" charset="0"/>
                <a:ea typeface="Calibri" panose="020F0502020204030204" pitchFamily="34" charset="0"/>
                <a:cs typeface="Arial" panose="020B0604020202020204" pitchFamily="34" charset="0"/>
              </a:rPr>
              <a:t>bộ</a:t>
            </a:r>
            <a:r>
              <a:rPr lang="en-US" sz="2400" dirty="0">
                <a:latin typeface="Arial" panose="020B0604020202020204" pitchFamily="34" charset="0"/>
                <a:ea typeface="Calibri" panose="020F0502020204030204" pitchFamily="34" charset="0"/>
                <a:cs typeface="Arial" panose="020B0604020202020204" pitchFamily="34" charset="0"/>
              </a:rPr>
              <a:t> </a:t>
            </a:r>
            <a:r>
              <a:rPr lang="en-US" sz="2400" dirty="0" err="1" smtClean="0">
                <a:latin typeface="Arial" panose="020B0604020202020204" pitchFamily="34" charset="0"/>
                <a:ea typeface="Calibri" panose="020F0502020204030204" pitchFamily="34" charset="0"/>
                <a:cs typeface="Arial" panose="020B0604020202020204" pitchFamily="34" charset="0"/>
              </a:rPr>
              <a:t>nhớ</a:t>
            </a:r>
            <a:r>
              <a:rPr lang="en-US" sz="2400" dirty="0" smtClean="0">
                <a:latin typeface="Arial" panose="020B0604020202020204" pitchFamily="34" charset="0"/>
                <a:ea typeface="Calibri" panose="020F0502020204030204" pitchFamily="34" charset="0"/>
                <a:cs typeface="Arial" panose="020B0604020202020204" pitchFamily="34" charset="0"/>
              </a:rPr>
              <a:t>: </a:t>
            </a:r>
            <a:r>
              <a:rPr lang="en-US" sz="2400" dirty="0" err="1" smtClean="0">
                <a:latin typeface="Arial" panose="020B0604020202020204" pitchFamily="34" charset="0"/>
                <a:ea typeface="Calibri" panose="020F0502020204030204" pitchFamily="34" charset="0"/>
                <a:cs typeface="Arial" panose="020B0604020202020204" pitchFamily="34" charset="0"/>
              </a:rPr>
              <a:t>Thông</a:t>
            </a:r>
            <a:r>
              <a:rPr lang="en-US" sz="2400" dirty="0" smtClean="0">
                <a:latin typeface="Arial" panose="020B0604020202020204" pitchFamily="34" charset="0"/>
                <a:ea typeface="Calibri" panose="020F0502020204030204" pitchFamily="34" charset="0"/>
                <a:cs typeface="Arial" panose="020B0604020202020204" pitchFamily="34" charset="0"/>
              </a:rPr>
              <a:t> </a:t>
            </a:r>
            <a:r>
              <a:rPr lang="en-US" sz="2400" dirty="0" err="1">
                <a:latin typeface="Arial" panose="020B0604020202020204" pitchFamily="34" charset="0"/>
                <a:ea typeface="Calibri" panose="020F0502020204030204" pitchFamily="34" charset="0"/>
                <a:cs typeface="Arial" panose="020B0604020202020204" pitchFamily="34" charset="0"/>
              </a:rPr>
              <a:t>thường</a:t>
            </a:r>
            <a:r>
              <a:rPr lang="en-US" sz="2400" dirty="0">
                <a:latin typeface="Arial" panose="020B0604020202020204" pitchFamily="34" charset="0"/>
                <a:ea typeface="Calibri" panose="020F0502020204030204" pitchFamily="34" charset="0"/>
                <a:cs typeface="Arial" panose="020B0604020202020204" pitchFamily="34" charset="0"/>
              </a:rPr>
              <a:t>, </a:t>
            </a:r>
            <a:r>
              <a:rPr lang="en-US" sz="2400" dirty="0" err="1">
                <a:latin typeface="Arial" panose="020B0604020202020204" pitchFamily="34" charset="0"/>
                <a:ea typeface="Calibri" panose="020F0502020204030204" pitchFamily="34" charset="0"/>
                <a:cs typeface="Arial" panose="020B0604020202020204" pitchFamily="34" charset="0"/>
              </a:rPr>
              <a:t>các</a:t>
            </a:r>
            <a:r>
              <a:rPr lang="en-US" sz="2400" dirty="0">
                <a:latin typeface="Arial" panose="020B0604020202020204" pitchFamily="34" charset="0"/>
                <a:ea typeface="Calibri" panose="020F0502020204030204" pitchFamily="34" charset="0"/>
                <a:cs typeface="Arial" panose="020B0604020202020204" pitchFamily="34" charset="0"/>
              </a:rPr>
              <a:t> </a:t>
            </a:r>
            <a:r>
              <a:rPr lang="en-US" sz="2400" dirty="0" err="1">
                <a:latin typeface="Arial" panose="020B0604020202020204" pitchFamily="34" charset="0"/>
                <a:ea typeface="Calibri" panose="020F0502020204030204" pitchFamily="34" charset="0"/>
                <a:cs typeface="Arial" panose="020B0604020202020204" pitchFamily="34" charset="0"/>
              </a:rPr>
              <a:t>giao</a:t>
            </a:r>
            <a:r>
              <a:rPr lang="en-US" sz="2400" dirty="0">
                <a:latin typeface="Arial" panose="020B0604020202020204" pitchFamily="34" charset="0"/>
                <a:ea typeface="Calibri" panose="020F0502020204030204" pitchFamily="34" charset="0"/>
                <a:cs typeface="Arial" panose="020B0604020202020204" pitchFamily="34" charset="0"/>
              </a:rPr>
              <a:t> </a:t>
            </a:r>
            <a:r>
              <a:rPr lang="en-US" sz="2400" dirty="0" err="1">
                <a:latin typeface="Arial" panose="020B0604020202020204" pitchFamily="34" charset="0"/>
                <a:ea typeface="Calibri" panose="020F0502020204030204" pitchFamily="34" charset="0"/>
                <a:cs typeface="Arial" panose="020B0604020202020204" pitchFamily="34" charset="0"/>
              </a:rPr>
              <a:t>thức</a:t>
            </a:r>
            <a:r>
              <a:rPr lang="en-US" sz="2400" dirty="0">
                <a:latin typeface="Arial" panose="020B0604020202020204" pitchFamily="34" charset="0"/>
                <a:ea typeface="Calibri" panose="020F0502020204030204" pitchFamily="34" charset="0"/>
                <a:cs typeface="Arial" panose="020B0604020202020204" pitchFamily="34" charset="0"/>
              </a:rPr>
              <a:t> </a:t>
            </a:r>
            <a:r>
              <a:rPr lang="en-US" sz="2400" dirty="0" err="1">
                <a:latin typeface="Arial" panose="020B0604020202020204" pitchFamily="34" charset="0"/>
                <a:ea typeface="Calibri" panose="020F0502020204030204" pitchFamily="34" charset="0"/>
                <a:cs typeface="Arial" panose="020B0604020202020204" pitchFamily="34" charset="0"/>
              </a:rPr>
              <a:t>định</a:t>
            </a:r>
            <a:r>
              <a:rPr lang="en-US" sz="2400" dirty="0">
                <a:latin typeface="Arial" panose="020B0604020202020204" pitchFamily="34" charset="0"/>
                <a:ea typeface="Calibri" panose="020F0502020204030204" pitchFamily="34" charset="0"/>
                <a:cs typeface="Arial" panose="020B0604020202020204" pitchFamily="34" charset="0"/>
              </a:rPr>
              <a:t> </a:t>
            </a:r>
            <a:r>
              <a:rPr lang="en-US" sz="2400" dirty="0" err="1">
                <a:latin typeface="Arial" panose="020B0604020202020204" pitchFamily="34" charset="0"/>
                <a:ea typeface="Calibri" panose="020F0502020204030204" pitchFamily="34" charset="0"/>
                <a:cs typeface="Arial" panose="020B0604020202020204" pitchFamily="34" charset="0"/>
              </a:rPr>
              <a:t>tuyến</a:t>
            </a:r>
            <a:r>
              <a:rPr lang="en-US" sz="2400" dirty="0">
                <a:latin typeface="Arial" panose="020B0604020202020204" pitchFamily="34" charset="0"/>
                <a:ea typeface="Calibri" panose="020F0502020204030204" pitchFamily="34" charset="0"/>
                <a:cs typeface="Arial" panose="020B0604020202020204" pitchFamily="34" charset="0"/>
              </a:rPr>
              <a:t> </a:t>
            </a:r>
            <a:r>
              <a:rPr lang="en-US" sz="2400" dirty="0" err="1">
                <a:latin typeface="Arial" panose="020B0604020202020204" pitchFamily="34" charset="0"/>
                <a:ea typeface="Calibri" panose="020F0502020204030204" pitchFamily="34" charset="0"/>
                <a:cs typeface="Arial" panose="020B0604020202020204" pitchFamily="34" charset="0"/>
              </a:rPr>
              <a:t>trạng</a:t>
            </a:r>
            <a:r>
              <a:rPr lang="en-US" sz="2400" dirty="0">
                <a:latin typeface="Arial" panose="020B0604020202020204" pitchFamily="34" charset="0"/>
                <a:ea typeface="Calibri" panose="020F0502020204030204" pitchFamily="34" charset="0"/>
                <a:cs typeface="Arial" panose="020B0604020202020204" pitchFamily="34" charset="0"/>
              </a:rPr>
              <a:t> </a:t>
            </a:r>
            <a:r>
              <a:rPr lang="en-US" sz="2400" dirty="0" err="1">
                <a:latin typeface="Arial" panose="020B0604020202020204" pitchFamily="34" charset="0"/>
                <a:ea typeface="Calibri" panose="020F0502020204030204" pitchFamily="34" charset="0"/>
                <a:cs typeface="Arial" panose="020B0604020202020204" pitchFamily="34" charset="0"/>
              </a:rPr>
              <a:t>thái</a:t>
            </a:r>
            <a:r>
              <a:rPr lang="en-US" sz="2400" dirty="0">
                <a:latin typeface="Arial" panose="020B0604020202020204" pitchFamily="34" charset="0"/>
                <a:ea typeface="Calibri" panose="020F0502020204030204" pitchFamily="34" charset="0"/>
                <a:cs typeface="Arial" panose="020B0604020202020204" pitchFamily="34" charset="0"/>
              </a:rPr>
              <a:t> </a:t>
            </a:r>
            <a:r>
              <a:rPr lang="en-US" sz="2400" dirty="0" err="1">
                <a:latin typeface="Arial" panose="020B0604020202020204" pitchFamily="34" charset="0"/>
                <a:ea typeface="Calibri" panose="020F0502020204030204" pitchFamily="34" charset="0"/>
                <a:cs typeface="Arial" panose="020B0604020202020204" pitchFamily="34" charset="0"/>
              </a:rPr>
              <a:t>liên</a:t>
            </a:r>
            <a:r>
              <a:rPr lang="en-US" sz="2400" dirty="0">
                <a:latin typeface="Arial" panose="020B0604020202020204" pitchFamily="34" charset="0"/>
                <a:ea typeface="Calibri" panose="020F0502020204030204" pitchFamily="34" charset="0"/>
                <a:cs typeface="Arial" panose="020B0604020202020204" pitchFamily="34" charset="0"/>
              </a:rPr>
              <a:t> </a:t>
            </a:r>
            <a:r>
              <a:rPr lang="en-US" sz="2400" dirty="0" err="1">
                <a:latin typeface="Arial" panose="020B0604020202020204" pitchFamily="34" charset="0"/>
                <a:ea typeface="Calibri" panose="020F0502020204030204" pitchFamily="34" charset="0"/>
                <a:cs typeface="Arial" panose="020B0604020202020204" pitchFamily="34" charset="0"/>
              </a:rPr>
              <a:t>kết</a:t>
            </a:r>
            <a:r>
              <a:rPr lang="en-US" sz="2400" dirty="0">
                <a:latin typeface="Arial" panose="020B0604020202020204" pitchFamily="34" charset="0"/>
                <a:ea typeface="Calibri" panose="020F0502020204030204" pitchFamily="34" charset="0"/>
                <a:cs typeface="Arial" panose="020B0604020202020204" pitchFamily="34" charset="0"/>
              </a:rPr>
              <a:t> </a:t>
            </a:r>
            <a:r>
              <a:rPr lang="en-US" sz="2400" dirty="0" err="1">
                <a:latin typeface="Arial" panose="020B0604020202020204" pitchFamily="34" charset="0"/>
                <a:ea typeface="Calibri" panose="020F0502020204030204" pitchFamily="34" charset="0"/>
                <a:cs typeface="Arial" panose="020B0604020202020204" pitchFamily="34" charset="0"/>
              </a:rPr>
              <a:t>sử</a:t>
            </a:r>
            <a:r>
              <a:rPr lang="en-US" sz="2400" dirty="0">
                <a:latin typeface="Arial" panose="020B0604020202020204" pitchFamily="34" charset="0"/>
                <a:ea typeface="Calibri" panose="020F0502020204030204" pitchFamily="34" charset="0"/>
                <a:cs typeface="Arial" panose="020B0604020202020204" pitchFamily="34" charset="0"/>
              </a:rPr>
              <a:t> </a:t>
            </a:r>
            <a:r>
              <a:rPr lang="en-US" sz="2400" dirty="0" err="1">
                <a:latin typeface="Arial" panose="020B0604020202020204" pitchFamily="34" charset="0"/>
                <a:ea typeface="Calibri" panose="020F0502020204030204" pitchFamily="34" charset="0"/>
                <a:cs typeface="Arial" panose="020B0604020202020204" pitchFamily="34" charset="0"/>
              </a:rPr>
              <a:t>dụng</a:t>
            </a:r>
            <a:r>
              <a:rPr lang="en-US" sz="2400" dirty="0">
                <a:latin typeface="Arial" panose="020B0604020202020204" pitchFamily="34" charset="0"/>
                <a:ea typeface="Calibri" panose="020F0502020204030204" pitchFamily="34" charset="0"/>
                <a:cs typeface="Arial" panose="020B0604020202020204" pitchFamily="34" charset="0"/>
              </a:rPr>
              <a:t> </a:t>
            </a:r>
            <a:r>
              <a:rPr lang="en-US" sz="2400" dirty="0" err="1">
                <a:latin typeface="Arial" panose="020B0604020202020204" pitchFamily="34" charset="0"/>
                <a:ea typeface="Calibri" panose="020F0502020204030204" pitchFamily="34" charset="0"/>
                <a:cs typeface="Arial" panose="020B0604020202020204" pitchFamily="34" charset="0"/>
              </a:rPr>
              <a:t>nhiều</a:t>
            </a:r>
            <a:r>
              <a:rPr lang="en-US" sz="2400" dirty="0">
                <a:latin typeface="Arial" panose="020B0604020202020204" pitchFamily="34" charset="0"/>
                <a:ea typeface="Calibri" panose="020F0502020204030204" pitchFamily="34" charset="0"/>
                <a:cs typeface="Arial" panose="020B0604020202020204" pitchFamily="34" charset="0"/>
              </a:rPr>
              <a:t> </a:t>
            </a:r>
            <a:r>
              <a:rPr lang="en-US" sz="2400" dirty="0" err="1">
                <a:latin typeface="Arial" panose="020B0604020202020204" pitchFamily="34" charset="0"/>
                <a:ea typeface="Calibri" panose="020F0502020204030204" pitchFamily="34" charset="0"/>
                <a:cs typeface="Arial" panose="020B0604020202020204" pitchFamily="34" charset="0"/>
              </a:rPr>
              <a:t>bộ</a:t>
            </a:r>
            <a:r>
              <a:rPr lang="en-US" sz="2400" dirty="0">
                <a:latin typeface="Arial" panose="020B0604020202020204" pitchFamily="34" charset="0"/>
                <a:ea typeface="Calibri" panose="020F0502020204030204" pitchFamily="34" charset="0"/>
                <a:cs typeface="Arial" panose="020B0604020202020204" pitchFamily="34" charset="0"/>
              </a:rPr>
              <a:t> </a:t>
            </a:r>
            <a:r>
              <a:rPr lang="en-US" sz="2400" dirty="0" err="1">
                <a:latin typeface="Arial" panose="020B0604020202020204" pitchFamily="34" charset="0"/>
                <a:ea typeface="Calibri" panose="020F0502020204030204" pitchFamily="34" charset="0"/>
                <a:cs typeface="Arial" panose="020B0604020202020204" pitchFamily="34" charset="0"/>
              </a:rPr>
              <a:t>nhớ</a:t>
            </a:r>
            <a:r>
              <a:rPr lang="en-US" sz="2400" dirty="0">
                <a:latin typeface="Arial" panose="020B0604020202020204" pitchFamily="34" charset="0"/>
                <a:ea typeface="Calibri" panose="020F0502020204030204" pitchFamily="34" charset="0"/>
                <a:cs typeface="Arial" panose="020B0604020202020204" pitchFamily="34" charset="0"/>
              </a:rPr>
              <a:t> </a:t>
            </a:r>
            <a:r>
              <a:rPr lang="en-US" sz="2400" dirty="0" err="1">
                <a:latin typeface="Arial" panose="020B0604020202020204" pitchFamily="34" charset="0"/>
                <a:ea typeface="Calibri" panose="020F0502020204030204" pitchFamily="34" charset="0"/>
                <a:cs typeface="Arial" panose="020B0604020202020204" pitchFamily="34" charset="0"/>
              </a:rPr>
              <a:t>hơn</a:t>
            </a:r>
            <a:endParaRPr lang="en-US" sz="2400" dirty="0">
              <a:latin typeface="Arial" panose="020B0604020202020204" pitchFamily="34" charset="0"/>
              <a:ea typeface="Calibri" panose="020F0502020204030204" pitchFamily="34" charset="0"/>
              <a:cs typeface="Arial" panose="020B0604020202020204" pitchFamily="34" charset="0"/>
            </a:endParaRPr>
          </a:p>
          <a:p>
            <a:pPr marL="742950" lvl="1" indent="-285750" algn="just">
              <a:lnSpc>
                <a:spcPct val="150000"/>
              </a:lnSpc>
              <a:spcAft>
                <a:spcPts val="800"/>
              </a:spcAft>
              <a:buFont typeface="Wingdings" panose="05000000000000000000" pitchFamily="2" charset="2"/>
              <a:buChar char="ü"/>
            </a:pPr>
            <a:r>
              <a:rPr lang="en-US" sz="2400" dirty="0" err="1">
                <a:latin typeface="Arial" panose="020B0604020202020204" pitchFamily="34" charset="0"/>
                <a:ea typeface="Calibri" panose="020F0502020204030204" pitchFamily="34" charset="0"/>
                <a:cs typeface="Arial" panose="020B0604020202020204" pitchFamily="34" charset="0"/>
              </a:rPr>
              <a:t>Yêu</a:t>
            </a:r>
            <a:r>
              <a:rPr lang="en-US" sz="2400" dirty="0">
                <a:latin typeface="Arial" panose="020B0604020202020204" pitchFamily="34" charset="0"/>
                <a:ea typeface="Calibri" panose="020F0502020204030204" pitchFamily="34" charset="0"/>
                <a:cs typeface="Arial" panose="020B0604020202020204" pitchFamily="34" charset="0"/>
              </a:rPr>
              <a:t> </a:t>
            </a:r>
            <a:r>
              <a:rPr lang="en-US" sz="2400" dirty="0" err="1">
                <a:latin typeface="Arial" panose="020B0604020202020204" pitchFamily="34" charset="0"/>
                <a:ea typeface="Calibri" panose="020F0502020204030204" pitchFamily="34" charset="0"/>
                <a:cs typeface="Arial" panose="020B0604020202020204" pitchFamily="34" charset="0"/>
              </a:rPr>
              <a:t>cầu</a:t>
            </a:r>
            <a:r>
              <a:rPr lang="en-US" sz="2400" dirty="0">
                <a:latin typeface="Arial" panose="020B0604020202020204" pitchFamily="34" charset="0"/>
                <a:ea typeface="Calibri" panose="020F0502020204030204" pitchFamily="34" charset="0"/>
                <a:cs typeface="Arial" panose="020B0604020202020204" pitchFamily="34" charset="0"/>
              </a:rPr>
              <a:t> </a:t>
            </a:r>
            <a:r>
              <a:rPr lang="en-US" sz="2400" dirty="0" err="1">
                <a:latin typeface="Arial" panose="020B0604020202020204" pitchFamily="34" charset="0"/>
                <a:ea typeface="Calibri" panose="020F0502020204030204" pitchFamily="34" charset="0"/>
                <a:cs typeface="Arial" panose="020B0604020202020204" pitchFamily="34" charset="0"/>
              </a:rPr>
              <a:t>xử</a:t>
            </a:r>
            <a:r>
              <a:rPr lang="en-US" sz="2400" dirty="0">
                <a:latin typeface="Arial" panose="020B0604020202020204" pitchFamily="34" charset="0"/>
                <a:ea typeface="Calibri" panose="020F0502020204030204" pitchFamily="34" charset="0"/>
                <a:cs typeface="Arial" panose="020B0604020202020204" pitchFamily="34" charset="0"/>
              </a:rPr>
              <a:t> </a:t>
            </a:r>
            <a:r>
              <a:rPr lang="en-US" sz="2400" dirty="0" err="1" smtClean="0">
                <a:latin typeface="Arial" panose="020B0604020202020204" pitchFamily="34" charset="0"/>
                <a:ea typeface="Calibri" panose="020F0502020204030204" pitchFamily="34" charset="0"/>
                <a:cs typeface="Arial" panose="020B0604020202020204" pitchFamily="34" charset="0"/>
              </a:rPr>
              <a:t>lý</a:t>
            </a:r>
            <a:r>
              <a:rPr lang="en-US" sz="2400" dirty="0" smtClean="0">
                <a:latin typeface="Arial" panose="020B0604020202020204" pitchFamily="34" charset="0"/>
                <a:ea typeface="Calibri" panose="020F0502020204030204" pitchFamily="34" charset="0"/>
                <a:cs typeface="Arial" panose="020B0604020202020204" pitchFamily="34" charset="0"/>
              </a:rPr>
              <a:t>: </a:t>
            </a:r>
            <a:r>
              <a:rPr lang="en-US" sz="2400" dirty="0" err="1" smtClean="0">
                <a:latin typeface="Arial" panose="020B0604020202020204" pitchFamily="34" charset="0"/>
                <a:ea typeface="Calibri" panose="020F0502020204030204" pitchFamily="34" charset="0"/>
                <a:cs typeface="Arial" panose="020B0604020202020204" pitchFamily="34" charset="0"/>
              </a:rPr>
              <a:t>Cần</a:t>
            </a:r>
            <a:r>
              <a:rPr lang="en-US" sz="2400" dirty="0" smtClean="0">
                <a:latin typeface="Arial" panose="020B0604020202020204" pitchFamily="34" charset="0"/>
                <a:ea typeface="Calibri" panose="020F0502020204030204" pitchFamily="34" charset="0"/>
                <a:cs typeface="Arial" panose="020B0604020202020204" pitchFamily="34" charset="0"/>
              </a:rPr>
              <a:t> </a:t>
            </a:r>
            <a:r>
              <a:rPr lang="en-US" sz="2400" dirty="0" err="1">
                <a:latin typeface="Arial" panose="020B0604020202020204" pitchFamily="34" charset="0"/>
                <a:ea typeface="Calibri" panose="020F0502020204030204" pitchFamily="34" charset="0"/>
                <a:cs typeface="Arial" panose="020B0604020202020204" pitchFamily="34" charset="0"/>
              </a:rPr>
              <a:t>nhiều</a:t>
            </a:r>
            <a:r>
              <a:rPr lang="en-US" sz="2400" dirty="0">
                <a:latin typeface="Arial" panose="020B0604020202020204" pitchFamily="34" charset="0"/>
                <a:ea typeface="Calibri" panose="020F0502020204030204" pitchFamily="34" charset="0"/>
                <a:cs typeface="Arial" panose="020B0604020202020204" pitchFamily="34" charset="0"/>
              </a:rPr>
              <a:t> </a:t>
            </a:r>
            <a:r>
              <a:rPr lang="en-US" sz="2400" dirty="0" err="1">
                <a:latin typeface="Arial" panose="020B0604020202020204" pitchFamily="34" charset="0"/>
                <a:ea typeface="Calibri" panose="020F0502020204030204" pitchFamily="34" charset="0"/>
                <a:cs typeface="Arial" panose="020B0604020202020204" pitchFamily="34" charset="0"/>
              </a:rPr>
              <a:t>xử</a:t>
            </a:r>
            <a:r>
              <a:rPr lang="en-US" sz="2400" dirty="0">
                <a:latin typeface="Arial" panose="020B0604020202020204" pitchFamily="34" charset="0"/>
                <a:ea typeface="Calibri" panose="020F0502020204030204" pitchFamily="34" charset="0"/>
                <a:cs typeface="Arial" panose="020B0604020202020204" pitchFamily="34" charset="0"/>
              </a:rPr>
              <a:t> </a:t>
            </a:r>
            <a:r>
              <a:rPr lang="en-US" sz="2400" dirty="0" err="1">
                <a:latin typeface="Arial" panose="020B0604020202020204" pitchFamily="34" charset="0"/>
                <a:ea typeface="Calibri" panose="020F0502020204030204" pitchFamily="34" charset="0"/>
                <a:cs typeface="Arial" panose="020B0604020202020204" pitchFamily="34" charset="0"/>
              </a:rPr>
              <a:t>lý</a:t>
            </a:r>
            <a:r>
              <a:rPr lang="en-US" sz="2400" dirty="0">
                <a:latin typeface="Arial" panose="020B0604020202020204" pitchFamily="34" charset="0"/>
                <a:ea typeface="Calibri" panose="020F0502020204030204" pitchFamily="34" charset="0"/>
                <a:cs typeface="Arial" panose="020B0604020202020204" pitchFamily="34" charset="0"/>
              </a:rPr>
              <a:t> CPU </a:t>
            </a:r>
            <a:r>
              <a:rPr lang="en-US" sz="2400" dirty="0" err="1">
                <a:latin typeface="Arial" panose="020B0604020202020204" pitchFamily="34" charset="0"/>
                <a:ea typeface="Calibri" panose="020F0502020204030204" pitchFamily="34" charset="0"/>
                <a:cs typeface="Arial" panose="020B0604020202020204" pitchFamily="34" charset="0"/>
              </a:rPr>
              <a:t>hơn</a:t>
            </a:r>
            <a:r>
              <a:rPr lang="en-US" sz="2400" dirty="0">
                <a:latin typeface="Arial" panose="020B0604020202020204" pitchFamily="34" charset="0"/>
                <a:ea typeface="Calibri" panose="020F0502020204030204" pitchFamily="34" charset="0"/>
                <a:cs typeface="Arial" panose="020B0604020202020204" pitchFamily="34" charset="0"/>
              </a:rPr>
              <a:t> </a:t>
            </a:r>
            <a:r>
              <a:rPr lang="en-US" sz="2400" dirty="0" err="1">
                <a:latin typeface="Arial" panose="020B0604020202020204" pitchFamily="34" charset="0"/>
                <a:ea typeface="Calibri" panose="020F0502020204030204" pitchFamily="34" charset="0"/>
                <a:cs typeface="Arial" panose="020B0604020202020204" pitchFamily="34" charset="0"/>
              </a:rPr>
              <a:t>đối</a:t>
            </a:r>
            <a:r>
              <a:rPr lang="en-US" sz="2400" dirty="0">
                <a:latin typeface="Arial" panose="020B0604020202020204" pitchFamily="34" charset="0"/>
                <a:ea typeface="Calibri" panose="020F0502020204030204" pitchFamily="34" charset="0"/>
                <a:cs typeface="Arial" panose="020B0604020202020204" pitchFamily="34" charset="0"/>
              </a:rPr>
              <a:t> </a:t>
            </a:r>
            <a:r>
              <a:rPr lang="en-US" sz="2400" dirty="0" err="1">
                <a:latin typeface="Arial" panose="020B0604020202020204" pitchFamily="34" charset="0"/>
                <a:ea typeface="Calibri" panose="020F0502020204030204" pitchFamily="34" charset="0"/>
                <a:cs typeface="Arial" panose="020B0604020202020204" pitchFamily="34" charset="0"/>
              </a:rPr>
              <a:t>với</a:t>
            </a:r>
            <a:r>
              <a:rPr lang="en-US" sz="2400" dirty="0">
                <a:latin typeface="Arial" panose="020B0604020202020204" pitchFamily="34" charset="0"/>
                <a:ea typeface="Calibri" panose="020F0502020204030204" pitchFamily="34" charset="0"/>
                <a:cs typeface="Arial" panose="020B0604020202020204" pitchFamily="34" charset="0"/>
              </a:rPr>
              <a:t> </a:t>
            </a:r>
            <a:r>
              <a:rPr lang="en-US" sz="2400" dirty="0" err="1">
                <a:latin typeface="Arial" panose="020B0604020202020204" pitchFamily="34" charset="0"/>
                <a:ea typeface="Calibri" panose="020F0502020204030204" pitchFamily="34" charset="0"/>
                <a:cs typeface="Arial" panose="020B0604020202020204" pitchFamily="34" charset="0"/>
              </a:rPr>
              <a:t>các</a:t>
            </a:r>
            <a:r>
              <a:rPr lang="en-US" sz="2400" dirty="0">
                <a:latin typeface="Arial" panose="020B0604020202020204" pitchFamily="34" charset="0"/>
                <a:ea typeface="Calibri" panose="020F0502020204030204" pitchFamily="34" charset="0"/>
                <a:cs typeface="Arial" panose="020B0604020202020204" pitchFamily="34" charset="0"/>
              </a:rPr>
              <a:t> </a:t>
            </a:r>
            <a:r>
              <a:rPr lang="en-US" sz="2400" dirty="0" err="1">
                <a:latin typeface="Arial" panose="020B0604020202020204" pitchFamily="34" charset="0"/>
                <a:ea typeface="Calibri" panose="020F0502020204030204" pitchFamily="34" charset="0"/>
                <a:cs typeface="Arial" panose="020B0604020202020204" pitchFamily="34" charset="0"/>
              </a:rPr>
              <a:t>giao</a:t>
            </a:r>
            <a:r>
              <a:rPr lang="en-US" sz="2400" dirty="0">
                <a:latin typeface="Arial" panose="020B0604020202020204" pitchFamily="34" charset="0"/>
                <a:ea typeface="Calibri" panose="020F0502020204030204" pitchFamily="34" charset="0"/>
                <a:cs typeface="Arial" panose="020B0604020202020204" pitchFamily="34" charset="0"/>
              </a:rPr>
              <a:t> </a:t>
            </a:r>
            <a:r>
              <a:rPr lang="en-US" sz="2400" dirty="0" err="1">
                <a:latin typeface="Arial" panose="020B0604020202020204" pitchFamily="34" charset="0"/>
                <a:ea typeface="Calibri" panose="020F0502020204030204" pitchFamily="34" charset="0"/>
                <a:cs typeface="Arial" panose="020B0604020202020204" pitchFamily="34" charset="0"/>
              </a:rPr>
              <a:t>thức</a:t>
            </a:r>
            <a:r>
              <a:rPr lang="en-US" sz="2400" dirty="0">
                <a:latin typeface="Arial" panose="020B0604020202020204" pitchFamily="34" charset="0"/>
                <a:ea typeface="Calibri" panose="020F0502020204030204" pitchFamily="34" charset="0"/>
                <a:cs typeface="Arial" panose="020B0604020202020204" pitchFamily="34" charset="0"/>
              </a:rPr>
              <a:t> </a:t>
            </a:r>
            <a:r>
              <a:rPr lang="en-US" sz="2400" dirty="0" err="1">
                <a:latin typeface="Arial" panose="020B0604020202020204" pitchFamily="34" charset="0"/>
                <a:ea typeface="Calibri" panose="020F0502020204030204" pitchFamily="34" charset="0"/>
                <a:cs typeface="Arial" panose="020B0604020202020204" pitchFamily="34" charset="0"/>
              </a:rPr>
              <a:t>định</a:t>
            </a:r>
            <a:r>
              <a:rPr lang="en-US" sz="2400" dirty="0">
                <a:latin typeface="Arial" panose="020B0604020202020204" pitchFamily="34" charset="0"/>
                <a:ea typeface="Calibri" panose="020F0502020204030204" pitchFamily="34" charset="0"/>
                <a:cs typeface="Arial" panose="020B0604020202020204" pitchFamily="34" charset="0"/>
              </a:rPr>
              <a:t> </a:t>
            </a:r>
            <a:r>
              <a:rPr lang="en-US" sz="2400" dirty="0" err="1">
                <a:latin typeface="Arial" panose="020B0604020202020204" pitchFamily="34" charset="0"/>
                <a:ea typeface="Calibri" panose="020F0502020204030204" pitchFamily="34" charset="0"/>
                <a:cs typeface="Arial" panose="020B0604020202020204" pitchFamily="34" charset="0"/>
              </a:rPr>
              <a:t>tuyến</a:t>
            </a:r>
            <a:r>
              <a:rPr lang="en-US" sz="2400" dirty="0">
                <a:latin typeface="Arial" panose="020B0604020202020204" pitchFamily="34" charset="0"/>
                <a:ea typeface="Calibri" panose="020F0502020204030204" pitchFamily="34" charset="0"/>
                <a:cs typeface="Arial" panose="020B0604020202020204" pitchFamily="34" charset="0"/>
              </a:rPr>
              <a:t> </a:t>
            </a:r>
            <a:r>
              <a:rPr lang="en-US" sz="2400" dirty="0" err="1">
                <a:latin typeface="Arial" panose="020B0604020202020204" pitchFamily="34" charset="0"/>
                <a:ea typeface="Calibri" panose="020F0502020204030204" pitchFamily="34" charset="0"/>
                <a:cs typeface="Arial" panose="020B0604020202020204" pitchFamily="34" charset="0"/>
              </a:rPr>
              <a:t>trạng</a:t>
            </a:r>
            <a:r>
              <a:rPr lang="en-US" sz="2400" dirty="0">
                <a:latin typeface="Arial" panose="020B0604020202020204" pitchFamily="34" charset="0"/>
                <a:ea typeface="Calibri" panose="020F0502020204030204" pitchFamily="34" charset="0"/>
                <a:cs typeface="Arial" panose="020B0604020202020204" pitchFamily="34" charset="0"/>
              </a:rPr>
              <a:t> </a:t>
            </a:r>
            <a:r>
              <a:rPr lang="en-US" sz="2400" dirty="0" err="1">
                <a:latin typeface="Arial" panose="020B0604020202020204" pitchFamily="34" charset="0"/>
                <a:ea typeface="Calibri" panose="020F0502020204030204" pitchFamily="34" charset="0"/>
                <a:cs typeface="Arial" panose="020B0604020202020204" pitchFamily="34" charset="0"/>
              </a:rPr>
              <a:t>thái</a:t>
            </a:r>
            <a:r>
              <a:rPr lang="en-US" sz="2400" dirty="0">
                <a:latin typeface="Arial" panose="020B0604020202020204" pitchFamily="34" charset="0"/>
                <a:ea typeface="Calibri" panose="020F0502020204030204" pitchFamily="34" charset="0"/>
                <a:cs typeface="Arial" panose="020B0604020202020204" pitchFamily="34" charset="0"/>
              </a:rPr>
              <a:t> </a:t>
            </a:r>
            <a:r>
              <a:rPr lang="en-US" sz="2400" dirty="0" err="1">
                <a:latin typeface="Arial" panose="020B0604020202020204" pitchFamily="34" charset="0"/>
                <a:ea typeface="Calibri" panose="020F0502020204030204" pitchFamily="34" charset="0"/>
                <a:cs typeface="Arial" panose="020B0604020202020204" pitchFamily="34" charset="0"/>
              </a:rPr>
              <a:t>liên</a:t>
            </a:r>
            <a:r>
              <a:rPr lang="en-US" sz="2400" dirty="0">
                <a:latin typeface="Arial" panose="020B0604020202020204" pitchFamily="34" charset="0"/>
                <a:ea typeface="Calibri" panose="020F0502020204030204" pitchFamily="34" charset="0"/>
                <a:cs typeface="Arial" panose="020B0604020202020204" pitchFamily="34" charset="0"/>
              </a:rPr>
              <a:t> </a:t>
            </a:r>
            <a:r>
              <a:rPr lang="en-US" sz="2400" dirty="0" err="1">
                <a:latin typeface="Arial" panose="020B0604020202020204" pitchFamily="34" charset="0"/>
                <a:ea typeface="Calibri" panose="020F0502020204030204" pitchFamily="34" charset="0"/>
                <a:cs typeface="Arial" panose="020B0604020202020204" pitchFamily="34" charset="0"/>
              </a:rPr>
              <a:t>kết</a:t>
            </a:r>
            <a:endParaRPr lang="en-US" sz="2400" dirty="0">
              <a:latin typeface="Arial" panose="020B0604020202020204" pitchFamily="34" charset="0"/>
              <a:ea typeface="Calibri" panose="020F0502020204030204" pitchFamily="34" charset="0"/>
              <a:cs typeface="Arial" panose="020B0604020202020204" pitchFamily="34" charset="0"/>
            </a:endParaRPr>
          </a:p>
          <a:p>
            <a:pPr marL="742950" lvl="1" indent="-285750" algn="just">
              <a:lnSpc>
                <a:spcPct val="150000"/>
              </a:lnSpc>
              <a:spcAft>
                <a:spcPts val="800"/>
              </a:spcAft>
              <a:buFont typeface="Wingdings" panose="05000000000000000000" pitchFamily="2" charset="2"/>
              <a:buChar char="ü"/>
            </a:pPr>
            <a:r>
              <a:rPr lang="en-US" sz="2400" dirty="0" err="1">
                <a:latin typeface="Arial" panose="020B0604020202020204" pitchFamily="34" charset="0"/>
                <a:ea typeface="Calibri" panose="020F0502020204030204" pitchFamily="34" charset="0"/>
                <a:cs typeface="Arial" panose="020B0604020202020204" pitchFamily="34" charset="0"/>
              </a:rPr>
              <a:t>Yêu</a:t>
            </a:r>
            <a:r>
              <a:rPr lang="en-US" sz="2400" dirty="0">
                <a:latin typeface="Arial" panose="020B0604020202020204" pitchFamily="34" charset="0"/>
                <a:ea typeface="Calibri" panose="020F0502020204030204" pitchFamily="34" charset="0"/>
                <a:cs typeface="Arial" panose="020B0604020202020204" pitchFamily="34" charset="0"/>
              </a:rPr>
              <a:t> </a:t>
            </a:r>
            <a:r>
              <a:rPr lang="en-US" sz="2400" dirty="0" err="1">
                <a:latin typeface="Arial" panose="020B0604020202020204" pitchFamily="34" charset="0"/>
                <a:ea typeface="Calibri" panose="020F0502020204030204" pitchFamily="34" charset="0"/>
                <a:cs typeface="Arial" panose="020B0604020202020204" pitchFamily="34" charset="0"/>
              </a:rPr>
              <a:t>cầu</a:t>
            </a:r>
            <a:r>
              <a:rPr lang="en-US" sz="2400" dirty="0">
                <a:latin typeface="Arial" panose="020B0604020202020204" pitchFamily="34" charset="0"/>
                <a:ea typeface="Calibri" panose="020F0502020204030204" pitchFamily="34" charset="0"/>
                <a:cs typeface="Arial" panose="020B0604020202020204" pitchFamily="34" charset="0"/>
              </a:rPr>
              <a:t> </a:t>
            </a:r>
            <a:r>
              <a:rPr lang="en-US" sz="2400" dirty="0" err="1">
                <a:latin typeface="Arial" panose="020B0604020202020204" pitchFamily="34" charset="0"/>
                <a:ea typeface="Calibri" panose="020F0502020204030204" pitchFamily="34" charset="0"/>
                <a:cs typeface="Arial" panose="020B0604020202020204" pitchFamily="34" charset="0"/>
              </a:rPr>
              <a:t>về</a:t>
            </a:r>
            <a:r>
              <a:rPr lang="en-US" sz="2400" dirty="0">
                <a:latin typeface="Arial" panose="020B0604020202020204" pitchFamily="34" charset="0"/>
                <a:ea typeface="Calibri" panose="020F0502020204030204" pitchFamily="34" charset="0"/>
                <a:cs typeface="Arial" panose="020B0604020202020204" pitchFamily="34" charset="0"/>
              </a:rPr>
              <a:t> </a:t>
            </a:r>
            <a:r>
              <a:rPr lang="en-US" sz="2400" dirty="0" err="1">
                <a:latin typeface="Arial" panose="020B0604020202020204" pitchFamily="34" charset="0"/>
                <a:ea typeface="Calibri" panose="020F0502020204030204" pitchFamily="34" charset="0"/>
                <a:cs typeface="Arial" panose="020B0604020202020204" pitchFamily="34" charset="0"/>
              </a:rPr>
              <a:t>băng</a:t>
            </a:r>
            <a:r>
              <a:rPr lang="en-US" sz="2400" dirty="0">
                <a:latin typeface="Arial" panose="020B0604020202020204" pitchFamily="34" charset="0"/>
                <a:ea typeface="Calibri" panose="020F0502020204030204" pitchFamily="34" charset="0"/>
                <a:cs typeface="Arial" panose="020B0604020202020204" pitchFamily="34" charset="0"/>
              </a:rPr>
              <a:t> </a:t>
            </a:r>
            <a:r>
              <a:rPr lang="en-US" sz="2400" dirty="0" err="1" smtClean="0">
                <a:latin typeface="Arial" panose="020B0604020202020204" pitchFamily="34" charset="0"/>
                <a:ea typeface="Calibri" panose="020F0502020204030204" pitchFamily="34" charset="0"/>
                <a:cs typeface="Arial" panose="020B0604020202020204" pitchFamily="34" charset="0"/>
              </a:rPr>
              <a:t>thông</a:t>
            </a:r>
            <a:r>
              <a:rPr lang="en-US" sz="2400" dirty="0" smtClean="0">
                <a:latin typeface="Arial" panose="020B0604020202020204" pitchFamily="34" charset="0"/>
                <a:ea typeface="Calibri" panose="020F0502020204030204" pitchFamily="34" charset="0"/>
                <a:cs typeface="Arial" panose="020B0604020202020204" pitchFamily="34" charset="0"/>
              </a:rPr>
              <a:t>: </a:t>
            </a:r>
            <a:r>
              <a:rPr lang="en-US" sz="2400" dirty="0" err="1" smtClean="0">
                <a:latin typeface="Arial" panose="020B0604020202020204" pitchFamily="34" charset="0"/>
                <a:ea typeface="Calibri" panose="020F0502020204030204" pitchFamily="34" charset="0"/>
                <a:cs typeface="Arial" panose="020B0604020202020204" pitchFamily="34" charset="0"/>
              </a:rPr>
              <a:t>Khởi</a:t>
            </a:r>
            <a:r>
              <a:rPr lang="en-US" sz="2400" dirty="0" smtClean="0">
                <a:latin typeface="Arial" panose="020B0604020202020204" pitchFamily="34" charset="0"/>
                <a:ea typeface="Calibri" panose="020F0502020204030204" pitchFamily="34" charset="0"/>
                <a:cs typeface="Arial" panose="020B0604020202020204" pitchFamily="34" charset="0"/>
              </a:rPr>
              <a:t> </a:t>
            </a:r>
            <a:r>
              <a:rPr lang="en-US" sz="2400" dirty="0" err="1">
                <a:latin typeface="Arial" panose="020B0604020202020204" pitchFamily="34" charset="0"/>
                <a:ea typeface="Calibri" panose="020F0502020204030204" pitchFamily="34" charset="0"/>
                <a:cs typeface="Arial" panose="020B0604020202020204" pitchFamily="34" charset="0"/>
              </a:rPr>
              <a:t>động</a:t>
            </a:r>
            <a:r>
              <a:rPr lang="en-US" sz="2400" dirty="0">
                <a:latin typeface="Arial" panose="020B0604020202020204" pitchFamily="34" charset="0"/>
                <a:ea typeface="Calibri" panose="020F0502020204030204" pitchFamily="34" charset="0"/>
                <a:cs typeface="Arial" panose="020B0604020202020204" pitchFamily="34" charset="0"/>
              </a:rPr>
              <a:t> ban </a:t>
            </a:r>
            <a:r>
              <a:rPr lang="en-US" sz="2400" dirty="0" err="1">
                <a:latin typeface="Arial" panose="020B0604020202020204" pitchFamily="34" charset="0"/>
                <a:ea typeface="Calibri" panose="020F0502020204030204" pitchFamily="34" charset="0"/>
                <a:cs typeface="Arial" panose="020B0604020202020204" pitchFamily="34" charset="0"/>
              </a:rPr>
              <a:t>đầu</a:t>
            </a:r>
            <a:r>
              <a:rPr lang="en-US" sz="2400" dirty="0">
                <a:latin typeface="Arial" panose="020B0604020202020204" pitchFamily="34" charset="0"/>
                <a:ea typeface="Calibri" panose="020F0502020204030204" pitchFamily="34" charset="0"/>
                <a:cs typeface="Arial" panose="020B0604020202020204" pitchFamily="34" charset="0"/>
              </a:rPr>
              <a:t> </a:t>
            </a:r>
            <a:r>
              <a:rPr lang="en-US" sz="2400" dirty="0" err="1">
                <a:latin typeface="Arial" panose="020B0604020202020204" pitchFamily="34" charset="0"/>
                <a:ea typeface="Calibri" panose="020F0502020204030204" pitchFamily="34" charset="0"/>
                <a:cs typeface="Arial" panose="020B0604020202020204" pitchFamily="34" charset="0"/>
              </a:rPr>
              <a:t>của</a:t>
            </a:r>
            <a:r>
              <a:rPr lang="en-US" sz="2400" dirty="0">
                <a:latin typeface="Arial" panose="020B0604020202020204" pitchFamily="34" charset="0"/>
                <a:ea typeface="Calibri" panose="020F0502020204030204" pitchFamily="34" charset="0"/>
                <a:cs typeface="Arial" panose="020B0604020202020204" pitchFamily="34" charset="0"/>
              </a:rPr>
              <a:t> </a:t>
            </a:r>
            <a:r>
              <a:rPr lang="en-US" sz="2400" dirty="0" err="1">
                <a:latin typeface="Arial" panose="020B0604020202020204" pitchFamily="34" charset="0"/>
                <a:ea typeface="Calibri" panose="020F0502020204030204" pitchFamily="34" charset="0"/>
                <a:cs typeface="Arial" panose="020B0604020202020204" pitchFamily="34" charset="0"/>
              </a:rPr>
              <a:t>các</a:t>
            </a:r>
            <a:r>
              <a:rPr lang="en-US" sz="2400" dirty="0">
                <a:latin typeface="Arial" panose="020B0604020202020204" pitchFamily="34" charset="0"/>
                <a:ea typeface="Calibri" panose="020F0502020204030204" pitchFamily="34" charset="0"/>
                <a:cs typeface="Arial" panose="020B0604020202020204" pitchFamily="34" charset="0"/>
              </a:rPr>
              <a:t> </a:t>
            </a:r>
            <a:r>
              <a:rPr lang="en-US" sz="2400" dirty="0" err="1">
                <a:latin typeface="Arial" panose="020B0604020202020204" pitchFamily="34" charset="0"/>
                <a:ea typeface="Calibri" panose="020F0502020204030204" pitchFamily="34" charset="0"/>
                <a:cs typeface="Arial" panose="020B0604020202020204" pitchFamily="34" charset="0"/>
              </a:rPr>
              <a:t>giao</a:t>
            </a:r>
            <a:r>
              <a:rPr lang="en-US" sz="2400" dirty="0">
                <a:latin typeface="Arial" panose="020B0604020202020204" pitchFamily="34" charset="0"/>
                <a:ea typeface="Calibri" panose="020F0502020204030204" pitchFamily="34" charset="0"/>
                <a:cs typeface="Arial" panose="020B0604020202020204" pitchFamily="34" charset="0"/>
              </a:rPr>
              <a:t> </a:t>
            </a:r>
            <a:r>
              <a:rPr lang="en-US" sz="2400" dirty="0" err="1">
                <a:latin typeface="Arial" panose="020B0604020202020204" pitchFamily="34" charset="0"/>
                <a:ea typeface="Calibri" panose="020F0502020204030204" pitchFamily="34" charset="0"/>
                <a:cs typeface="Arial" panose="020B0604020202020204" pitchFamily="34" charset="0"/>
              </a:rPr>
              <a:t>thức</a:t>
            </a:r>
            <a:r>
              <a:rPr lang="en-US" sz="2400" dirty="0">
                <a:latin typeface="Arial" panose="020B0604020202020204" pitchFamily="34" charset="0"/>
                <a:ea typeface="Calibri" panose="020F0502020204030204" pitchFamily="34" charset="0"/>
                <a:cs typeface="Arial" panose="020B0604020202020204" pitchFamily="34" charset="0"/>
              </a:rPr>
              <a:t> </a:t>
            </a:r>
            <a:r>
              <a:rPr lang="en-US" sz="2400" dirty="0" err="1">
                <a:latin typeface="Arial" panose="020B0604020202020204" pitchFamily="34" charset="0"/>
                <a:ea typeface="Calibri" panose="020F0502020204030204" pitchFamily="34" charset="0"/>
                <a:cs typeface="Arial" panose="020B0604020202020204" pitchFamily="34" charset="0"/>
              </a:rPr>
              <a:t>định</a:t>
            </a:r>
            <a:r>
              <a:rPr lang="en-US" sz="2400" dirty="0">
                <a:latin typeface="Arial" panose="020B0604020202020204" pitchFamily="34" charset="0"/>
                <a:ea typeface="Calibri" panose="020F0502020204030204" pitchFamily="34" charset="0"/>
                <a:cs typeface="Arial" panose="020B0604020202020204" pitchFamily="34" charset="0"/>
              </a:rPr>
              <a:t> </a:t>
            </a:r>
            <a:r>
              <a:rPr lang="en-US" sz="2400" dirty="0" err="1">
                <a:latin typeface="Arial" panose="020B0604020202020204" pitchFamily="34" charset="0"/>
                <a:ea typeface="Calibri" panose="020F0502020204030204" pitchFamily="34" charset="0"/>
                <a:cs typeface="Arial" panose="020B0604020202020204" pitchFamily="34" charset="0"/>
              </a:rPr>
              <a:t>tuyến</a:t>
            </a:r>
            <a:r>
              <a:rPr lang="en-US" sz="2400" dirty="0">
                <a:latin typeface="Arial" panose="020B0604020202020204" pitchFamily="34" charset="0"/>
                <a:ea typeface="Calibri" panose="020F0502020204030204" pitchFamily="34" charset="0"/>
                <a:cs typeface="Arial" panose="020B0604020202020204" pitchFamily="34" charset="0"/>
              </a:rPr>
              <a:t> </a:t>
            </a:r>
            <a:r>
              <a:rPr lang="en-US" sz="2400" dirty="0" err="1">
                <a:latin typeface="Arial" panose="020B0604020202020204" pitchFamily="34" charset="0"/>
                <a:ea typeface="Calibri" panose="020F0502020204030204" pitchFamily="34" charset="0"/>
                <a:cs typeface="Arial" panose="020B0604020202020204" pitchFamily="34" charset="0"/>
              </a:rPr>
              <a:t>trạng</a:t>
            </a:r>
            <a:r>
              <a:rPr lang="en-US" sz="2400" dirty="0">
                <a:latin typeface="Arial" panose="020B0604020202020204" pitchFamily="34" charset="0"/>
                <a:ea typeface="Calibri" panose="020F0502020204030204" pitchFamily="34" charset="0"/>
                <a:cs typeface="Arial" panose="020B0604020202020204" pitchFamily="34" charset="0"/>
              </a:rPr>
              <a:t> </a:t>
            </a:r>
            <a:r>
              <a:rPr lang="en-US" sz="2400" dirty="0" err="1">
                <a:latin typeface="Arial" panose="020B0604020202020204" pitchFamily="34" charset="0"/>
                <a:ea typeface="Calibri" panose="020F0502020204030204" pitchFamily="34" charset="0"/>
                <a:cs typeface="Arial" panose="020B0604020202020204" pitchFamily="34" charset="0"/>
              </a:rPr>
              <a:t>thái</a:t>
            </a:r>
            <a:r>
              <a:rPr lang="en-US" sz="2400" dirty="0">
                <a:latin typeface="Arial" panose="020B0604020202020204" pitchFamily="34" charset="0"/>
                <a:ea typeface="Calibri" panose="020F0502020204030204" pitchFamily="34" charset="0"/>
                <a:cs typeface="Arial" panose="020B0604020202020204" pitchFamily="34" charset="0"/>
              </a:rPr>
              <a:t> </a:t>
            </a:r>
            <a:r>
              <a:rPr lang="en-US" sz="2400" dirty="0" err="1">
                <a:latin typeface="Arial" panose="020B0604020202020204" pitchFamily="34" charset="0"/>
                <a:ea typeface="Calibri" panose="020F0502020204030204" pitchFamily="34" charset="0"/>
                <a:cs typeface="Arial" panose="020B0604020202020204" pitchFamily="34" charset="0"/>
              </a:rPr>
              <a:t>liên</a:t>
            </a:r>
            <a:r>
              <a:rPr lang="en-US" sz="2400" dirty="0">
                <a:latin typeface="Arial" panose="020B0604020202020204" pitchFamily="34" charset="0"/>
                <a:ea typeface="Calibri" panose="020F0502020204030204" pitchFamily="34" charset="0"/>
                <a:cs typeface="Arial" panose="020B0604020202020204" pitchFamily="34" charset="0"/>
              </a:rPr>
              <a:t> </a:t>
            </a:r>
            <a:r>
              <a:rPr lang="en-US" sz="2400" dirty="0" err="1">
                <a:latin typeface="Arial" panose="020B0604020202020204" pitchFamily="34" charset="0"/>
                <a:ea typeface="Calibri" panose="020F0502020204030204" pitchFamily="34" charset="0"/>
                <a:cs typeface="Arial" panose="020B0604020202020204" pitchFamily="34" charset="0"/>
              </a:rPr>
              <a:t>kết</a:t>
            </a:r>
            <a:r>
              <a:rPr lang="en-US" sz="2400" dirty="0">
                <a:latin typeface="Arial" panose="020B0604020202020204" pitchFamily="34" charset="0"/>
                <a:ea typeface="Calibri" panose="020F0502020204030204" pitchFamily="34" charset="0"/>
                <a:cs typeface="Arial" panose="020B0604020202020204" pitchFamily="34" charset="0"/>
              </a:rPr>
              <a:t> </a:t>
            </a:r>
            <a:r>
              <a:rPr lang="en-US" sz="2400" dirty="0" err="1">
                <a:latin typeface="Arial" panose="020B0604020202020204" pitchFamily="34" charset="0"/>
                <a:ea typeface="Calibri" panose="020F0502020204030204" pitchFamily="34" charset="0"/>
                <a:cs typeface="Arial" panose="020B0604020202020204" pitchFamily="34" charset="0"/>
              </a:rPr>
              <a:t>có</a:t>
            </a:r>
            <a:r>
              <a:rPr lang="en-US" sz="2400" dirty="0">
                <a:latin typeface="Arial" panose="020B0604020202020204" pitchFamily="34" charset="0"/>
                <a:ea typeface="Calibri" panose="020F0502020204030204" pitchFamily="34" charset="0"/>
                <a:cs typeface="Arial" panose="020B0604020202020204" pitchFamily="34" charset="0"/>
              </a:rPr>
              <a:t> </a:t>
            </a:r>
            <a:r>
              <a:rPr lang="en-US" sz="2400" dirty="0" err="1">
                <a:latin typeface="Arial" panose="020B0604020202020204" pitchFamily="34" charset="0"/>
                <a:ea typeface="Calibri" panose="020F0502020204030204" pitchFamily="34" charset="0"/>
                <a:cs typeface="Arial" panose="020B0604020202020204" pitchFamily="34" charset="0"/>
              </a:rPr>
              <a:t>thể</a:t>
            </a:r>
            <a:r>
              <a:rPr lang="en-US" sz="2400" dirty="0">
                <a:latin typeface="Arial" panose="020B0604020202020204" pitchFamily="34" charset="0"/>
                <a:ea typeface="Calibri" panose="020F0502020204030204" pitchFamily="34" charset="0"/>
                <a:cs typeface="Arial" panose="020B0604020202020204" pitchFamily="34" charset="0"/>
              </a:rPr>
              <a:t> </a:t>
            </a:r>
            <a:r>
              <a:rPr lang="en-US" sz="2400" dirty="0" err="1">
                <a:latin typeface="Arial" panose="020B0604020202020204" pitchFamily="34" charset="0"/>
                <a:ea typeface="Calibri" panose="020F0502020204030204" pitchFamily="34" charset="0"/>
                <a:cs typeface="Arial" panose="020B0604020202020204" pitchFamily="34" charset="0"/>
              </a:rPr>
              <a:t>tiêu</a:t>
            </a:r>
            <a:r>
              <a:rPr lang="en-US" sz="2400" dirty="0">
                <a:latin typeface="Arial" panose="020B0604020202020204" pitchFamily="34" charset="0"/>
                <a:ea typeface="Calibri" panose="020F0502020204030204" pitchFamily="34" charset="0"/>
                <a:cs typeface="Arial" panose="020B0604020202020204" pitchFamily="34" charset="0"/>
              </a:rPr>
              <a:t> </a:t>
            </a:r>
            <a:r>
              <a:rPr lang="en-US" sz="2400" dirty="0" err="1">
                <a:latin typeface="Arial" panose="020B0604020202020204" pitchFamily="34" charset="0"/>
                <a:ea typeface="Calibri" panose="020F0502020204030204" pitchFamily="34" charset="0"/>
                <a:cs typeface="Arial" panose="020B0604020202020204" pitchFamily="34" charset="0"/>
              </a:rPr>
              <a:t>tốn</a:t>
            </a:r>
            <a:r>
              <a:rPr lang="en-US" sz="2400" dirty="0">
                <a:latin typeface="Arial" panose="020B0604020202020204" pitchFamily="34" charset="0"/>
                <a:ea typeface="Calibri" panose="020F0502020204030204" pitchFamily="34" charset="0"/>
                <a:cs typeface="Arial" panose="020B0604020202020204" pitchFamily="34" charset="0"/>
              </a:rPr>
              <a:t> </a:t>
            </a:r>
            <a:r>
              <a:rPr lang="en-US" sz="2400" dirty="0" err="1">
                <a:latin typeface="Arial" panose="020B0604020202020204" pitchFamily="34" charset="0"/>
                <a:ea typeface="Calibri" panose="020F0502020204030204" pitchFamily="34" charset="0"/>
                <a:cs typeface="Arial" panose="020B0604020202020204" pitchFamily="34" charset="0"/>
              </a:rPr>
              <a:t>nhiều</a:t>
            </a:r>
            <a:r>
              <a:rPr lang="en-US" sz="2400" dirty="0">
                <a:latin typeface="Arial" panose="020B0604020202020204" pitchFamily="34" charset="0"/>
                <a:ea typeface="Calibri" panose="020F0502020204030204" pitchFamily="34" charset="0"/>
                <a:cs typeface="Arial" panose="020B0604020202020204" pitchFamily="34" charset="0"/>
              </a:rPr>
              <a:t> </a:t>
            </a:r>
            <a:r>
              <a:rPr lang="en-US" sz="2400" dirty="0" err="1">
                <a:latin typeface="Arial" panose="020B0604020202020204" pitchFamily="34" charset="0"/>
                <a:ea typeface="Calibri" panose="020F0502020204030204" pitchFamily="34" charset="0"/>
                <a:cs typeface="Arial" panose="020B0604020202020204" pitchFamily="34" charset="0"/>
              </a:rPr>
              <a:t>băng</a:t>
            </a:r>
            <a:r>
              <a:rPr lang="en-US" sz="2400" dirty="0">
                <a:latin typeface="Arial" panose="020B0604020202020204" pitchFamily="34" charset="0"/>
                <a:ea typeface="Calibri" panose="020F0502020204030204" pitchFamily="34" charset="0"/>
                <a:cs typeface="Arial" panose="020B0604020202020204" pitchFamily="34" charset="0"/>
              </a:rPr>
              <a:t> </a:t>
            </a:r>
            <a:r>
              <a:rPr lang="en-US" sz="2400" dirty="0" err="1" smtClean="0">
                <a:latin typeface="Arial" panose="020B0604020202020204" pitchFamily="34" charset="0"/>
                <a:ea typeface="Calibri" panose="020F0502020204030204" pitchFamily="34" charset="0"/>
                <a:cs typeface="Arial" panose="020B0604020202020204" pitchFamily="34" charset="0"/>
              </a:rPr>
              <a:t>thông</a:t>
            </a:r>
            <a:r>
              <a:rPr lang="en-US" sz="2400" dirty="0" smtClean="0">
                <a:latin typeface="Arial" panose="020B0604020202020204" pitchFamily="34" charset="0"/>
                <a:ea typeface="Calibri" panose="020F0502020204030204" pitchFamily="34" charset="0"/>
                <a:cs typeface="Arial" panose="020B0604020202020204" pitchFamily="34" charset="0"/>
              </a:rPr>
              <a:t>.</a:t>
            </a:r>
            <a:endParaRPr lang="en-US" sz="2400" dirty="0">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13729541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ltLang="en-US" sz="2800" dirty="0" smtClean="0"/>
              <a:t>So </a:t>
            </a:r>
            <a:r>
              <a:rPr lang="en-US" altLang="en-US" sz="2800" dirty="0" err="1" smtClean="0"/>
              <a:t>sánh</a:t>
            </a:r>
            <a:r>
              <a:rPr lang="en-US" altLang="en-US" sz="2800" dirty="0" smtClean="0"/>
              <a:t> Distance vector </a:t>
            </a:r>
            <a:r>
              <a:rPr lang="en-US" altLang="en-US" sz="2800" dirty="0" err="1" smtClean="0"/>
              <a:t>và</a:t>
            </a:r>
            <a:r>
              <a:rPr lang="en-US" altLang="en-US" sz="2800" dirty="0" smtClean="0"/>
              <a:t> Link-State </a:t>
            </a:r>
            <a:r>
              <a:rPr lang="en-US" altLang="en-US" sz="2800" dirty="0"/>
              <a:t>Routing Protocol</a:t>
            </a:r>
            <a:endParaRPr lang="en-US" sz="2800" dirty="0"/>
          </a:p>
        </p:txBody>
      </p:sp>
      <p:sp>
        <p:nvSpPr>
          <p:cNvPr id="3" name="Slide Number Placeholder 2"/>
          <p:cNvSpPr>
            <a:spLocks noGrp="1"/>
          </p:cNvSpPr>
          <p:nvPr>
            <p:ph type="sldNum" sz="quarter" idx="12"/>
          </p:nvPr>
        </p:nvSpPr>
        <p:spPr/>
        <p:txBody>
          <a:bodyPr/>
          <a:lstStyle/>
          <a:p>
            <a:fld id="{E3813BF9-5145-4417-B95D-FA8627973885}" type="slidenum">
              <a:rPr lang="en-US" smtClean="0"/>
              <a:pPr/>
              <a:t>16</a:t>
            </a:fld>
            <a:endParaRPr lang="en-US"/>
          </a:p>
        </p:txBody>
      </p:sp>
      <p:graphicFrame>
        <p:nvGraphicFramePr>
          <p:cNvPr id="6" name="Group 123"/>
          <p:cNvGraphicFramePr>
            <a:graphicFrameLocks/>
          </p:cNvGraphicFramePr>
          <p:nvPr>
            <p:extLst>
              <p:ext uri="{D42A27DB-BD31-4B8C-83A1-F6EECF244321}">
                <p14:modId xmlns:p14="http://schemas.microsoft.com/office/powerpoint/2010/main" val="3820760054"/>
              </p:ext>
            </p:extLst>
          </p:nvPr>
        </p:nvGraphicFramePr>
        <p:xfrm>
          <a:off x="256031" y="1524000"/>
          <a:ext cx="11460481" cy="4928553"/>
        </p:xfrm>
        <a:graphic>
          <a:graphicData uri="http://schemas.openxmlformats.org/drawingml/2006/table">
            <a:tbl>
              <a:tblPr/>
              <a:tblGrid>
                <a:gridCol w="1812323">
                  <a:extLst>
                    <a:ext uri="{9D8B030D-6E8A-4147-A177-3AD203B41FA5}">
                      <a16:colId xmlns:a16="http://schemas.microsoft.com/office/drawing/2014/main" val="20000"/>
                    </a:ext>
                  </a:extLst>
                </a:gridCol>
                <a:gridCol w="1800867">
                  <a:extLst>
                    <a:ext uri="{9D8B030D-6E8A-4147-A177-3AD203B41FA5}">
                      <a16:colId xmlns:a16="http://schemas.microsoft.com/office/drawing/2014/main" val="20001"/>
                    </a:ext>
                  </a:extLst>
                </a:gridCol>
                <a:gridCol w="2169747">
                  <a:extLst>
                    <a:ext uri="{9D8B030D-6E8A-4147-A177-3AD203B41FA5}">
                      <a16:colId xmlns:a16="http://schemas.microsoft.com/office/drawing/2014/main" val="20002"/>
                    </a:ext>
                  </a:extLst>
                </a:gridCol>
                <a:gridCol w="2073517">
                  <a:extLst>
                    <a:ext uri="{9D8B030D-6E8A-4147-A177-3AD203B41FA5}">
                      <a16:colId xmlns:a16="http://schemas.microsoft.com/office/drawing/2014/main" val="20003"/>
                    </a:ext>
                  </a:extLst>
                </a:gridCol>
                <a:gridCol w="2286598">
                  <a:extLst>
                    <a:ext uri="{9D8B030D-6E8A-4147-A177-3AD203B41FA5}">
                      <a16:colId xmlns:a16="http://schemas.microsoft.com/office/drawing/2014/main" val="20004"/>
                    </a:ext>
                  </a:extLst>
                </a:gridCol>
                <a:gridCol w="1317429">
                  <a:extLst>
                    <a:ext uri="{9D8B030D-6E8A-4147-A177-3AD203B41FA5}">
                      <a16:colId xmlns:a16="http://schemas.microsoft.com/office/drawing/2014/main" val="20005"/>
                    </a:ext>
                  </a:extLst>
                </a:gridCol>
              </a:tblGrid>
              <a:tr h="2762449">
                <a:tc>
                  <a:txBody>
                    <a:bodyPr/>
                    <a:lstStyle>
                      <a:lvl1pPr algn="l">
                        <a:lnSpc>
                          <a:spcPct val="95000"/>
                        </a:lnSpc>
                        <a:spcBef>
                          <a:spcPct val="50000"/>
                        </a:spcBef>
                        <a:buClr>
                          <a:srgbClr val="708CA1"/>
                        </a:buClr>
                        <a:buFont typeface="Wingdings" pitchFamily="2" charset="2"/>
                        <a:defRPr sz="2000">
                          <a:solidFill>
                            <a:schemeClr val="tx1"/>
                          </a:solidFill>
                          <a:latin typeface="Arial" pitchFamily="34" charset="0"/>
                        </a:defRPr>
                      </a:lvl1pPr>
                      <a:lvl2pPr algn="l">
                        <a:lnSpc>
                          <a:spcPct val="95000"/>
                        </a:lnSpc>
                        <a:spcBef>
                          <a:spcPct val="35000"/>
                        </a:spcBef>
                        <a:buClr>
                          <a:srgbClr val="708CA1"/>
                        </a:buClr>
                        <a:defRPr>
                          <a:solidFill>
                            <a:schemeClr val="tx1"/>
                          </a:solidFill>
                          <a:latin typeface="Arial" pitchFamily="34" charset="0"/>
                        </a:defRPr>
                      </a:lvl2pPr>
                      <a:lvl3pPr algn="l">
                        <a:lnSpc>
                          <a:spcPct val="95000"/>
                        </a:lnSpc>
                        <a:spcBef>
                          <a:spcPct val="35000"/>
                        </a:spcBef>
                        <a:buClr>
                          <a:srgbClr val="708CA1"/>
                        </a:buClr>
                        <a:defRPr>
                          <a:solidFill>
                            <a:schemeClr val="tx1"/>
                          </a:solidFill>
                          <a:latin typeface="Arial" pitchFamily="34" charset="0"/>
                        </a:defRPr>
                      </a:lvl3pPr>
                      <a:lvl4pPr algn="l">
                        <a:lnSpc>
                          <a:spcPct val="95000"/>
                        </a:lnSpc>
                        <a:spcBef>
                          <a:spcPct val="35000"/>
                        </a:spcBef>
                        <a:buClr>
                          <a:srgbClr val="708CA1"/>
                        </a:buClr>
                        <a:defRPr>
                          <a:solidFill>
                            <a:schemeClr val="tx1"/>
                          </a:solidFill>
                          <a:latin typeface="Arial" pitchFamily="34" charset="0"/>
                        </a:defRPr>
                      </a:lvl4pPr>
                      <a:lvl5pPr algn="l">
                        <a:lnSpc>
                          <a:spcPct val="95000"/>
                        </a:lnSpc>
                        <a:spcBef>
                          <a:spcPct val="35000"/>
                        </a:spcBef>
                        <a:buClr>
                          <a:srgbClr val="708CA1"/>
                        </a:buClr>
                        <a:defRPr>
                          <a:solidFill>
                            <a:schemeClr val="tx1"/>
                          </a:solidFill>
                          <a:latin typeface="Arial" pitchFamily="34" charset="0"/>
                        </a:defRPr>
                      </a:lvl5pPr>
                      <a:lvl6pPr fontAlgn="base">
                        <a:lnSpc>
                          <a:spcPct val="95000"/>
                        </a:lnSpc>
                        <a:spcBef>
                          <a:spcPct val="35000"/>
                        </a:spcBef>
                        <a:spcAft>
                          <a:spcPct val="0"/>
                        </a:spcAft>
                        <a:buClr>
                          <a:srgbClr val="708CA1"/>
                        </a:buClr>
                        <a:defRPr>
                          <a:solidFill>
                            <a:schemeClr val="tx1"/>
                          </a:solidFill>
                          <a:latin typeface="Arial" pitchFamily="34" charset="0"/>
                        </a:defRPr>
                      </a:lvl6pPr>
                      <a:lvl7pPr fontAlgn="base">
                        <a:lnSpc>
                          <a:spcPct val="95000"/>
                        </a:lnSpc>
                        <a:spcBef>
                          <a:spcPct val="35000"/>
                        </a:spcBef>
                        <a:spcAft>
                          <a:spcPct val="0"/>
                        </a:spcAft>
                        <a:buClr>
                          <a:srgbClr val="708CA1"/>
                        </a:buClr>
                        <a:defRPr>
                          <a:solidFill>
                            <a:schemeClr val="tx1"/>
                          </a:solidFill>
                          <a:latin typeface="Arial" pitchFamily="34" charset="0"/>
                        </a:defRPr>
                      </a:lvl7pPr>
                      <a:lvl8pPr fontAlgn="base">
                        <a:lnSpc>
                          <a:spcPct val="95000"/>
                        </a:lnSpc>
                        <a:spcBef>
                          <a:spcPct val="35000"/>
                        </a:spcBef>
                        <a:spcAft>
                          <a:spcPct val="0"/>
                        </a:spcAft>
                        <a:buClr>
                          <a:srgbClr val="708CA1"/>
                        </a:buClr>
                        <a:defRPr>
                          <a:solidFill>
                            <a:schemeClr val="tx1"/>
                          </a:solidFill>
                          <a:latin typeface="Arial" pitchFamily="34" charset="0"/>
                        </a:defRPr>
                      </a:lvl8pPr>
                      <a:lvl9pPr fontAlgn="base">
                        <a:lnSpc>
                          <a:spcPct val="95000"/>
                        </a:lnSpc>
                        <a:spcBef>
                          <a:spcPct val="35000"/>
                        </a:spcBef>
                        <a:spcAft>
                          <a:spcPct val="0"/>
                        </a:spcAft>
                        <a:buClr>
                          <a:srgbClr val="708CA1"/>
                        </a:buClr>
                        <a:defRPr>
                          <a:solidFill>
                            <a:schemeClr val="tx1"/>
                          </a:solidFill>
                          <a:latin typeface="Arial"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en-US" sz="2000" b="0" i="0" u="none" strike="noStrike" cap="none" normalizeH="0" baseline="0" dirty="0" smtClean="0">
                        <a:ln>
                          <a:noFill/>
                        </a:ln>
                        <a:solidFill>
                          <a:srgbClr val="800000"/>
                        </a:solidFill>
                        <a:effectLst/>
                        <a:latin typeface="Arial" pitchFamily="34" charset="0"/>
                        <a:cs typeface="Times New Roman" pitchFamily="18" charset="0"/>
                      </a:endParaRP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en-US" sz="2000" b="0" i="0" u="none" strike="noStrike" cap="none" normalizeH="0" baseline="0" dirty="0" smtClean="0">
                        <a:ln>
                          <a:noFill/>
                        </a:ln>
                        <a:solidFill>
                          <a:srgbClr val="800000"/>
                        </a:solidFill>
                        <a:effectLst/>
                        <a:latin typeface="Arial" pitchFamily="34" charset="0"/>
                        <a:cs typeface="Times New Roman" pitchFamily="18"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800000"/>
                          </a:solidFill>
                          <a:effectLst/>
                          <a:latin typeface="Arial" pitchFamily="34" charset="0"/>
                          <a:cs typeface="Times New Roman" pitchFamily="18" charset="0"/>
                        </a:rPr>
                        <a:t>Routing</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800000"/>
                          </a:solidFill>
                          <a:effectLst/>
                          <a:latin typeface="Arial" pitchFamily="34" charset="0"/>
                          <a:cs typeface="Times New Roman" pitchFamily="18" charset="0"/>
                        </a:rPr>
                        <a:t>protocol</a:t>
                      </a:r>
                      <a:endParaRPr kumimoji="0" lang="en-US" altLang="en-US" sz="2000" b="0" i="0" u="none" strike="noStrike" cap="none" normalizeH="0" baseline="0" dirty="0" smtClean="0">
                        <a:ln>
                          <a:noFill/>
                        </a:ln>
                        <a:solidFill>
                          <a:schemeClr val="tx1"/>
                        </a:solidFill>
                        <a:effectLst/>
                        <a:latin typeface="Arial" pitchFamily="34" charset="0"/>
                      </a:endParaRPr>
                    </a:p>
                  </a:txBody>
                  <a:tcPr marL="82124" marR="82124" marT="41061" marB="4106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triangl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triangle" w="med" len="med"/>
                    </a:lnB>
                    <a:lnTlToBr>
                      <a:noFill/>
                    </a:lnTlToBr>
                    <a:lnBlToTr>
                      <a:noFill/>
                    </a:lnBlToTr>
                    <a:noFill/>
                  </a:tcPr>
                </a:tc>
                <a:tc>
                  <a:txBody>
                    <a:bodyPr/>
                    <a:lstStyle>
                      <a:lvl1pPr algn="l">
                        <a:lnSpc>
                          <a:spcPct val="95000"/>
                        </a:lnSpc>
                        <a:spcBef>
                          <a:spcPct val="50000"/>
                        </a:spcBef>
                        <a:buClr>
                          <a:srgbClr val="708CA1"/>
                        </a:buClr>
                        <a:buFont typeface="Wingdings" pitchFamily="2" charset="2"/>
                        <a:defRPr sz="2000">
                          <a:solidFill>
                            <a:schemeClr val="tx1"/>
                          </a:solidFill>
                          <a:latin typeface="Arial" pitchFamily="34" charset="0"/>
                        </a:defRPr>
                      </a:lvl1pPr>
                      <a:lvl2pPr algn="l">
                        <a:lnSpc>
                          <a:spcPct val="95000"/>
                        </a:lnSpc>
                        <a:spcBef>
                          <a:spcPct val="35000"/>
                        </a:spcBef>
                        <a:buClr>
                          <a:srgbClr val="708CA1"/>
                        </a:buClr>
                        <a:defRPr>
                          <a:solidFill>
                            <a:schemeClr val="tx1"/>
                          </a:solidFill>
                          <a:latin typeface="Arial" pitchFamily="34" charset="0"/>
                        </a:defRPr>
                      </a:lvl2pPr>
                      <a:lvl3pPr algn="l">
                        <a:lnSpc>
                          <a:spcPct val="95000"/>
                        </a:lnSpc>
                        <a:spcBef>
                          <a:spcPct val="35000"/>
                        </a:spcBef>
                        <a:buClr>
                          <a:srgbClr val="708CA1"/>
                        </a:buClr>
                        <a:defRPr>
                          <a:solidFill>
                            <a:schemeClr val="tx1"/>
                          </a:solidFill>
                          <a:latin typeface="Arial" pitchFamily="34" charset="0"/>
                        </a:defRPr>
                      </a:lvl3pPr>
                      <a:lvl4pPr algn="l">
                        <a:lnSpc>
                          <a:spcPct val="95000"/>
                        </a:lnSpc>
                        <a:spcBef>
                          <a:spcPct val="35000"/>
                        </a:spcBef>
                        <a:buClr>
                          <a:srgbClr val="708CA1"/>
                        </a:buClr>
                        <a:defRPr>
                          <a:solidFill>
                            <a:schemeClr val="tx1"/>
                          </a:solidFill>
                          <a:latin typeface="Arial" pitchFamily="34" charset="0"/>
                        </a:defRPr>
                      </a:lvl4pPr>
                      <a:lvl5pPr algn="l">
                        <a:lnSpc>
                          <a:spcPct val="95000"/>
                        </a:lnSpc>
                        <a:spcBef>
                          <a:spcPct val="35000"/>
                        </a:spcBef>
                        <a:buClr>
                          <a:srgbClr val="708CA1"/>
                        </a:buClr>
                        <a:defRPr>
                          <a:solidFill>
                            <a:schemeClr val="tx1"/>
                          </a:solidFill>
                          <a:latin typeface="Arial" pitchFamily="34" charset="0"/>
                        </a:defRPr>
                      </a:lvl5pPr>
                      <a:lvl6pPr fontAlgn="base">
                        <a:lnSpc>
                          <a:spcPct val="95000"/>
                        </a:lnSpc>
                        <a:spcBef>
                          <a:spcPct val="35000"/>
                        </a:spcBef>
                        <a:spcAft>
                          <a:spcPct val="0"/>
                        </a:spcAft>
                        <a:buClr>
                          <a:srgbClr val="708CA1"/>
                        </a:buClr>
                        <a:defRPr>
                          <a:solidFill>
                            <a:schemeClr val="tx1"/>
                          </a:solidFill>
                          <a:latin typeface="Arial" pitchFamily="34" charset="0"/>
                        </a:defRPr>
                      </a:lvl6pPr>
                      <a:lvl7pPr fontAlgn="base">
                        <a:lnSpc>
                          <a:spcPct val="95000"/>
                        </a:lnSpc>
                        <a:spcBef>
                          <a:spcPct val="35000"/>
                        </a:spcBef>
                        <a:spcAft>
                          <a:spcPct val="0"/>
                        </a:spcAft>
                        <a:buClr>
                          <a:srgbClr val="708CA1"/>
                        </a:buClr>
                        <a:defRPr>
                          <a:solidFill>
                            <a:schemeClr val="tx1"/>
                          </a:solidFill>
                          <a:latin typeface="Arial" pitchFamily="34" charset="0"/>
                        </a:defRPr>
                      </a:lvl7pPr>
                      <a:lvl8pPr fontAlgn="base">
                        <a:lnSpc>
                          <a:spcPct val="95000"/>
                        </a:lnSpc>
                        <a:spcBef>
                          <a:spcPct val="35000"/>
                        </a:spcBef>
                        <a:spcAft>
                          <a:spcPct val="0"/>
                        </a:spcAft>
                        <a:buClr>
                          <a:srgbClr val="708CA1"/>
                        </a:buClr>
                        <a:defRPr>
                          <a:solidFill>
                            <a:schemeClr val="tx1"/>
                          </a:solidFill>
                          <a:latin typeface="Arial" pitchFamily="34" charset="0"/>
                        </a:defRPr>
                      </a:lvl8pPr>
                      <a:lvl9pPr fontAlgn="base">
                        <a:lnSpc>
                          <a:spcPct val="95000"/>
                        </a:lnSpc>
                        <a:spcBef>
                          <a:spcPct val="35000"/>
                        </a:spcBef>
                        <a:spcAft>
                          <a:spcPct val="0"/>
                        </a:spcAft>
                        <a:buClr>
                          <a:srgbClr val="708CA1"/>
                        </a:buClr>
                        <a:defRPr>
                          <a:solidFill>
                            <a:schemeClr val="tx1"/>
                          </a:solidFill>
                          <a:latin typeface="Arial"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en-US" sz="2000" b="0" i="0" u="none" strike="noStrike" cap="none" normalizeH="0" baseline="0" dirty="0" smtClean="0">
                        <a:ln>
                          <a:noFill/>
                        </a:ln>
                        <a:solidFill>
                          <a:srgbClr val="800000"/>
                        </a:solidFill>
                        <a:effectLst/>
                        <a:latin typeface="Arial" pitchFamily="34" charset="0"/>
                        <a:cs typeface="Times New Roman" pitchFamily="18" charset="0"/>
                      </a:endParaRP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en-US" sz="2000" b="0" i="0" u="none" strike="noStrike" cap="none" normalizeH="0" baseline="0" dirty="0" smtClean="0">
                        <a:ln>
                          <a:noFill/>
                        </a:ln>
                        <a:solidFill>
                          <a:srgbClr val="800000"/>
                        </a:solidFill>
                        <a:effectLst/>
                        <a:latin typeface="Arial" pitchFamily="34" charset="0"/>
                        <a:cs typeface="Times New Roman" pitchFamily="18"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800000"/>
                          </a:solidFill>
                          <a:effectLst/>
                          <a:latin typeface="Arial" pitchFamily="34" charset="0"/>
                          <a:cs typeface="Times New Roman" pitchFamily="18" charset="0"/>
                        </a:rPr>
                        <a:t>Builds</a:t>
                      </a:r>
                      <a:endParaRPr kumimoji="0" lang="en-US" altLang="en-US" sz="2000" b="0" i="0" u="none" strike="noStrike" cap="none" normalizeH="0" baseline="0" dirty="0" smtClean="0">
                        <a:ln>
                          <a:noFill/>
                        </a:ln>
                        <a:solidFill>
                          <a:schemeClr val="tx1"/>
                        </a:solidFill>
                        <a:effectLst/>
                        <a:latin typeface="Arial" pitchFamily="34" charset="0"/>
                        <a:cs typeface="Times New Roman" pitchFamily="18"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800000"/>
                          </a:solidFill>
                          <a:effectLst/>
                          <a:latin typeface="Arial" pitchFamily="34" charset="0"/>
                          <a:cs typeface="Times New Roman" pitchFamily="18" charset="0"/>
                        </a:rPr>
                        <a:t>Topological</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800000"/>
                          </a:solidFill>
                          <a:effectLst/>
                          <a:latin typeface="Arial" pitchFamily="34" charset="0"/>
                          <a:cs typeface="Times New Roman" pitchFamily="18" charset="0"/>
                        </a:rPr>
                        <a:t> map</a:t>
                      </a:r>
                      <a:endParaRPr kumimoji="0" lang="en-US" altLang="en-US" sz="2000" b="0" i="0" u="none" strike="noStrike" cap="none" normalizeH="0" baseline="0" dirty="0" smtClean="0">
                        <a:ln>
                          <a:noFill/>
                        </a:ln>
                        <a:solidFill>
                          <a:schemeClr val="tx1"/>
                        </a:solidFill>
                        <a:effectLst/>
                        <a:latin typeface="Arial" pitchFamily="34" charset="0"/>
                        <a:cs typeface="Times New Roman" pitchFamily="18" charset="0"/>
                      </a:endParaRPr>
                    </a:p>
                  </a:txBody>
                  <a:tcPr marL="82124" marR="82124" marT="41061" marB="41061" horzOverflow="overflow">
                    <a:lnL w="12700" cap="flat" cmpd="sng" algn="ctr">
                      <a:solidFill>
                        <a:srgbClr val="000000"/>
                      </a:solidFill>
                      <a:prstDash val="solid"/>
                      <a:round/>
                      <a:headEnd type="none" w="med" len="med"/>
                      <a:tailEnd type="triangle" w="med" len="med"/>
                    </a:lnL>
                    <a:lnR w="12700" cap="flat" cmpd="sng" algn="ctr">
                      <a:solidFill>
                        <a:srgbClr val="000000"/>
                      </a:solidFill>
                      <a:prstDash val="solid"/>
                      <a:round/>
                      <a:headEnd type="none" w="med" len="med"/>
                      <a:tailEnd type="triangl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triangle" w="med" len="med"/>
                    </a:lnB>
                    <a:lnTlToBr>
                      <a:noFill/>
                    </a:lnTlToBr>
                    <a:lnBlToTr>
                      <a:noFill/>
                    </a:lnBlToTr>
                    <a:noFill/>
                  </a:tcPr>
                </a:tc>
                <a:tc>
                  <a:txBody>
                    <a:bodyPr/>
                    <a:lstStyle>
                      <a:lvl1pPr algn="l">
                        <a:lnSpc>
                          <a:spcPct val="95000"/>
                        </a:lnSpc>
                        <a:spcBef>
                          <a:spcPct val="50000"/>
                        </a:spcBef>
                        <a:buClr>
                          <a:srgbClr val="708CA1"/>
                        </a:buClr>
                        <a:buFont typeface="Wingdings" pitchFamily="2" charset="2"/>
                        <a:defRPr sz="2000">
                          <a:solidFill>
                            <a:schemeClr val="tx1"/>
                          </a:solidFill>
                          <a:latin typeface="Arial" pitchFamily="34" charset="0"/>
                        </a:defRPr>
                      </a:lvl1pPr>
                      <a:lvl2pPr algn="l">
                        <a:lnSpc>
                          <a:spcPct val="95000"/>
                        </a:lnSpc>
                        <a:spcBef>
                          <a:spcPct val="35000"/>
                        </a:spcBef>
                        <a:buClr>
                          <a:srgbClr val="708CA1"/>
                        </a:buClr>
                        <a:defRPr>
                          <a:solidFill>
                            <a:schemeClr val="tx1"/>
                          </a:solidFill>
                          <a:latin typeface="Arial" pitchFamily="34" charset="0"/>
                        </a:defRPr>
                      </a:lvl2pPr>
                      <a:lvl3pPr algn="l">
                        <a:lnSpc>
                          <a:spcPct val="95000"/>
                        </a:lnSpc>
                        <a:spcBef>
                          <a:spcPct val="35000"/>
                        </a:spcBef>
                        <a:buClr>
                          <a:srgbClr val="708CA1"/>
                        </a:buClr>
                        <a:defRPr>
                          <a:solidFill>
                            <a:schemeClr val="tx1"/>
                          </a:solidFill>
                          <a:latin typeface="Arial" pitchFamily="34" charset="0"/>
                        </a:defRPr>
                      </a:lvl3pPr>
                      <a:lvl4pPr algn="l">
                        <a:lnSpc>
                          <a:spcPct val="95000"/>
                        </a:lnSpc>
                        <a:spcBef>
                          <a:spcPct val="35000"/>
                        </a:spcBef>
                        <a:buClr>
                          <a:srgbClr val="708CA1"/>
                        </a:buClr>
                        <a:defRPr>
                          <a:solidFill>
                            <a:schemeClr val="tx1"/>
                          </a:solidFill>
                          <a:latin typeface="Arial" pitchFamily="34" charset="0"/>
                        </a:defRPr>
                      </a:lvl4pPr>
                      <a:lvl5pPr algn="l">
                        <a:lnSpc>
                          <a:spcPct val="95000"/>
                        </a:lnSpc>
                        <a:spcBef>
                          <a:spcPct val="35000"/>
                        </a:spcBef>
                        <a:buClr>
                          <a:srgbClr val="708CA1"/>
                        </a:buClr>
                        <a:defRPr>
                          <a:solidFill>
                            <a:schemeClr val="tx1"/>
                          </a:solidFill>
                          <a:latin typeface="Arial" pitchFamily="34" charset="0"/>
                        </a:defRPr>
                      </a:lvl5pPr>
                      <a:lvl6pPr fontAlgn="base">
                        <a:lnSpc>
                          <a:spcPct val="95000"/>
                        </a:lnSpc>
                        <a:spcBef>
                          <a:spcPct val="35000"/>
                        </a:spcBef>
                        <a:spcAft>
                          <a:spcPct val="0"/>
                        </a:spcAft>
                        <a:buClr>
                          <a:srgbClr val="708CA1"/>
                        </a:buClr>
                        <a:defRPr>
                          <a:solidFill>
                            <a:schemeClr val="tx1"/>
                          </a:solidFill>
                          <a:latin typeface="Arial" pitchFamily="34" charset="0"/>
                        </a:defRPr>
                      </a:lvl6pPr>
                      <a:lvl7pPr fontAlgn="base">
                        <a:lnSpc>
                          <a:spcPct val="95000"/>
                        </a:lnSpc>
                        <a:spcBef>
                          <a:spcPct val="35000"/>
                        </a:spcBef>
                        <a:spcAft>
                          <a:spcPct val="0"/>
                        </a:spcAft>
                        <a:buClr>
                          <a:srgbClr val="708CA1"/>
                        </a:buClr>
                        <a:defRPr>
                          <a:solidFill>
                            <a:schemeClr val="tx1"/>
                          </a:solidFill>
                          <a:latin typeface="Arial" pitchFamily="34" charset="0"/>
                        </a:defRPr>
                      </a:lvl7pPr>
                      <a:lvl8pPr fontAlgn="base">
                        <a:lnSpc>
                          <a:spcPct val="95000"/>
                        </a:lnSpc>
                        <a:spcBef>
                          <a:spcPct val="35000"/>
                        </a:spcBef>
                        <a:spcAft>
                          <a:spcPct val="0"/>
                        </a:spcAft>
                        <a:buClr>
                          <a:srgbClr val="708CA1"/>
                        </a:buClr>
                        <a:defRPr>
                          <a:solidFill>
                            <a:schemeClr val="tx1"/>
                          </a:solidFill>
                          <a:latin typeface="Arial" pitchFamily="34" charset="0"/>
                        </a:defRPr>
                      </a:lvl8pPr>
                      <a:lvl9pPr fontAlgn="base">
                        <a:lnSpc>
                          <a:spcPct val="95000"/>
                        </a:lnSpc>
                        <a:spcBef>
                          <a:spcPct val="35000"/>
                        </a:spcBef>
                        <a:spcAft>
                          <a:spcPct val="0"/>
                        </a:spcAft>
                        <a:buClr>
                          <a:srgbClr val="708CA1"/>
                        </a:buClr>
                        <a:defRPr>
                          <a:solidFill>
                            <a:schemeClr val="tx1"/>
                          </a:solidFill>
                          <a:latin typeface="Arial"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en-US" sz="2000" b="0" i="0" u="none" strike="noStrike" cap="none" normalizeH="0" baseline="0" dirty="0" smtClean="0">
                        <a:ln>
                          <a:noFill/>
                        </a:ln>
                        <a:solidFill>
                          <a:srgbClr val="800000"/>
                        </a:solidFill>
                        <a:effectLst/>
                        <a:latin typeface="Arial" pitchFamily="34" charset="0"/>
                        <a:cs typeface="Times New Roman" pitchFamily="18" charset="0"/>
                      </a:endParaRP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en-US" sz="2000" b="0" i="0" u="none" strike="noStrike" cap="none" normalizeH="0" baseline="0" dirty="0" smtClean="0">
                        <a:ln>
                          <a:noFill/>
                        </a:ln>
                        <a:solidFill>
                          <a:srgbClr val="800000"/>
                        </a:solidFill>
                        <a:effectLst/>
                        <a:latin typeface="Arial" pitchFamily="34" charset="0"/>
                        <a:cs typeface="Times New Roman" pitchFamily="18"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800000"/>
                          </a:solidFill>
                          <a:effectLst/>
                          <a:latin typeface="Arial" pitchFamily="34" charset="0"/>
                          <a:cs typeface="Times New Roman" pitchFamily="18" charset="0"/>
                        </a:rPr>
                        <a:t>Router can independently determine the shortest path to every network.</a:t>
                      </a:r>
                      <a:endParaRPr kumimoji="0" lang="en-US" altLang="en-US" sz="2000" b="0" i="0" u="none" strike="noStrike" cap="none" normalizeH="0" baseline="0" dirty="0" smtClean="0">
                        <a:ln>
                          <a:noFill/>
                        </a:ln>
                        <a:solidFill>
                          <a:schemeClr val="tx1"/>
                        </a:solidFill>
                        <a:effectLst/>
                        <a:latin typeface="Arial" pitchFamily="34" charset="0"/>
                      </a:endParaRPr>
                    </a:p>
                  </a:txBody>
                  <a:tcPr marL="82124" marR="82124" marT="41061" marB="41061" horzOverflow="overflow">
                    <a:lnL w="12700" cap="flat" cmpd="sng" algn="ctr">
                      <a:solidFill>
                        <a:srgbClr val="000000"/>
                      </a:solidFill>
                      <a:prstDash val="solid"/>
                      <a:round/>
                      <a:headEnd type="none" w="med" len="med"/>
                      <a:tailEnd type="triangle" w="med" len="med"/>
                    </a:lnL>
                    <a:lnR w="12700" cap="flat" cmpd="sng" algn="ctr">
                      <a:solidFill>
                        <a:srgbClr val="000000"/>
                      </a:solidFill>
                      <a:prstDash val="solid"/>
                      <a:round/>
                      <a:headEnd type="none" w="med" len="med"/>
                      <a:tailEnd type="triangl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triangle" w="med" len="med"/>
                    </a:lnB>
                    <a:lnTlToBr>
                      <a:noFill/>
                    </a:lnTlToBr>
                    <a:lnBlToTr>
                      <a:noFill/>
                    </a:lnBlToTr>
                    <a:noFill/>
                  </a:tcPr>
                </a:tc>
                <a:tc>
                  <a:txBody>
                    <a:bodyPr/>
                    <a:lstStyle>
                      <a:lvl1pPr algn="l">
                        <a:lnSpc>
                          <a:spcPct val="95000"/>
                        </a:lnSpc>
                        <a:spcBef>
                          <a:spcPct val="50000"/>
                        </a:spcBef>
                        <a:buClr>
                          <a:srgbClr val="708CA1"/>
                        </a:buClr>
                        <a:buFont typeface="Wingdings" pitchFamily="2" charset="2"/>
                        <a:defRPr sz="2000">
                          <a:solidFill>
                            <a:schemeClr val="tx1"/>
                          </a:solidFill>
                          <a:latin typeface="Arial" pitchFamily="34" charset="0"/>
                        </a:defRPr>
                      </a:lvl1pPr>
                      <a:lvl2pPr algn="l">
                        <a:lnSpc>
                          <a:spcPct val="95000"/>
                        </a:lnSpc>
                        <a:spcBef>
                          <a:spcPct val="35000"/>
                        </a:spcBef>
                        <a:buClr>
                          <a:srgbClr val="708CA1"/>
                        </a:buClr>
                        <a:defRPr>
                          <a:solidFill>
                            <a:schemeClr val="tx1"/>
                          </a:solidFill>
                          <a:latin typeface="Arial" pitchFamily="34" charset="0"/>
                        </a:defRPr>
                      </a:lvl2pPr>
                      <a:lvl3pPr algn="l">
                        <a:lnSpc>
                          <a:spcPct val="95000"/>
                        </a:lnSpc>
                        <a:spcBef>
                          <a:spcPct val="35000"/>
                        </a:spcBef>
                        <a:buClr>
                          <a:srgbClr val="708CA1"/>
                        </a:buClr>
                        <a:defRPr>
                          <a:solidFill>
                            <a:schemeClr val="tx1"/>
                          </a:solidFill>
                          <a:latin typeface="Arial" pitchFamily="34" charset="0"/>
                        </a:defRPr>
                      </a:lvl3pPr>
                      <a:lvl4pPr algn="l">
                        <a:lnSpc>
                          <a:spcPct val="95000"/>
                        </a:lnSpc>
                        <a:spcBef>
                          <a:spcPct val="35000"/>
                        </a:spcBef>
                        <a:buClr>
                          <a:srgbClr val="708CA1"/>
                        </a:buClr>
                        <a:defRPr>
                          <a:solidFill>
                            <a:schemeClr val="tx1"/>
                          </a:solidFill>
                          <a:latin typeface="Arial" pitchFamily="34" charset="0"/>
                        </a:defRPr>
                      </a:lvl4pPr>
                      <a:lvl5pPr algn="l">
                        <a:lnSpc>
                          <a:spcPct val="95000"/>
                        </a:lnSpc>
                        <a:spcBef>
                          <a:spcPct val="35000"/>
                        </a:spcBef>
                        <a:buClr>
                          <a:srgbClr val="708CA1"/>
                        </a:buClr>
                        <a:defRPr>
                          <a:solidFill>
                            <a:schemeClr val="tx1"/>
                          </a:solidFill>
                          <a:latin typeface="Arial" pitchFamily="34" charset="0"/>
                        </a:defRPr>
                      </a:lvl5pPr>
                      <a:lvl6pPr fontAlgn="base">
                        <a:lnSpc>
                          <a:spcPct val="95000"/>
                        </a:lnSpc>
                        <a:spcBef>
                          <a:spcPct val="35000"/>
                        </a:spcBef>
                        <a:spcAft>
                          <a:spcPct val="0"/>
                        </a:spcAft>
                        <a:buClr>
                          <a:srgbClr val="708CA1"/>
                        </a:buClr>
                        <a:defRPr>
                          <a:solidFill>
                            <a:schemeClr val="tx1"/>
                          </a:solidFill>
                          <a:latin typeface="Arial" pitchFamily="34" charset="0"/>
                        </a:defRPr>
                      </a:lvl6pPr>
                      <a:lvl7pPr fontAlgn="base">
                        <a:lnSpc>
                          <a:spcPct val="95000"/>
                        </a:lnSpc>
                        <a:spcBef>
                          <a:spcPct val="35000"/>
                        </a:spcBef>
                        <a:spcAft>
                          <a:spcPct val="0"/>
                        </a:spcAft>
                        <a:buClr>
                          <a:srgbClr val="708CA1"/>
                        </a:buClr>
                        <a:defRPr>
                          <a:solidFill>
                            <a:schemeClr val="tx1"/>
                          </a:solidFill>
                          <a:latin typeface="Arial" pitchFamily="34" charset="0"/>
                        </a:defRPr>
                      </a:lvl7pPr>
                      <a:lvl8pPr fontAlgn="base">
                        <a:lnSpc>
                          <a:spcPct val="95000"/>
                        </a:lnSpc>
                        <a:spcBef>
                          <a:spcPct val="35000"/>
                        </a:spcBef>
                        <a:spcAft>
                          <a:spcPct val="0"/>
                        </a:spcAft>
                        <a:buClr>
                          <a:srgbClr val="708CA1"/>
                        </a:buClr>
                        <a:defRPr>
                          <a:solidFill>
                            <a:schemeClr val="tx1"/>
                          </a:solidFill>
                          <a:latin typeface="Arial" pitchFamily="34" charset="0"/>
                        </a:defRPr>
                      </a:lvl8pPr>
                      <a:lvl9pPr fontAlgn="base">
                        <a:lnSpc>
                          <a:spcPct val="95000"/>
                        </a:lnSpc>
                        <a:spcBef>
                          <a:spcPct val="35000"/>
                        </a:spcBef>
                        <a:spcAft>
                          <a:spcPct val="0"/>
                        </a:spcAft>
                        <a:buClr>
                          <a:srgbClr val="708CA1"/>
                        </a:buClr>
                        <a:defRPr>
                          <a:solidFill>
                            <a:schemeClr val="tx1"/>
                          </a:solidFill>
                          <a:latin typeface="Arial"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en-US" sz="2000" b="0" i="0" u="none" strike="noStrike" cap="none" normalizeH="0" baseline="0" dirty="0" smtClean="0">
                        <a:ln>
                          <a:noFill/>
                        </a:ln>
                        <a:solidFill>
                          <a:srgbClr val="800000"/>
                        </a:solidFill>
                        <a:effectLst/>
                        <a:latin typeface="Arial" pitchFamily="34" charset="0"/>
                        <a:cs typeface="Times New Roman" pitchFamily="18" charset="0"/>
                      </a:endParaRP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en-US" sz="2000" b="0" i="0" u="none" strike="noStrike" cap="none" normalizeH="0" baseline="0" dirty="0" smtClean="0">
                        <a:ln>
                          <a:noFill/>
                        </a:ln>
                        <a:solidFill>
                          <a:srgbClr val="800000"/>
                        </a:solidFill>
                        <a:effectLst/>
                        <a:latin typeface="Arial" pitchFamily="34" charset="0"/>
                        <a:cs typeface="Times New Roman" pitchFamily="18" charset="0"/>
                      </a:endParaRP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en-US" sz="2000" b="0" i="0" u="none" strike="noStrike" cap="none" normalizeH="0" baseline="0" dirty="0" smtClean="0">
                        <a:ln>
                          <a:noFill/>
                        </a:ln>
                        <a:solidFill>
                          <a:srgbClr val="800000"/>
                        </a:solidFill>
                        <a:effectLst/>
                        <a:latin typeface="Arial" pitchFamily="34" charset="0"/>
                        <a:cs typeface="Times New Roman" pitchFamily="18"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800000"/>
                          </a:solidFill>
                          <a:effectLst/>
                          <a:latin typeface="Arial" pitchFamily="34" charset="0"/>
                          <a:cs typeface="Times New Roman" pitchFamily="18" charset="0"/>
                        </a:rPr>
                        <a:t>Convergence</a:t>
                      </a:r>
                      <a:endParaRPr kumimoji="0" lang="en-US" altLang="en-US" sz="2000" b="0" i="0" u="none" strike="noStrike" cap="none" normalizeH="0" baseline="0" dirty="0" smtClean="0">
                        <a:ln>
                          <a:noFill/>
                        </a:ln>
                        <a:solidFill>
                          <a:schemeClr val="tx1"/>
                        </a:solidFill>
                        <a:effectLst/>
                        <a:latin typeface="Arial" pitchFamily="34" charset="0"/>
                      </a:endParaRPr>
                    </a:p>
                  </a:txBody>
                  <a:tcPr marL="82124" marR="82124" marT="41061" marB="41061" horzOverflow="overflow">
                    <a:lnL w="12700" cap="flat" cmpd="sng" algn="ctr">
                      <a:solidFill>
                        <a:srgbClr val="000000"/>
                      </a:solidFill>
                      <a:prstDash val="solid"/>
                      <a:round/>
                      <a:headEnd type="none" w="med" len="med"/>
                      <a:tailEnd type="triangle" w="med" len="med"/>
                    </a:lnL>
                    <a:lnR w="12700" cap="flat" cmpd="sng" algn="ctr">
                      <a:solidFill>
                        <a:srgbClr val="000000"/>
                      </a:solidFill>
                      <a:prstDash val="solid"/>
                      <a:round/>
                      <a:headEnd type="none" w="med" len="med"/>
                      <a:tailEnd type="triangl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triangle" w="med" len="med"/>
                    </a:lnB>
                    <a:lnTlToBr>
                      <a:noFill/>
                    </a:lnTlToBr>
                    <a:lnBlToTr>
                      <a:noFill/>
                    </a:lnBlToTr>
                    <a:noFill/>
                  </a:tcPr>
                </a:tc>
                <a:tc>
                  <a:txBody>
                    <a:bodyPr/>
                    <a:lstStyle>
                      <a:lvl1pPr algn="l">
                        <a:lnSpc>
                          <a:spcPct val="95000"/>
                        </a:lnSpc>
                        <a:spcBef>
                          <a:spcPct val="50000"/>
                        </a:spcBef>
                        <a:buClr>
                          <a:srgbClr val="708CA1"/>
                        </a:buClr>
                        <a:buFont typeface="Wingdings" pitchFamily="2" charset="2"/>
                        <a:defRPr sz="2000">
                          <a:solidFill>
                            <a:schemeClr val="tx1"/>
                          </a:solidFill>
                          <a:latin typeface="Arial" pitchFamily="34" charset="0"/>
                        </a:defRPr>
                      </a:lvl1pPr>
                      <a:lvl2pPr algn="l">
                        <a:lnSpc>
                          <a:spcPct val="95000"/>
                        </a:lnSpc>
                        <a:spcBef>
                          <a:spcPct val="35000"/>
                        </a:spcBef>
                        <a:buClr>
                          <a:srgbClr val="708CA1"/>
                        </a:buClr>
                        <a:defRPr>
                          <a:solidFill>
                            <a:schemeClr val="tx1"/>
                          </a:solidFill>
                          <a:latin typeface="Arial" pitchFamily="34" charset="0"/>
                        </a:defRPr>
                      </a:lvl2pPr>
                      <a:lvl3pPr algn="l">
                        <a:lnSpc>
                          <a:spcPct val="95000"/>
                        </a:lnSpc>
                        <a:spcBef>
                          <a:spcPct val="35000"/>
                        </a:spcBef>
                        <a:buClr>
                          <a:srgbClr val="708CA1"/>
                        </a:buClr>
                        <a:defRPr>
                          <a:solidFill>
                            <a:schemeClr val="tx1"/>
                          </a:solidFill>
                          <a:latin typeface="Arial" pitchFamily="34" charset="0"/>
                        </a:defRPr>
                      </a:lvl3pPr>
                      <a:lvl4pPr algn="l">
                        <a:lnSpc>
                          <a:spcPct val="95000"/>
                        </a:lnSpc>
                        <a:spcBef>
                          <a:spcPct val="35000"/>
                        </a:spcBef>
                        <a:buClr>
                          <a:srgbClr val="708CA1"/>
                        </a:buClr>
                        <a:defRPr>
                          <a:solidFill>
                            <a:schemeClr val="tx1"/>
                          </a:solidFill>
                          <a:latin typeface="Arial" pitchFamily="34" charset="0"/>
                        </a:defRPr>
                      </a:lvl4pPr>
                      <a:lvl5pPr algn="l">
                        <a:lnSpc>
                          <a:spcPct val="95000"/>
                        </a:lnSpc>
                        <a:spcBef>
                          <a:spcPct val="35000"/>
                        </a:spcBef>
                        <a:buClr>
                          <a:srgbClr val="708CA1"/>
                        </a:buClr>
                        <a:defRPr>
                          <a:solidFill>
                            <a:schemeClr val="tx1"/>
                          </a:solidFill>
                          <a:latin typeface="Arial" pitchFamily="34" charset="0"/>
                        </a:defRPr>
                      </a:lvl5pPr>
                      <a:lvl6pPr fontAlgn="base">
                        <a:lnSpc>
                          <a:spcPct val="95000"/>
                        </a:lnSpc>
                        <a:spcBef>
                          <a:spcPct val="35000"/>
                        </a:spcBef>
                        <a:spcAft>
                          <a:spcPct val="0"/>
                        </a:spcAft>
                        <a:buClr>
                          <a:srgbClr val="708CA1"/>
                        </a:buClr>
                        <a:defRPr>
                          <a:solidFill>
                            <a:schemeClr val="tx1"/>
                          </a:solidFill>
                          <a:latin typeface="Arial" pitchFamily="34" charset="0"/>
                        </a:defRPr>
                      </a:lvl6pPr>
                      <a:lvl7pPr fontAlgn="base">
                        <a:lnSpc>
                          <a:spcPct val="95000"/>
                        </a:lnSpc>
                        <a:spcBef>
                          <a:spcPct val="35000"/>
                        </a:spcBef>
                        <a:spcAft>
                          <a:spcPct val="0"/>
                        </a:spcAft>
                        <a:buClr>
                          <a:srgbClr val="708CA1"/>
                        </a:buClr>
                        <a:defRPr>
                          <a:solidFill>
                            <a:schemeClr val="tx1"/>
                          </a:solidFill>
                          <a:latin typeface="Arial" pitchFamily="34" charset="0"/>
                        </a:defRPr>
                      </a:lvl7pPr>
                      <a:lvl8pPr fontAlgn="base">
                        <a:lnSpc>
                          <a:spcPct val="95000"/>
                        </a:lnSpc>
                        <a:spcBef>
                          <a:spcPct val="35000"/>
                        </a:spcBef>
                        <a:spcAft>
                          <a:spcPct val="0"/>
                        </a:spcAft>
                        <a:buClr>
                          <a:srgbClr val="708CA1"/>
                        </a:buClr>
                        <a:defRPr>
                          <a:solidFill>
                            <a:schemeClr val="tx1"/>
                          </a:solidFill>
                          <a:latin typeface="Arial" pitchFamily="34" charset="0"/>
                        </a:defRPr>
                      </a:lvl8pPr>
                      <a:lvl9pPr fontAlgn="base">
                        <a:lnSpc>
                          <a:spcPct val="95000"/>
                        </a:lnSpc>
                        <a:spcBef>
                          <a:spcPct val="35000"/>
                        </a:spcBef>
                        <a:spcAft>
                          <a:spcPct val="0"/>
                        </a:spcAft>
                        <a:buClr>
                          <a:srgbClr val="708CA1"/>
                        </a:buClr>
                        <a:defRPr>
                          <a:solidFill>
                            <a:schemeClr val="tx1"/>
                          </a:solidFill>
                          <a:latin typeface="Arial"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en-US" sz="2000" b="0" i="0" u="none" strike="noStrike" cap="none" normalizeH="0" baseline="0" dirty="0" smtClean="0">
                        <a:ln>
                          <a:noFill/>
                        </a:ln>
                        <a:solidFill>
                          <a:srgbClr val="800000"/>
                        </a:solidFill>
                        <a:effectLst/>
                        <a:latin typeface="Arial" pitchFamily="34" charset="0"/>
                        <a:cs typeface="Times New Roman" pitchFamily="18" charset="0"/>
                      </a:endParaRP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en-US" sz="2000" b="0" i="0" u="none" strike="noStrike" cap="none" normalizeH="0" baseline="0" dirty="0" smtClean="0">
                        <a:ln>
                          <a:noFill/>
                        </a:ln>
                        <a:solidFill>
                          <a:srgbClr val="800000"/>
                        </a:solidFill>
                        <a:effectLst/>
                        <a:latin typeface="Arial" pitchFamily="34" charset="0"/>
                        <a:cs typeface="Times New Roman" pitchFamily="18"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800000"/>
                          </a:solidFill>
                          <a:effectLst/>
                          <a:latin typeface="Arial" pitchFamily="34" charset="0"/>
                          <a:cs typeface="Times New Roman" pitchFamily="18" charset="0"/>
                        </a:rPr>
                        <a:t>A periodic/</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800000"/>
                          </a:solidFill>
                          <a:effectLst/>
                          <a:latin typeface="Arial" pitchFamily="34" charset="0"/>
                          <a:cs typeface="Times New Roman" pitchFamily="18" charset="0"/>
                        </a:rPr>
                        <a:t>event driven routing updates</a:t>
                      </a:r>
                      <a:endParaRPr kumimoji="0" lang="en-US" altLang="en-US" sz="2000" b="0" i="0" u="none" strike="noStrike" cap="none" normalizeH="0" baseline="0" dirty="0" smtClean="0">
                        <a:ln>
                          <a:noFill/>
                        </a:ln>
                        <a:solidFill>
                          <a:schemeClr val="tx1"/>
                        </a:solidFill>
                        <a:effectLst/>
                        <a:latin typeface="Arial" pitchFamily="34" charset="0"/>
                      </a:endParaRPr>
                    </a:p>
                  </a:txBody>
                  <a:tcPr marL="82124" marR="82124" marT="41061" marB="41061" horzOverflow="overflow">
                    <a:lnL w="12700" cap="flat" cmpd="sng" algn="ctr">
                      <a:solidFill>
                        <a:srgbClr val="000000"/>
                      </a:solidFill>
                      <a:prstDash val="solid"/>
                      <a:round/>
                      <a:headEnd type="none" w="med" len="med"/>
                      <a:tailEnd type="triangle" w="med" len="med"/>
                    </a:lnL>
                    <a:lnR w="12700" cap="flat" cmpd="sng" algn="ctr">
                      <a:solidFill>
                        <a:srgbClr val="000000"/>
                      </a:solidFill>
                      <a:prstDash val="solid"/>
                      <a:round/>
                      <a:headEnd type="none" w="med" len="med"/>
                      <a:tailEnd type="triangl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triangle" w="med" len="med"/>
                    </a:lnB>
                    <a:lnTlToBr>
                      <a:noFill/>
                    </a:lnTlToBr>
                    <a:lnBlToTr>
                      <a:noFill/>
                    </a:lnBlToTr>
                    <a:noFill/>
                  </a:tcPr>
                </a:tc>
                <a:tc>
                  <a:txBody>
                    <a:bodyPr/>
                    <a:lstStyle>
                      <a:lvl1pPr algn="l">
                        <a:lnSpc>
                          <a:spcPct val="95000"/>
                        </a:lnSpc>
                        <a:spcBef>
                          <a:spcPct val="50000"/>
                        </a:spcBef>
                        <a:buClr>
                          <a:srgbClr val="708CA1"/>
                        </a:buClr>
                        <a:buFont typeface="Wingdings" pitchFamily="2" charset="2"/>
                        <a:defRPr sz="2000">
                          <a:solidFill>
                            <a:schemeClr val="tx1"/>
                          </a:solidFill>
                          <a:latin typeface="Arial" pitchFamily="34" charset="0"/>
                        </a:defRPr>
                      </a:lvl1pPr>
                      <a:lvl2pPr algn="l">
                        <a:lnSpc>
                          <a:spcPct val="95000"/>
                        </a:lnSpc>
                        <a:spcBef>
                          <a:spcPct val="35000"/>
                        </a:spcBef>
                        <a:buClr>
                          <a:srgbClr val="708CA1"/>
                        </a:buClr>
                        <a:defRPr>
                          <a:solidFill>
                            <a:schemeClr val="tx1"/>
                          </a:solidFill>
                          <a:latin typeface="Arial" pitchFamily="34" charset="0"/>
                        </a:defRPr>
                      </a:lvl2pPr>
                      <a:lvl3pPr algn="l">
                        <a:lnSpc>
                          <a:spcPct val="95000"/>
                        </a:lnSpc>
                        <a:spcBef>
                          <a:spcPct val="35000"/>
                        </a:spcBef>
                        <a:buClr>
                          <a:srgbClr val="708CA1"/>
                        </a:buClr>
                        <a:defRPr>
                          <a:solidFill>
                            <a:schemeClr val="tx1"/>
                          </a:solidFill>
                          <a:latin typeface="Arial" pitchFamily="34" charset="0"/>
                        </a:defRPr>
                      </a:lvl3pPr>
                      <a:lvl4pPr algn="l">
                        <a:lnSpc>
                          <a:spcPct val="95000"/>
                        </a:lnSpc>
                        <a:spcBef>
                          <a:spcPct val="35000"/>
                        </a:spcBef>
                        <a:buClr>
                          <a:srgbClr val="708CA1"/>
                        </a:buClr>
                        <a:defRPr>
                          <a:solidFill>
                            <a:schemeClr val="tx1"/>
                          </a:solidFill>
                          <a:latin typeface="Arial" pitchFamily="34" charset="0"/>
                        </a:defRPr>
                      </a:lvl4pPr>
                      <a:lvl5pPr algn="l">
                        <a:lnSpc>
                          <a:spcPct val="95000"/>
                        </a:lnSpc>
                        <a:spcBef>
                          <a:spcPct val="35000"/>
                        </a:spcBef>
                        <a:buClr>
                          <a:srgbClr val="708CA1"/>
                        </a:buClr>
                        <a:defRPr>
                          <a:solidFill>
                            <a:schemeClr val="tx1"/>
                          </a:solidFill>
                          <a:latin typeface="Arial" pitchFamily="34" charset="0"/>
                        </a:defRPr>
                      </a:lvl5pPr>
                      <a:lvl6pPr fontAlgn="base">
                        <a:lnSpc>
                          <a:spcPct val="95000"/>
                        </a:lnSpc>
                        <a:spcBef>
                          <a:spcPct val="35000"/>
                        </a:spcBef>
                        <a:spcAft>
                          <a:spcPct val="0"/>
                        </a:spcAft>
                        <a:buClr>
                          <a:srgbClr val="708CA1"/>
                        </a:buClr>
                        <a:defRPr>
                          <a:solidFill>
                            <a:schemeClr val="tx1"/>
                          </a:solidFill>
                          <a:latin typeface="Arial" pitchFamily="34" charset="0"/>
                        </a:defRPr>
                      </a:lvl6pPr>
                      <a:lvl7pPr fontAlgn="base">
                        <a:lnSpc>
                          <a:spcPct val="95000"/>
                        </a:lnSpc>
                        <a:spcBef>
                          <a:spcPct val="35000"/>
                        </a:spcBef>
                        <a:spcAft>
                          <a:spcPct val="0"/>
                        </a:spcAft>
                        <a:buClr>
                          <a:srgbClr val="708CA1"/>
                        </a:buClr>
                        <a:defRPr>
                          <a:solidFill>
                            <a:schemeClr val="tx1"/>
                          </a:solidFill>
                          <a:latin typeface="Arial" pitchFamily="34" charset="0"/>
                        </a:defRPr>
                      </a:lvl7pPr>
                      <a:lvl8pPr fontAlgn="base">
                        <a:lnSpc>
                          <a:spcPct val="95000"/>
                        </a:lnSpc>
                        <a:spcBef>
                          <a:spcPct val="35000"/>
                        </a:spcBef>
                        <a:spcAft>
                          <a:spcPct val="0"/>
                        </a:spcAft>
                        <a:buClr>
                          <a:srgbClr val="708CA1"/>
                        </a:buClr>
                        <a:defRPr>
                          <a:solidFill>
                            <a:schemeClr val="tx1"/>
                          </a:solidFill>
                          <a:latin typeface="Arial" pitchFamily="34" charset="0"/>
                        </a:defRPr>
                      </a:lvl8pPr>
                      <a:lvl9pPr fontAlgn="base">
                        <a:lnSpc>
                          <a:spcPct val="95000"/>
                        </a:lnSpc>
                        <a:spcBef>
                          <a:spcPct val="35000"/>
                        </a:spcBef>
                        <a:spcAft>
                          <a:spcPct val="0"/>
                        </a:spcAft>
                        <a:buClr>
                          <a:srgbClr val="708CA1"/>
                        </a:buClr>
                        <a:defRPr>
                          <a:solidFill>
                            <a:schemeClr val="tx1"/>
                          </a:solidFill>
                          <a:latin typeface="Arial"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en-US" sz="2000" b="0" i="0" u="none" strike="noStrike" cap="none" normalizeH="0" baseline="0" smtClean="0">
                        <a:ln>
                          <a:noFill/>
                        </a:ln>
                        <a:solidFill>
                          <a:srgbClr val="800000"/>
                        </a:solidFill>
                        <a:effectLst/>
                        <a:latin typeface="Arial" pitchFamily="34" charset="0"/>
                        <a:cs typeface="Times New Roman" pitchFamily="18" charset="0"/>
                      </a:endParaRP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en-US" sz="2000" b="0" i="0" u="none" strike="noStrike" cap="none" normalizeH="0" baseline="0" smtClean="0">
                        <a:ln>
                          <a:noFill/>
                        </a:ln>
                        <a:solidFill>
                          <a:srgbClr val="800000"/>
                        </a:solidFill>
                        <a:effectLst/>
                        <a:latin typeface="Arial" pitchFamily="34" charset="0"/>
                        <a:cs typeface="Times New Roman" pitchFamily="18"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2000" b="0" i="0" u="none" strike="noStrike" cap="none" normalizeH="0" baseline="0" smtClean="0">
                          <a:ln>
                            <a:noFill/>
                          </a:ln>
                          <a:solidFill>
                            <a:srgbClr val="800000"/>
                          </a:solidFill>
                          <a:effectLst/>
                          <a:latin typeface="Arial" pitchFamily="34" charset="0"/>
                          <a:cs typeface="Times New Roman" pitchFamily="18" charset="0"/>
                        </a:rPr>
                        <a:t>Use</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2000" b="0" i="0" u="none" strike="noStrike" cap="none" normalizeH="0" baseline="0" smtClean="0">
                          <a:ln>
                            <a:noFill/>
                          </a:ln>
                          <a:solidFill>
                            <a:srgbClr val="800000"/>
                          </a:solidFill>
                          <a:effectLst/>
                          <a:latin typeface="Arial" pitchFamily="34" charset="0"/>
                          <a:cs typeface="Times New Roman" pitchFamily="18" charset="0"/>
                        </a:rPr>
                        <a:t>of </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2000" b="0" i="0" u="none" strike="noStrike" cap="none" normalizeH="0" baseline="0" smtClean="0">
                          <a:ln>
                            <a:noFill/>
                          </a:ln>
                          <a:solidFill>
                            <a:srgbClr val="800000"/>
                          </a:solidFill>
                          <a:effectLst/>
                          <a:latin typeface="Arial" pitchFamily="34" charset="0"/>
                          <a:cs typeface="Times New Roman" pitchFamily="18" charset="0"/>
                        </a:rPr>
                        <a:t>LSP</a:t>
                      </a:r>
                      <a:endParaRPr kumimoji="0" lang="en-US" altLang="en-US" sz="2000" b="0" i="0" u="none" strike="noStrike" cap="none" normalizeH="0" baseline="0" smtClean="0">
                        <a:ln>
                          <a:noFill/>
                        </a:ln>
                        <a:solidFill>
                          <a:schemeClr val="tx1"/>
                        </a:solidFill>
                        <a:effectLst/>
                        <a:latin typeface="Arial" pitchFamily="34" charset="0"/>
                      </a:endParaRPr>
                    </a:p>
                  </a:txBody>
                  <a:tcPr marL="82124" marR="82124" marT="41061" marB="41061" horzOverflow="overflow">
                    <a:lnL w="12700" cap="flat" cmpd="sng" algn="ctr">
                      <a:solidFill>
                        <a:srgbClr val="000000"/>
                      </a:solidFill>
                      <a:prstDash val="solid"/>
                      <a:round/>
                      <a:headEnd type="none" w="med" len="med"/>
                      <a:tailEnd type="triangl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triangle" w="med" len="med"/>
                    </a:lnB>
                    <a:lnTlToBr>
                      <a:noFill/>
                    </a:lnTlToBr>
                    <a:lnBlToTr>
                      <a:noFill/>
                    </a:lnBlToTr>
                    <a:noFill/>
                  </a:tcPr>
                </a:tc>
                <a:extLst>
                  <a:ext uri="{0D108BD9-81ED-4DB2-BD59-A6C34878D82A}">
                    <a16:rowId xmlns:a16="http://schemas.microsoft.com/office/drawing/2014/main" val="10000"/>
                  </a:ext>
                </a:extLst>
              </a:tr>
              <a:tr h="1083052">
                <a:tc>
                  <a:txBody>
                    <a:bodyPr/>
                    <a:lstStyle>
                      <a:lvl1pPr algn="l">
                        <a:lnSpc>
                          <a:spcPct val="95000"/>
                        </a:lnSpc>
                        <a:spcBef>
                          <a:spcPct val="50000"/>
                        </a:spcBef>
                        <a:buClr>
                          <a:srgbClr val="708CA1"/>
                        </a:buClr>
                        <a:buFont typeface="Wingdings" pitchFamily="2" charset="2"/>
                        <a:defRPr sz="2000">
                          <a:solidFill>
                            <a:schemeClr val="tx1"/>
                          </a:solidFill>
                          <a:latin typeface="Arial" pitchFamily="34" charset="0"/>
                        </a:defRPr>
                      </a:lvl1pPr>
                      <a:lvl2pPr algn="l">
                        <a:lnSpc>
                          <a:spcPct val="95000"/>
                        </a:lnSpc>
                        <a:spcBef>
                          <a:spcPct val="35000"/>
                        </a:spcBef>
                        <a:buClr>
                          <a:srgbClr val="708CA1"/>
                        </a:buClr>
                        <a:defRPr>
                          <a:solidFill>
                            <a:schemeClr val="tx1"/>
                          </a:solidFill>
                          <a:latin typeface="Arial" pitchFamily="34" charset="0"/>
                        </a:defRPr>
                      </a:lvl2pPr>
                      <a:lvl3pPr algn="l">
                        <a:lnSpc>
                          <a:spcPct val="95000"/>
                        </a:lnSpc>
                        <a:spcBef>
                          <a:spcPct val="35000"/>
                        </a:spcBef>
                        <a:buClr>
                          <a:srgbClr val="708CA1"/>
                        </a:buClr>
                        <a:defRPr>
                          <a:solidFill>
                            <a:schemeClr val="tx1"/>
                          </a:solidFill>
                          <a:latin typeface="Arial" pitchFamily="34" charset="0"/>
                        </a:defRPr>
                      </a:lvl3pPr>
                      <a:lvl4pPr algn="l">
                        <a:lnSpc>
                          <a:spcPct val="95000"/>
                        </a:lnSpc>
                        <a:spcBef>
                          <a:spcPct val="35000"/>
                        </a:spcBef>
                        <a:buClr>
                          <a:srgbClr val="708CA1"/>
                        </a:buClr>
                        <a:defRPr>
                          <a:solidFill>
                            <a:schemeClr val="tx1"/>
                          </a:solidFill>
                          <a:latin typeface="Arial" pitchFamily="34" charset="0"/>
                        </a:defRPr>
                      </a:lvl4pPr>
                      <a:lvl5pPr algn="l">
                        <a:lnSpc>
                          <a:spcPct val="95000"/>
                        </a:lnSpc>
                        <a:spcBef>
                          <a:spcPct val="35000"/>
                        </a:spcBef>
                        <a:buClr>
                          <a:srgbClr val="708CA1"/>
                        </a:buClr>
                        <a:defRPr>
                          <a:solidFill>
                            <a:schemeClr val="tx1"/>
                          </a:solidFill>
                          <a:latin typeface="Arial" pitchFamily="34" charset="0"/>
                        </a:defRPr>
                      </a:lvl5pPr>
                      <a:lvl6pPr fontAlgn="base">
                        <a:lnSpc>
                          <a:spcPct val="95000"/>
                        </a:lnSpc>
                        <a:spcBef>
                          <a:spcPct val="35000"/>
                        </a:spcBef>
                        <a:spcAft>
                          <a:spcPct val="0"/>
                        </a:spcAft>
                        <a:buClr>
                          <a:srgbClr val="708CA1"/>
                        </a:buClr>
                        <a:defRPr>
                          <a:solidFill>
                            <a:schemeClr val="tx1"/>
                          </a:solidFill>
                          <a:latin typeface="Arial" pitchFamily="34" charset="0"/>
                        </a:defRPr>
                      </a:lvl6pPr>
                      <a:lvl7pPr fontAlgn="base">
                        <a:lnSpc>
                          <a:spcPct val="95000"/>
                        </a:lnSpc>
                        <a:spcBef>
                          <a:spcPct val="35000"/>
                        </a:spcBef>
                        <a:spcAft>
                          <a:spcPct val="0"/>
                        </a:spcAft>
                        <a:buClr>
                          <a:srgbClr val="708CA1"/>
                        </a:buClr>
                        <a:defRPr>
                          <a:solidFill>
                            <a:schemeClr val="tx1"/>
                          </a:solidFill>
                          <a:latin typeface="Arial" pitchFamily="34" charset="0"/>
                        </a:defRPr>
                      </a:lvl7pPr>
                      <a:lvl8pPr fontAlgn="base">
                        <a:lnSpc>
                          <a:spcPct val="95000"/>
                        </a:lnSpc>
                        <a:spcBef>
                          <a:spcPct val="35000"/>
                        </a:spcBef>
                        <a:spcAft>
                          <a:spcPct val="0"/>
                        </a:spcAft>
                        <a:buClr>
                          <a:srgbClr val="708CA1"/>
                        </a:buClr>
                        <a:defRPr>
                          <a:solidFill>
                            <a:schemeClr val="tx1"/>
                          </a:solidFill>
                          <a:latin typeface="Arial" pitchFamily="34" charset="0"/>
                        </a:defRPr>
                      </a:lvl8pPr>
                      <a:lvl9pPr fontAlgn="base">
                        <a:lnSpc>
                          <a:spcPct val="95000"/>
                        </a:lnSpc>
                        <a:spcBef>
                          <a:spcPct val="35000"/>
                        </a:spcBef>
                        <a:spcAft>
                          <a:spcPct val="0"/>
                        </a:spcAft>
                        <a:buClr>
                          <a:srgbClr val="708CA1"/>
                        </a:buClr>
                        <a:defRPr>
                          <a:solidFill>
                            <a:schemeClr val="tx1"/>
                          </a:solidFill>
                          <a:latin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2000" b="0" i="0" u="none" strike="noStrike" cap="none" normalizeH="0" baseline="0" smtClean="0">
                        <a:ln>
                          <a:noFill/>
                        </a:ln>
                        <a:solidFill>
                          <a:srgbClr val="800000"/>
                        </a:solidFill>
                        <a:effectLst/>
                        <a:latin typeface="Arial" pitchFamily="34" charset="0"/>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000" b="0" i="0" u="none" strike="noStrike" cap="none" normalizeH="0" baseline="0" smtClean="0">
                          <a:ln>
                            <a:noFill/>
                          </a:ln>
                          <a:solidFill>
                            <a:srgbClr val="800000"/>
                          </a:solidFill>
                          <a:effectLst/>
                          <a:latin typeface="Arial" pitchFamily="34" charset="0"/>
                          <a:cs typeface="Times New Roman" pitchFamily="18" charset="0"/>
                        </a:rPr>
                        <a:t>Distance vector </a:t>
                      </a:r>
                      <a:endParaRPr kumimoji="0" lang="en-US" altLang="en-US" sz="2000" b="0" i="0" u="none" strike="noStrike" cap="none" normalizeH="0" baseline="0" smtClean="0">
                        <a:ln>
                          <a:noFill/>
                        </a:ln>
                        <a:solidFill>
                          <a:schemeClr val="tx1"/>
                        </a:solidFill>
                        <a:effectLst/>
                        <a:latin typeface="Arial" pitchFamily="34" charset="0"/>
                      </a:endParaRPr>
                    </a:p>
                  </a:txBody>
                  <a:tcPr marL="82124" marR="82124" marT="41061" marB="4106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triangle" w="med" len="med"/>
                    </a:lnR>
                    <a:lnT w="12700" cap="flat" cmpd="sng" algn="ctr">
                      <a:solidFill>
                        <a:srgbClr val="000000"/>
                      </a:solidFill>
                      <a:prstDash val="solid"/>
                      <a:round/>
                      <a:headEnd type="none" w="med" len="med"/>
                      <a:tailEnd type="triangle" w="med" len="med"/>
                    </a:lnT>
                    <a:lnB w="12700" cap="flat" cmpd="sng" algn="ctr">
                      <a:solidFill>
                        <a:srgbClr val="000000"/>
                      </a:solidFill>
                      <a:prstDash val="solid"/>
                      <a:round/>
                      <a:headEnd type="none" w="med" len="med"/>
                      <a:tailEnd type="triangle" w="med" len="med"/>
                    </a:lnB>
                    <a:lnTlToBr>
                      <a:noFill/>
                    </a:lnTlToBr>
                    <a:lnBlToTr>
                      <a:noFill/>
                    </a:lnBlToTr>
                    <a:noFill/>
                  </a:tcPr>
                </a:tc>
                <a:tc>
                  <a:txBody>
                    <a:bodyPr/>
                    <a:lstStyle>
                      <a:lvl1pPr algn="l">
                        <a:lnSpc>
                          <a:spcPct val="95000"/>
                        </a:lnSpc>
                        <a:spcBef>
                          <a:spcPct val="50000"/>
                        </a:spcBef>
                        <a:buClr>
                          <a:srgbClr val="708CA1"/>
                        </a:buClr>
                        <a:buFont typeface="Wingdings" pitchFamily="2" charset="2"/>
                        <a:defRPr sz="2000">
                          <a:solidFill>
                            <a:schemeClr val="tx1"/>
                          </a:solidFill>
                          <a:latin typeface="Arial" pitchFamily="34" charset="0"/>
                        </a:defRPr>
                      </a:lvl1pPr>
                      <a:lvl2pPr algn="l">
                        <a:lnSpc>
                          <a:spcPct val="95000"/>
                        </a:lnSpc>
                        <a:spcBef>
                          <a:spcPct val="35000"/>
                        </a:spcBef>
                        <a:buClr>
                          <a:srgbClr val="708CA1"/>
                        </a:buClr>
                        <a:defRPr>
                          <a:solidFill>
                            <a:schemeClr val="tx1"/>
                          </a:solidFill>
                          <a:latin typeface="Arial" pitchFamily="34" charset="0"/>
                        </a:defRPr>
                      </a:lvl2pPr>
                      <a:lvl3pPr algn="l">
                        <a:lnSpc>
                          <a:spcPct val="95000"/>
                        </a:lnSpc>
                        <a:spcBef>
                          <a:spcPct val="35000"/>
                        </a:spcBef>
                        <a:buClr>
                          <a:srgbClr val="708CA1"/>
                        </a:buClr>
                        <a:defRPr>
                          <a:solidFill>
                            <a:schemeClr val="tx1"/>
                          </a:solidFill>
                          <a:latin typeface="Arial" pitchFamily="34" charset="0"/>
                        </a:defRPr>
                      </a:lvl3pPr>
                      <a:lvl4pPr algn="l">
                        <a:lnSpc>
                          <a:spcPct val="95000"/>
                        </a:lnSpc>
                        <a:spcBef>
                          <a:spcPct val="35000"/>
                        </a:spcBef>
                        <a:buClr>
                          <a:srgbClr val="708CA1"/>
                        </a:buClr>
                        <a:defRPr>
                          <a:solidFill>
                            <a:schemeClr val="tx1"/>
                          </a:solidFill>
                          <a:latin typeface="Arial" pitchFamily="34" charset="0"/>
                        </a:defRPr>
                      </a:lvl4pPr>
                      <a:lvl5pPr algn="l">
                        <a:lnSpc>
                          <a:spcPct val="95000"/>
                        </a:lnSpc>
                        <a:spcBef>
                          <a:spcPct val="35000"/>
                        </a:spcBef>
                        <a:buClr>
                          <a:srgbClr val="708CA1"/>
                        </a:buClr>
                        <a:defRPr>
                          <a:solidFill>
                            <a:schemeClr val="tx1"/>
                          </a:solidFill>
                          <a:latin typeface="Arial" pitchFamily="34" charset="0"/>
                        </a:defRPr>
                      </a:lvl5pPr>
                      <a:lvl6pPr fontAlgn="base">
                        <a:lnSpc>
                          <a:spcPct val="95000"/>
                        </a:lnSpc>
                        <a:spcBef>
                          <a:spcPct val="35000"/>
                        </a:spcBef>
                        <a:spcAft>
                          <a:spcPct val="0"/>
                        </a:spcAft>
                        <a:buClr>
                          <a:srgbClr val="708CA1"/>
                        </a:buClr>
                        <a:defRPr>
                          <a:solidFill>
                            <a:schemeClr val="tx1"/>
                          </a:solidFill>
                          <a:latin typeface="Arial" pitchFamily="34" charset="0"/>
                        </a:defRPr>
                      </a:lvl6pPr>
                      <a:lvl7pPr fontAlgn="base">
                        <a:lnSpc>
                          <a:spcPct val="95000"/>
                        </a:lnSpc>
                        <a:spcBef>
                          <a:spcPct val="35000"/>
                        </a:spcBef>
                        <a:spcAft>
                          <a:spcPct val="0"/>
                        </a:spcAft>
                        <a:buClr>
                          <a:srgbClr val="708CA1"/>
                        </a:buClr>
                        <a:defRPr>
                          <a:solidFill>
                            <a:schemeClr val="tx1"/>
                          </a:solidFill>
                          <a:latin typeface="Arial" pitchFamily="34" charset="0"/>
                        </a:defRPr>
                      </a:lvl7pPr>
                      <a:lvl8pPr fontAlgn="base">
                        <a:lnSpc>
                          <a:spcPct val="95000"/>
                        </a:lnSpc>
                        <a:spcBef>
                          <a:spcPct val="35000"/>
                        </a:spcBef>
                        <a:spcAft>
                          <a:spcPct val="0"/>
                        </a:spcAft>
                        <a:buClr>
                          <a:srgbClr val="708CA1"/>
                        </a:buClr>
                        <a:defRPr>
                          <a:solidFill>
                            <a:schemeClr val="tx1"/>
                          </a:solidFill>
                          <a:latin typeface="Arial" pitchFamily="34" charset="0"/>
                        </a:defRPr>
                      </a:lvl8pPr>
                      <a:lvl9pPr fontAlgn="base">
                        <a:lnSpc>
                          <a:spcPct val="95000"/>
                        </a:lnSpc>
                        <a:spcBef>
                          <a:spcPct val="35000"/>
                        </a:spcBef>
                        <a:spcAft>
                          <a:spcPct val="0"/>
                        </a:spcAft>
                        <a:buClr>
                          <a:srgbClr val="708CA1"/>
                        </a:buClr>
                        <a:defRPr>
                          <a:solidFill>
                            <a:schemeClr val="tx1"/>
                          </a:solidFill>
                          <a:latin typeface="Arial"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en-US" sz="2000" b="0" i="0" u="none" strike="noStrike" cap="none" normalizeH="0" baseline="0" smtClean="0">
                        <a:ln>
                          <a:noFill/>
                        </a:ln>
                        <a:solidFill>
                          <a:srgbClr val="800000"/>
                        </a:solidFill>
                        <a:effectLst/>
                        <a:latin typeface="Arial" pitchFamily="34" charset="0"/>
                        <a:cs typeface="Times New Roman" pitchFamily="18"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2000" b="0" i="0" u="none" strike="noStrike" cap="none" normalizeH="0" baseline="0" smtClean="0">
                          <a:ln>
                            <a:noFill/>
                          </a:ln>
                          <a:solidFill>
                            <a:srgbClr val="800000"/>
                          </a:solidFill>
                          <a:effectLst/>
                          <a:latin typeface="Arial" pitchFamily="34" charset="0"/>
                          <a:cs typeface="Times New Roman" pitchFamily="18" charset="0"/>
                        </a:rPr>
                        <a:t>No</a:t>
                      </a:r>
                      <a:endParaRPr kumimoji="0" lang="en-US" altLang="en-US" sz="2000" b="0" i="0" u="none" strike="noStrike" cap="none" normalizeH="0" baseline="0" smtClean="0">
                        <a:ln>
                          <a:noFill/>
                        </a:ln>
                        <a:solidFill>
                          <a:schemeClr val="tx1"/>
                        </a:solidFill>
                        <a:effectLst/>
                        <a:latin typeface="Arial" pitchFamily="34" charset="0"/>
                      </a:endParaRPr>
                    </a:p>
                  </a:txBody>
                  <a:tcPr marL="82124" marR="82124" marT="41061" marB="41061" horzOverflow="overflow">
                    <a:lnL w="12700" cap="flat" cmpd="sng" algn="ctr">
                      <a:solidFill>
                        <a:srgbClr val="000000"/>
                      </a:solidFill>
                      <a:prstDash val="solid"/>
                      <a:round/>
                      <a:headEnd type="none" w="med" len="med"/>
                      <a:tailEnd type="triangle" w="med" len="med"/>
                    </a:lnL>
                    <a:lnR w="12700" cap="flat" cmpd="sng" algn="ctr">
                      <a:solidFill>
                        <a:srgbClr val="000000"/>
                      </a:solidFill>
                      <a:prstDash val="solid"/>
                      <a:round/>
                      <a:headEnd type="none" w="med" len="med"/>
                      <a:tailEnd type="triangle" w="med" len="med"/>
                    </a:lnR>
                    <a:lnT w="12700" cap="flat" cmpd="sng" algn="ctr">
                      <a:solidFill>
                        <a:srgbClr val="000000"/>
                      </a:solidFill>
                      <a:prstDash val="solid"/>
                      <a:round/>
                      <a:headEnd type="none" w="med" len="med"/>
                      <a:tailEnd type="triangle" w="med" len="med"/>
                    </a:lnT>
                    <a:lnB w="12700" cap="flat" cmpd="sng" algn="ctr">
                      <a:solidFill>
                        <a:srgbClr val="000000"/>
                      </a:solidFill>
                      <a:prstDash val="solid"/>
                      <a:round/>
                      <a:headEnd type="none" w="med" len="med"/>
                      <a:tailEnd type="triangle" w="med" len="med"/>
                    </a:lnB>
                    <a:lnTlToBr>
                      <a:noFill/>
                    </a:lnTlToBr>
                    <a:lnBlToTr>
                      <a:noFill/>
                    </a:lnBlToTr>
                    <a:noFill/>
                  </a:tcPr>
                </a:tc>
                <a:tc>
                  <a:txBody>
                    <a:bodyPr/>
                    <a:lstStyle>
                      <a:lvl1pPr algn="l">
                        <a:lnSpc>
                          <a:spcPct val="95000"/>
                        </a:lnSpc>
                        <a:spcBef>
                          <a:spcPct val="50000"/>
                        </a:spcBef>
                        <a:buClr>
                          <a:srgbClr val="708CA1"/>
                        </a:buClr>
                        <a:buFont typeface="Wingdings" pitchFamily="2" charset="2"/>
                        <a:defRPr sz="2000">
                          <a:solidFill>
                            <a:schemeClr val="tx1"/>
                          </a:solidFill>
                          <a:latin typeface="Arial" pitchFamily="34" charset="0"/>
                        </a:defRPr>
                      </a:lvl1pPr>
                      <a:lvl2pPr algn="l">
                        <a:lnSpc>
                          <a:spcPct val="95000"/>
                        </a:lnSpc>
                        <a:spcBef>
                          <a:spcPct val="35000"/>
                        </a:spcBef>
                        <a:buClr>
                          <a:srgbClr val="708CA1"/>
                        </a:buClr>
                        <a:defRPr>
                          <a:solidFill>
                            <a:schemeClr val="tx1"/>
                          </a:solidFill>
                          <a:latin typeface="Arial" pitchFamily="34" charset="0"/>
                        </a:defRPr>
                      </a:lvl2pPr>
                      <a:lvl3pPr algn="l">
                        <a:lnSpc>
                          <a:spcPct val="95000"/>
                        </a:lnSpc>
                        <a:spcBef>
                          <a:spcPct val="35000"/>
                        </a:spcBef>
                        <a:buClr>
                          <a:srgbClr val="708CA1"/>
                        </a:buClr>
                        <a:defRPr>
                          <a:solidFill>
                            <a:schemeClr val="tx1"/>
                          </a:solidFill>
                          <a:latin typeface="Arial" pitchFamily="34" charset="0"/>
                        </a:defRPr>
                      </a:lvl3pPr>
                      <a:lvl4pPr algn="l">
                        <a:lnSpc>
                          <a:spcPct val="95000"/>
                        </a:lnSpc>
                        <a:spcBef>
                          <a:spcPct val="35000"/>
                        </a:spcBef>
                        <a:buClr>
                          <a:srgbClr val="708CA1"/>
                        </a:buClr>
                        <a:defRPr>
                          <a:solidFill>
                            <a:schemeClr val="tx1"/>
                          </a:solidFill>
                          <a:latin typeface="Arial" pitchFamily="34" charset="0"/>
                        </a:defRPr>
                      </a:lvl4pPr>
                      <a:lvl5pPr algn="l">
                        <a:lnSpc>
                          <a:spcPct val="95000"/>
                        </a:lnSpc>
                        <a:spcBef>
                          <a:spcPct val="35000"/>
                        </a:spcBef>
                        <a:buClr>
                          <a:srgbClr val="708CA1"/>
                        </a:buClr>
                        <a:defRPr>
                          <a:solidFill>
                            <a:schemeClr val="tx1"/>
                          </a:solidFill>
                          <a:latin typeface="Arial" pitchFamily="34" charset="0"/>
                        </a:defRPr>
                      </a:lvl5pPr>
                      <a:lvl6pPr fontAlgn="base">
                        <a:lnSpc>
                          <a:spcPct val="95000"/>
                        </a:lnSpc>
                        <a:spcBef>
                          <a:spcPct val="35000"/>
                        </a:spcBef>
                        <a:spcAft>
                          <a:spcPct val="0"/>
                        </a:spcAft>
                        <a:buClr>
                          <a:srgbClr val="708CA1"/>
                        </a:buClr>
                        <a:defRPr>
                          <a:solidFill>
                            <a:schemeClr val="tx1"/>
                          </a:solidFill>
                          <a:latin typeface="Arial" pitchFamily="34" charset="0"/>
                        </a:defRPr>
                      </a:lvl6pPr>
                      <a:lvl7pPr fontAlgn="base">
                        <a:lnSpc>
                          <a:spcPct val="95000"/>
                        </a:lnSpc>
                        <a:spcBef>
                          <a:spcPct val="35000"/>
                        </a:spcBef>
                        <a:spcAft>
                          <a:spcPct val="0"/>
                        </a:spcAft>
                        <a:buClr>
                          <a:srgbClr val="708CA1"/>
                        </a:buClr>
                        <a:defRPr>
                          <a:solidFill>
                            <a:schemeClr val="tx1"/>
                          </a:solidFill>
                          <a:latin typeface="Arial" pitchFamily="34" charset="0"/>
                        </a:defRPr>
                      </a:lvl7pPr>
                      <a:lvl8pPr fontAlgn="base">
                        <a:lnSpc>
                          <a:spcPct val="95000"/>
                        </a:lnSpc>
                        <a:spcBef>
                          <a:spcPct val="35000"/>
                        </a:spcBef>
                        <a:spcAft>
                          <a:spcPct val="0"/>
                        </a:spcAft>
                        <a:buClr>
                          <a:srgbClr val="708CA1"/>
                        </a:buClr>
                        <a:defRPr>
                          <a:solidFill>
                            <a:schemeClr val="tx1"/>
                          </a:solidFill>
                          <a:latin typeface="Arial" pitchFamily="34" charset="0"/>
                        </a:defRPr>
                      </a:lvl8pPr>
                      <a:lvl9pPr fontAlgn="base">
                        <a:lnSpc>
                          <a:spcPct val="95000"/>
                        </a:lnSpc>
                        <a:spcBef>
                          <a:spcPct val="35000"/>
                        </a:spcBef>
                        <a:spcAft>
                          <a:spcPct val="0"/>
                        </a:spcAft>
                        <a:buClr>
                          <a:srgbClr val="708CA1"/>
                        </a:buClr>
                        <a:defRPr>
                          <a:solidFill>
                            <a:schemeClr val="tx1"/>
                          </a:solidFill>
                          <a:latin typeface="Arial"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en-US" sz="2000" b="0" i="0" u="none" strike="noStrike" cap="none" normalizeH="0" baseline="0" smtClean="0">
                        <a:ln>
                          <a:noFill/>
                        </a:ln>
                        <a:solidFill>
                          <a:srgbClr val="800000"/>
                        </a:solidFill>
                        <a:effectLst/>
                        <a:latin typeface="Arial" pitchFamily="34" charset="0"/>
                        <a:cs typeface="Times New Roman" pitchFamily="18"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2000" b="0" i="0" u="none" strike="noStrike" cap="none" normalizeH="0" baseline="0" smtClean="0">
                          <a:ln>
                            <a:noFill/>
                          </a:ln>
                          <a:solidFill>
                            <a:srgbClr val="800000"/>
                          </a:solidFill>
                          <a:effectLst/>
                          <a:latin typeface="Arial" pitchFamily="34" charset="0"/>
                          <a:cs typeface="Times New Roman" pitchFamily="18" charset="0"/>
                        </a:rPr>
                        <a:t>No</a:t>
                      </a:r>
                      <a:endParaRPr kumimoji="0" lang="en-US" altLang="en-US" sz="2000" b="0" i="0" u="none" strike="noStrike" cap="none" normalizeH="0" baseline="0" smtClean="0">
                        <a:ln>
                          <a:noFill/>
                        </a:ln>
                        <a:solidFill>
                          <a:schemeClr val="tx1"/>
                        </a:solidFill>
                        <a:effectLst/>
                        <a:latin typeface="Arial" pitchFamily="34" charset="0"/>
                      </a:endParaRPr>
                    </a:p>
                  </a:txBody>
                  <a:tcPr marL="82124" marR="82124" marT="41061" marB="41061" horzOverflow="overflow">
                    <a:lnL w="12700" cap="flat" cmpd="sng" algn="ctr">
                      <a:solidFill>
                        <a:srgbClr val="000000"/>
                      </a:solidFill>
                      <a:prstDash val="solid"/>
                      <a:round/>
                      <a:headEnd type="none" w="med" len="med"/>
                      <a:tailEnd type="triangle" w="med" len="med"/>
                    </a:lnL>
                    <a:lnR w="12700" cap="flat" cmpd="sng" algn="ctr">
                      <a:solidFill>
                        <a:srgbClr val="000000"/>
                      </a:solidFill>
                      <a:prstDash val="solid"/>
                      <a:round/>
                      <a:headEnd type="none" w="med" len="med"/>
                      <a:tailEnd type="triangle" w="med" len="med"/>
                    </a:lnR>
                    <a:lnT w="12700" cap="flat" cmpd="sng" algn="ctr">
                      <a:solidFill>
                        <a:srgbClr val="000000"/>
                      </a:solidFill>
                      <a:prstDash val="solid"/>
                      <a:round/>
                      <a:headEnd type="none" w="med" len="med"/>
                      <a:tailEnd type="triangle" w="med" len="med"/>
                    </a:lnT>
                    <a:lnB w="12700" cap="flat" cmpd="sng" algn="ctr">
                      <a:solidFill>
                        <a:srgbClr val="000000"/>
                      </a:solidFill>
                      <a:prstDash val="solid"/>
                      <a:round/>
                      <a:headEnd type="none" w="med" len="med"/>
                      <a:tailEnd type="triangle" w="med" len="med"/>
                    </a:lnB>
                    <a:lnTlToBr>
                      <a:noFill/>
                    </a:lnTlToBr>
                    <a:lnBlToTr>
                      <a:noFill/>
                    </a:lnBlToTr>
                    <a:noFill/>
                  </a:tcPr>
                </a:tc>
                <a:tc>
                  <a:txBody>
                    <a:bodyPr/>
                    <a:lstStyle>
                      <a:lvl1pPr algn="l">
                        <a:lnSpc>
                          <a:spcPct val="95000"/>
                        </a:lnSpc>
                        <a:spcBef>
                          <a:spcPct val="50000"/>
                        </a:spcBef>
                        <a:buClr>
                          <a:srgbClr val="708CA1"/>
                        </a:buClr>
                        <a:buFont typeface="Wingdings" pitchFamily="2" charset="2"/>
                        <a:defRPr sz="2000">
                          <a:solidFill>
                            <a:schemeClr val="tx1"/>
                          </a:solidFill>
                          <a:latin typeface="Arial" pitchFamily="34" charset="0"/>
                        </a:defRPr>
                      </a:lvl1pPr>
                      <a:lvl2pPr algn="l">
                        <a:lnSpc>
                          <a:spcPct val="95000"/>
                        </a:lnSpc>
                        <a:spcBef>
                          <a:spcPct val="35000"/>
                        </a:spcBef>
                        <a:buClr>
                          <a:srgbClr val="708CA1"/>
                        </a:buClr>
                        <a:defRPr>
                          <a:solidFill>
                            <a:schemeClr val="tx1"/>
                          </a:solidFill>
                          <a:latin typeface="Arial" pitchFamily="34" charset="0"/>
                        </a:defRPr>
                      </a:lvl2pPr>
                      <a:lvl3pPr algn="l">
                        <a:lnSpc>
                          <a:spcPct val="95000"/>
                        </a:lnSpc>
                        <a:spcBef>
                          <a:spcPct val="35000"/>
                        </a:spcBef>
                        <a:buClr>
                          <a:srgbClr val="708CA1"/>
                        </a:buClr>
                        <a:defRPr>
                          <a:solidFill>
                            <a:schemeClr val="tx1"/>
                          </a:solidFill>
                          <a:latin typeface="Arial" pitchFamily="34" charset="0"/>
                        </a:defRPr>
                      </a:lvl3pPr>
                      <a:lvl4pPr algn="l">
                        <a:lnSpc>
                          <a:spcPct val="95000"/>
                        </a:lnSpc>
                        <a:spcBef>
                          <a:spcPct val="35000"/>
                        </a:spcBef>
                        <a:buClr>
                          <a:srgbClr val="708CA1"/>
                        </a:buClr>
                        <a:defRPr>
                          <a:solidFill>
                            <a:schemeClr val="tx1"/>
                          </a:solidFill>
                          <a:latin typeface="Arial" pitchFamily="34" charset="0"/>
                        </a:defRPr>
                      </a:lvl4pPr>
                      <a:lvl5pPr algn="l">
                        <a:lnSpc>
                          <a:spcPct val="95000"/>
                        </a:lnSpc>
                        <a:spcBef>
                          <a:spcPct val="35000"/>
                        </a:spcBef>
                        <a:buClr>
                          <a:srgbClr val="708CA1"/>
                        </a:buClr>
                        <a:defRPr>
                          <a:solidFill>
                            <a:schemeClr val="tx1"/>
                          </a:solidFill>
                          <a:latin typeface="Arial" pitchFamily="34" charset="0"/>
                        </a:defRPr>
                      </a:lvl5pPr>
                      <a:lvl6pPr fontAlgn="base">
                        <a:lnSpc>
                          <a:spcPct val="95000"/>
                        </a:lnSpc>
                        <a:spcBef>
                          <a:spcPct val="35000"/>
                        </a:spcBef>
                        <a:spcAft>
                          <a:spcPct val="0"/>
                        </a:spcAft>
                        <a:buClr>
                          <a:srgbClr val="708CA1"/>
                        </a:buClr>
                        <a:defRPr>
                          <a:solidFill>
                            <a:schemeClr val="tx1"/>
                          </a:solidFill>
                          <a:latin typeface="Arial" pitchFamily="34" charset="0"/>
                        </a:defRPr>
                      </a:lvl6pPr>
                      <a:lvl7pPr fontAlgn="base">
                        <a:lnSpc>
                          <a:spcPct val="95000"/>
                        </a:lnSpc>
                        <a:spcBef>
                          <a:spcPct val="35000"/>
                        </a:spcBef>
                        <a:spcAft>
                          <a:spcPct val="0"/>
                        </a:spcAft>
                        <a:buClr>
                          <a:srgbClr val="708CA1"/>
                        </a:buClr>
                        <a:defRPr>
                          <a:solidFill>
                            <a:schemeClr val="tx1"/>
                          </a:solidFill>
                          <a:latin typeface="Arial" pitchFamily="34" charset="0"/>
                        </a:defRPr>
                      </a:lvl7pPr>
                      <a:lvl8pPr fontAlgn="base">
                        <a:lnSpc>
                          <a:spcPct val="95000"/>
                        </a:lnSpc>
                        <a:spcBef>
                          <a:spcPct val="35000"/>
                        </a:spcBef>
                        <a:spcAft>
                          <a:spcPct val="0"/>
                        </a:spcAft>
                        <a:buClr>
                          <a:srgbClr val="708CA1"/>
                        </a:buClr>
                        <a:defRPr>
                          <a:solidFill>
                            <a:schemeClr val="tx1"/>
                          </a:solidFill>
                          <a:latin typeface="Arial" pitchFamily="34" charset="0"/>
                        </a:defRPr>
                      </a:lvl8pPr>
                      <a:lvl9pPr fontAlgn="base">
                        <a:lnSpc>
                          <a:spcPct val="95000"/>
                        </a:lnSpc>
                        <a:spcBef>
                          <a:spcPct val="35000"/>
                        </a:spcBef>
                        <a:spcAft>
                          <a:spcPct val="0"/>
                        </a:spcAft>
                        <a:buClr>
                          <a:srgbClr val="708CA1"/>
                        </a:buClr>
                        <a:defRPr>
                          <a:solidFill>
                            <a:schemeClr val="tx1"/>
                          </a:solidFill>
                          <a:latin typeface="Arial"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en-US" sz="2000" b="0" i="0" u="none" strike="noStrike" cap="none" normalizeH="0" baseline="0" smtClean="0">
                        <a:ln>
                          <a:noFill/>
                        </a:ln>
                        <a:solidFill>
                          <a:srgbClr val="800000"/>
                        </a:solidFill>
                        <a:effectLst/>
                        <a:latin typeface="Arial" pitchFamily="34" charset="0"/>
                        <a:cs typeface="Times New Roman" pitchFamily="18"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2000" b="0" i="0" u="none" strike="noStrike" cap="none" normalizeH="0" baseline="0" smtClean="0">
                          <a:ln>
                            <a:noFill/>
                          </a:ln>
                          <a:solidFill>
                            <a:srgbClr val="800000"/>
                          </a:solidFill>
                          <a:effectLst/>
                          <a:latin typeface="Arial" pitchFamily="34" charset="0"/>
                          <a:cs typeface="Times New Roman" pitchFamily="18" charset="0"/>
                        </a:rPr>
                        <a:t>Slow</a:t>
                      </a:r>
                      <a:endParaRPr kumimoji="0" lang="en-US" altLang="en-US" sz="2000" b="0" i="0" u="none" strike="noStrike" cap="none" normalizeH="0" baseline="0" smtClean="0">
                        <a:ln>
                          <a:noFill/>
                        </a:ln>
                        <a:solidFill>
                          <a:schemeClr val="tx1"/>
                        </a:solidFill>
                        <a:effectLst/>
                        <a:latin typeface="Arial" pitchFamily="34" charset="0"/>
                      </a:endParaRPr>
                    </a:p>
                  </a:txBody>
                  <a:tcPr marL="82124" marR="82124" marT="41061" marB="41061" horzOverflow="overflow">
                    <a:lnL w="12700" cap="flat" cmpd="sng" algn="ctr">
                      <a:solidFill>
                        <a:srgbClr val="000000"/>
                      </a:solidFill>
                      <a:prstDash val="solid"/>
                      <a:round/>
                      <a:headEnd type="none" w="med" len="med"/>
                      <a:tailEnd type="triangle" w="med" len="med"/>
                    </a:lnL>
                    <a:lnR w="12700" cap="flat" cmpd="sng" algn="ctr">
                      <a:solidFill>
                        <a:srgbClr val="000000"/>
                      </a:solidFill>
                      <a:prstDash val="solid"/>
                      <a:round/>
                      <a:headEnd type="none" w="med" len="med"/>
                      <a:tailEnd type="triangle" w="med" len="med"/>
                    </a:lnR>
                    <a:lnT w="12700" cap="flat" cmpd="sng" algn="ctr">
                      <a:solidFill>
                        <a:srgbClr val="000000"/>
                      </a:solidFill>
                      <a:prstDash val="solid"/>
                      <a:round/>
                      <a:headEnd type="none" w="med" len="med"/>
                      <a:tailEnd type="triangle" w="med" len="med"/>
                    </a:lnT>
                    <a:lnB w="12700" cap="flat" cmpd="sng" algn="ctr">
                      <a:solidFill>
                        <a:srgbClr val="000000"/>
                      </a:solidFill>
                      <a:prstDash val="solid"/>
                      <a:round/>
                      <a:headEnd type="none" w="med" len="med"/>
                      <a:tailEnd type="triangle" w="med" len="med"/>
                    </a:lnB>
                    <a:lnTlToBr>
                      <a:noFill/>
                    </a:lnTlToBr>
                    <a:lnBlToTr>
                      <a:noFill/>
                    </a:lnBlToTr>
                    <a:noFill/>
                  </a:tcPr>
                </a:tc>
                <a:tc>
                  <a:txBody>
                    <a:bodyPr/>
                    <a:lstStyle>
                      <a:lvl1pPr algn="l">
                        <a:lnSpc>
                          <a:spcPct val="95000"/>
                        </a:lnSpc>
                        <a:spcBef>
                          <a:spcPct val="50000"/>
                        </a:spcBef>
                        <a:buClr>
                          <a:srgbClr val="708CA1"/>
                        </a:buClr>
                        <a:buFont typeface="Wingdings" pitchFamily="2" charset="2"/>
                        <a:defRPr sz="2000">
                          <a:solidFill>
                            <a:schemeClr val="tx1"/>
                          </a:solidFill>
                          <a:latin typeface="Arial" pitchFamily="34" charset="0"/>
                        </a:defRPr>
                      </a:lvl1pPr>
                      <a:lvl2pPr algn="l">
                        <a:lnSpc>
                          <a:spcPct val="95000"/>
                        </a:lnSpc>
                        <a:spcBef>
                          <a:spcPct val="35000"/>
                        </a:spcBef>
                        <a:buClr>
                          <a:srgbClr val="708CA1"/>
                        </a:buClr>
                        <a:defRPr>
                          <a:solidFill>
                            <a:schemeClr val="tx1"/>
                          </a:solidFill>
                          <a:latin typeface="Arial" pitchFamily="34" charset="0"/>
                        </a:defRPr>
                      </a:lvl2pPr>
                      <a:lvl3pPr algn="l">
                        <a:lnSpc>
                          <a:spcPct val="95000"/>
                        </a:lnSpc>
                        <a:spcBef>
                          <a:spcPct val="35000"/>
                        </a:spcBef>
                        <a:buClr>
                          <a:srgbClr val="708CA1"/>
                        </a:buClr>
                        <a:defRPr>
                          <a:solidFill>
                            <a:schemeClr val="tx1"/>
                          </a:solidFill>
                          <a:latin typeface="Arial" pitchFamily="34" charset="0"/>
                        </a:defRPr>
                      </a:lvl3pPr>
                      <a:lvl4pPr algn="l">
                        <a:lnSpc>
                          <a:spcPct val="95000"/>
                        </a:lnSpc>
                        <a:spcBef>
                          <a:spcPct val="35000"/>
                        </a:spcBef>
                        <a:buClr>
                          <a:srgbClr val="708CA1"/>
                        </a:buClr>
                        <a:defRPr>
                          <a:solidFill>
                            <a:schemeClr val="tx1"/>
                          </a:solidFill>
                          <a:latin typeface="Arial" pitchFamily="34" charset="0"/>
                        </a:defRPr>
                      </a:lvl4pPr>
                      <a:lvl5pPr algn="l">
                        <a:lnSpc>
                          <a:spcPct val="95000"/>
                        </a:lnSpc>
                        <a:spcBef>
                          <a:spcPct val="35000"/>
                        </a:spcBef>
                        <a:buClr>
                          <a:srgbClr val="708CA1"/>
                        </a:buClr>
                        <a:defRPr>
                          <a:solidFill>
                            <a:schemeClr val="tx1"/>
                          </a:solidFill>
                          <a:latin typeface="Arial" pitchFamily="34" charset="0"/>
                        </a:defRPr>
                      </a:lvl5pPr>
                      <a:lvl6pPr fontAlgn="base">
                        <a:lnSpc>
                          <a:spcPct val="95000"/>
                        </a:lnSpc>
                        <a:spcBef>
                          <a:spcPct val="35000"/>
                        </a:spcBef>
                        <a:spcAft>
                          <a:spcPct val="0"/>
                        </a:spcAft>
                        <a:buClr>
                          <a:srgbClr val="708CA1"/>
                        </a:buClr>
                        <a:defRPr>
                          <a:solidFill>
                            <a:schemeClr val="tx1"/>
                          </a:solidFill>
                          <a:latin typeface="Arial" pitchFamily="34" charset="0"/>
                        </a:defRPr>
                      </a:lvl6pPr>
                      <a:lvl7pPr fontAlgn="base">
                        <a:lnSpc>
                          <a:spcPct val="95000"/>
                        </a:lnSpc>
                        <a:spcBef>
                          <a:spcPct val="35000"/>
                        </a:spcBef>
                        <a:spcAft>
                          <a:spcPct val="0"/>
                        </a:spcAft>
                        <a:buClr>
                          <a:srgbClr val="708CA1"/>
                        </a:buClr>
                        <a:defRPr>
                          <a:solidFill>
                            <a:schemeClr val="tx1"/>
                          </a:solidFill>
                          <a:latin typeface="Arial" pitchFamily="34" charset="0"/>
                        </a:defRPr>
                      </a:lvl7pPr>
                      <a:lvl8pPr fontAlgn="base">
                        <a:lnSpc>
                          <a:spcPct val="95000"/>
                        </a:lnSpc>
                        <a:spcBef>
                          <a:spcPct val="35000"/>
                        </a:spcBef>
                        <a:spcAft>
                          <a:spcPct val="0"/>
                        </a:spcAft>
                        <a:buClr>
                          <a:srgbClr val="708CA1"/>
                        </a:buClr>
                        <a:defRPr>
                          <a:solidFill>
                            <a:schemeClr val="tx1"/>
                          </a:solidFill>
                          <a:latin typeface="Arial" pitchFamily="34" charset="0"/>
                        </a:defRPr>
                      </a:lvl8pPr>
                      <a:lvl9pPr fontAlgn="base">
                        <a:lnSpc>
                          <a:spcPct val="95000"/>
                        </a:lnSpc>
                        <a:spcBef>
                          <a:spcPct val="35000"/>
                        </a:spcBef>
                        <a:spcAft>
                          <a:spcPct val="0"/>
                        </a:spcAft>
                        <a:buClr>
                          <a:srgbClr val="708CA1"/>
                        </a:buClr>
                        <a:defRPr>
                          <a:solidFill>
                            <a:schemeClr val="tx1"/>
                          </a:solidFill>
                          <a:latin typeface="Arial"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en-US" sz="2000" b="0" i="0" u="none" strike="noStrike" cap="none" normalizeH="0" baseline="0" dirty="0" smtClean="0">
                        <a:ln>
                          <a:noFill/>
                        </a:ln>
                        <a:solidFill>
                          <a:srgbClr val="800000"/>
                        </a:solidFill>
                        <a:effectLst/>
                        <a:latin typeface="Arial" pitchFamily="34" charset="0"/>
                        <a:cs typeface="Times New Roman" pitchFamily="18"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800000"/>
                          </a:solidFill>
                          <a:effectLst/>
                          <a:latin typeface="Arial" pitchFamily="34" charset="0"/>
                          <a:cs typeface="Times New Roman" pitchFamily="18" charset="0"/>
                        </a:rPr>
                        <a:t>Generally No</a:t>
                      </a:r>
                      <a:endParaRPr kumimoji="0" lang="en-US" altLang="en-US" sz="2000" b="0" i="0" u="none" strike="noStrike" cap="none" normalizeH="0" baseline="0" dirty="0" smtClean="0">
                        <a:ln>
                          <a:noFill/>
                        </a:ln>
                        <a:solidFill>
                          <a:schemeClr val="tx1"/>
                        </a:solidFill>
                        <a:effectLst/>
                        <a:latin typeface="Arial" pitchFamily="34" charset="0"/>
                      </a:endParaRPr>
                    </a:p>
                  </a:txBody>
                  <a:tcPr marL="82124" marR="82124" marT="41061" marB="41061" horzOverflow="overflow">
                    <a:lnL w="12700" cap="flat" cmpd="sng" algn="ctr">
                      <a:solidFill>
                        <a:srgbClr val="000000"/>
                      </a:solidFill>
                      <a:prstDash val="solid"/>
                      <a:round/>
                      <a:headEnd type="none" w="med" len="med"/>
                      <a:tailEnd type="triangle" w="med" len="med"/>
                    </a:lnL>
                    <a:lnR w="12700" cap="flat" cmpd="sng" algn="ctr">
                      <a:solidFill>
                        <a:srgbClr val="000000"/>
                      </a:solidFill>
                      <a:prstDash val="solid"/>
                      <a:round/>
                      <a:headEnd type="none" w="med" len="med"/>
                      <a:tailEnd type="triangle" w="med" len="med"/>
                    </a:lnR>
                    <a:lnT w="12700" cap="flat" cmpd="sng" algn="ctr">
                      <a:solidFill>
                        <a:srgbClr val="000000"/>
                      </a:solidFill>
                      <a:prstDash val="solid"/>
                      <a:round/>
                      <a:headEnd type="none" w="med" len="med"/>
                      <a:tailEnd type="triangle" w="med" len="med"/>
                    </a:lnT>
                    <a:lnB w="12700" cap="flat" cmpd="sng" algn="ctr">
                      <a:solidFill>
                        <a:srgbClr val="000000"/>
                      </a:solidFill>
                      <a:prstDash val="solid"/>
                      <a:round/>
                      <a:headEnd type="none" w="med" len="med"/>
                      <a:tailEnd type="triangle" w="med" len="med"/>
                    </a:lnB>
                    <a:lnTlToBr>
                      <a:noFill/>
                    </a:lnTlToBr>
                    <a:lnBlToTr>
                      <a:noFill/>
                    </a:lnBlToTr>
                    <a:noFill/>
                  </a:tcPr>
                </a:tc>
                <a:tc>
                  <a:txBody>
                    <a:bodyPr/>
                    <a:lstStyle>
                      <a:lvl1pPr algn="l">
                        <a:lnSpc>
                          <a:spcPct val="95000"/>
                        </a:lnSpc>
                        <a:spcBef>
                          <a:spcPct val="50000"/>
                        </a:spcBef>
                        <a:buClr>
                          <a:srgbClr val="708CA1"/>
                        </a:buClr>
                        <a:buFont typeface="Wingdings" pitchFamily="2" charset="2"/>
                        <a:defRPr sz="2000">
                          <a:solidFill>
                            <a:schemeClr val="tx1"/>
                          </a:solidFill>
                          <a:latin typeface="Arial" pitchFamily="34" charset="0"/>
                        </a:defRPr>
                      </a:lvl1pPr>
                      <a:lvl2pPr algn="l">
                        <a:lnSpc>
                          <a:spcPct val="95000"/>
                        </a:lnSpc>
                        <a:spcBef>
                          <a:spcPct val="35000"/>
                        </a:spcBef>
                        <a:buClr>
                          <a:srgbClr val="708CA1"/>
                        </a:buClr>
                        <a:defRPr>
                          <a:solidFill>
                            <a:schemeClr val="tx1"/>
                          </a:solidFill>
                          <a:latin typeface="Arial" pitchFamily="34" charset="0"/>
                        </a:defRPr>
                      </a:lvl2pPr>
                      <a:lvl3pPr algn="l">
                        <a:lnSpc>
                          <a:spcPct val="95000"/>
                        </a:lnSpc>
                        <a:spcBef>
                          <a:spcPct val="35000"/>
                        </a:spcBef>
                        <a:buClr>
                          <a:srgbClr val="708CA1"/>
                        </a:buClr>
                        <a:defRPr>
                          <a:solidFill>
                            <a:schemeClr val="tx1"/>
                          </a:solidFill>
                          <a:latin typeface="Arial" pitchFamily="34" charset="0"/>
                        </a:defRPr>
                      </a:lvl3pPr>
                      <a:lvl4pPr algn="l">
                        <a:lnSpc>
                          <a:spcPct val="95000"/>
                        </a:lnSpc>
                        <a:spcBef>
                          <a:spcPct val="35000"/>
                        </a:spcBef>
                        <a:buClr>
                          <a:srgbClr val="708CA1"/>
                        </a:buClr>
                        <a:defRPr>
                          <a:solidFill>
                            <a:schemeClr val="tx1"/>
                          </a:solidFill>
                          <a:latin typeface="Arial" pitchFamily="34" charset="0"/>
                        </a:defRPr>
                      </a:lvl4pPr>
                      <a:lvl5pPr algn="l">
                        <a:lnSpc>
                          <a:spcPct val="95000"/>
                        </a:lnSpc>
                        <a:spcBef>
                          <a:spcPct val="35000"/>
                        </a:spcBef>
                        <a:buClr>
                          <a:srgbClr val="708CA1"/>
                        </a:buClr>
                        <a:defRPr>
                          <a:solidFill>
                            <a:schemeClr val="tx1"/>
                          </a:solidFill>
                          <a:latin typeface="Arial" pitchFamily="34" charset="0"/>
                        </a:defRPr>
                      </a:lvl5pPr>
                      <a:lvl6pPr fontAlgn="base">
                        <a:lnSpc>
                          <a:spcPct val="95000"/>
                        </a:lnSpc>
                        <a:spcBef>
                          <a:spcPct val="35000"/>
                        </a:spcBef>
                        <a:spcAft>
                          <a:spcPct val="0"/>
                        </a:spcAft>
                        <a:buClr>
                          <a:srgbClr val="708CA1"/>
                        </a:buClr>
                        <a:defRPr>
                          <a:solidFill>
                            <a:schemeClr val="tx1"/>
                          </a:solidFill>
                          <a:latin typeface="Arial" pitchFamily="34" charset="0"/>
                        </a:defRPr>
                      </a:lvl6pPr>
                      <a:lvl7pPr fontAlgn="base">
                        <a:lnSpc>
                          <a:spcPct val="95000"/>
                        </a:lnSpc>
                        <a:spcBef>
                          <a:spcPct val="35000"/>
                        </a:spcBef>
                        <a:spcAft>
                          <a:spcPct val="0"/>
                        </a:spcAft>
                        <a:buClr>
                          <a:srgbClr val="708CA1"/>
                        </a:buClr>
                        <a:defRPr>
                          <a:solidFill>
                            <a:schemeClr val="tx1"/>
                          </a:solidFill>
                          <a:latin typeface="Arial" pitchFamily="34" charset="0"/>
                        </a:defRPr>
                      </a:lvl7pPr>
                      <a:lvl8pPr fontAlgn="base">
                        <a:lnSpc>
                          <a:spcPct val="95000"/>
                        </a:lnSpc>
                        <a:spcBef>
                          <a:spcPct val="35000"/>
                        </a:spcBef>
                        <a:spcAft>
                          <a:spcPct val="0"/>
                        </a:spcAft>
                        <a:buClr>
                          <a:srgbClr val="708CA1"/>
                        </a:buClr>
                        <a:defRPr>
                          <a:solidFill>
                            <a:schemeClr val="tx1"/>
                          </a:solidFill>
                          <a:latin typeface="Arial" pitchFamily="34" charset="0"/>
                        </a:defRPr>
                      </a:lvl8pPr>
                      <a:lvl9pPr fontAlgn="base">
                        <a:lnSpc>
                          <a:spcPct val="95000"/>
                        </a:lnSpc>
                        <a:spcBef>
                          <a:spcPct val="35000"/>
                        </a:spcBef>
                        <a:spcAft>
                          <a:spcPct val="0"/>
                        </a:spcAft>
                        <a:buClr>
                          <a:srgbClr val="708CA1"/>
                        </a:buClr>
                        <a:defRPr>
                          <a:solidFill>
                            <a:schemeClr val="tx1"/>
                          </a:solidFill>
                          <a:latin typeface="Arial"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en-US" sz="2000" b="0" i="0" u="none" strike="noStrike" cap="none" normalizeH="0" baseline="0" dirty="0" smtClean="0">
                        <a:ln>
                          <a:noFill/>
                        </a:ln>
                        <a:solidFill>
                          <a:srgbClr val="800000"/>
                        </a:solidFill>
                        <a:effectLst/>
                        <a:latin typeface="Arial" pitchFamily="34" charset="0"/>
                        <a:cs typeface="Times New Roman" pitchFamily="18"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800000"/>
                          </a:solidFill>
                          <a:effectLst/>
                          <a:latin typeface="Arial" pitchFamily="34" charset="0"/>
                          <a:cs typeface="Times New Roman" pitchFamily="18" charset="0"/>
                        </a:rPr>
                        <a:t>No</a:t>
                      </a:r>
                      <a:endParaRPr kumimoji="0" lang="en-US" altLang="en-US" sz="2000" b="0" i="0" u="none" strike="noStrike" cap="none" normalizeH="0" baseline="0" dirty="0" smtClean="0">
                        <a:ln>
                          <a:noFill/>
                        </a:ln>
                        <a:solidFill>
                          <a:schemeClr val="tx1"/>
                        </a:solidFill>
                        <a:effectLst/>
                        <a:latin typeface="Arial" pitchFamily="34" charset="0"/>
                      </a:endParaRPr>
                    </a:p>
                  </a:txBody>
                  <a:tcPr marL="82124" marR="82124" marT="41061" marB="41061" horzOverflow="overflow">
                    <a:lnL w="12700" cap="flat" cmpd="sng" algn="ctr">
                      <a:solidFill>
                        <a:srgbClr val="000000"/>
                      </a:solidFill>
                      <a:prstDash val="solid"/>
                      <a:round/>
                      <a:headEnd type="none" w="med" len="med"/>
                      <a:tailEnd type="triangl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triangle" w="med" len="med"/>
                    </a:lnT>
                    <a:lnB w="12700" cap="flat" cmpd="sng" algn="ctr">
                      <a:solidFill>
                        <a:srgbClr val="000000"/>
                      </a:solidFill>
                      <a:prstDash val="solid"/>
                      <a:round/>
                      <a:headEnd type="none" w="med" len="med"/>
                      <a:tailEnd type="triangle" w="med" len="med"/>
                    </a:lnB>
                    <a:lnTlToBr>
                      <a:noFill/>
                    </a:lnTlToBr>
                    <a:lnBlToTr>
                      <a:noFill/>
                    </a:lnBlToTr>
                    <a:noFill/>
                  </a:tcPr>
                </a:tc>
                <a:extLst>
                  <a:ext uri="{0D108BD9-81ED-4DB2-BD59-A6C34878D82A}">
                    <a16:rowId xmlns:a16="http://schemas.microsoft.com/office/drawing/2014/main" val="10001"/>
                  </a:ext>
                </a:extLst>
              </a:tr>
              <a:tr h="1083052">
                <a:tc>
                  <a:txBody>
                    <a:bodyPr/>
                    <a:lstStyle>
                      <a:lvl1pPr algn="l">
                        <a:lnSpc>
                          <a:spcPct val="95000"/>
                        </a:lnSpc>
                        <a:spcBef>
                          <a:spcPct val="50000"/>
                        </a:spcBef>
                        <a:buClr>
                          <a:srgbClr val="708CA1"/>
                        </a:buClr>
                        <a:buFont typeface="Wingdings" pitchFamily="2" charset="2"/>
                        <a:defRPr sz="2000">
                          <a:solidFill>
                            <a:schemeClr val="tx1"/>
                          </a:solidFill>
                          <a:latin typeface="Arial" pitchFamily="34" charset="0"/>
                        </a:defRPr>
                      </a:lvl1pPr>
                      <a:lvl2pPr algn="l">
                        <a:lnSpc>
                          <a:spcPct val="95000"/>
                        </a:lnSpc>
                        <a:spcBef>
                          <a:spcPct val="35000"/>
                        </a:spcBef>
                        <a:buClr>
                          <a:srgbClr val="708CA1"/>
                        </a:buClr>
                        <a:defRPr>
                          <a:solidFill>
                            <a:schemeClr val="tx1"/>
                          </a:solidFill>
                          <a:latin typeface="Arial" pitchFamily="34" charset="0"/>
                        </a:defRPr>
                      </a:lvl2pPr>
                      <a:lvl3pPr algn="l">
                        <a:lnSpc>
                          <a:spcPct val="95000"/>
                        </a:lnSpc>
                        <a:spcBef>
                          <a:spcPct val="35000"/>
                        </a:spcBef>
                        <a:buClr>
                          <a:srgbClr val="708CA1"/>
                        </a:buClr>
                        <a:defRPr>
                          <a:solidFill>
                            <a:schemeClr val="tx1"/>
                          </a:solidFill>
                          <a:latin typeface="Arial" pitchFamily="34" charset="0"/>
                        </a:defRPr>
                      </a:lvl3pPr>
                      <a:lvl4pPr algn="l">
                        <a:lnSpc>
                          <a:spcPct val="95000"/>
                        </a:lnSpc>
                        <a:spcBef>
                          <a:spcPct val="35000"/>
                        </a:spcBef>
                        <a:buClr>
                          <a:srgbClr val="708CA1"/>
                        </a:buClr>
                        <a:defRPr>
                          <a:solidFill>
                            <a:schemeClr val="tx1"/>
                          </a:solidFill>
                          <a:latin typeface="Arial" pitchFamily="34" charset="0"/>
                        </a:defRPr>
                      </a:lvl4pPr>
                      <a:lvl5pPr algn="l">
                        <a:lnSpc>
                          <a:spcPct val="95000"/>
                        </a:lnSpc>
                        <a:spcBef>
                          <a:spcPct val="35000"/>
                        </a:spcBef>
                        <a:buClr>
                          <a:srgbClr val="708CA1"/>
                        </a:buClr>
                        <a:defRPr>
                          <a:solidFill>
                            <a:schemeClr val="tx1"/>
                          </a:solidFill>
                          <a:latin typeface="Arial" pitchFamily="34" charset="0"/>
                        </a:defRPr>
                      </a:lvl5pPr>
                      <a:lvl6pPr fontAlgn="base">
                        <a:lnSpc>
                          <a:spcPct val="95000"/>
                        </a:lnSpc>
                        <a:spcBef>
                          <a:spcPct val="35000"/>
                        </a:spcBef>
                        <a:spcAft>
                          <a:spcPct val="0"/>
                        </a:spcAft>
                        <a:buClr>
                          <a:srgbClr val="708CA1"/>
                        </a:buClr>
                        <a:defRPr>
                          <a:solidFill>
                            <a:schemeClr val="tx1"/>
                          </a:solidFill>
                          <a:latin typeface="Arial" pitchFamily="34" charset="0"/>
                        </a:defRPr>
                      </a:lvl6pPr>
                      <a:lvl7pPr fontAlgn="base">
                        <a:lnSpc>
                          <a:spcPct val="95000"/>
                        </a:lnSpc>
                        <a:spcBef>
                          <a:spcPct val="35000"/>
                        </a:spcBef>
                        <a:spcAft>
                          <a:spcPct val="0"/>
                        </a:spcAft>
                        <a:buClr>
                          <a:srgbClr val="708CA1"/>
                        </a:buClr>
                        <a:defRPr>
                          <a:solidFill>
                            <a:schemeClr val="tx1"/>
                          </a:solidFill>
                          <a:latin typeface="Arial" pitchFamily="34" charset="0"/>
                        </a:defRPr>
                      </a:lvl7pPr>
                      <a:lvl8pPr fontAlgn="base">
                        <a:lnSpc>
                          <a:spcPct val="95000"/>
                        </a:lnSpc>
                        <a:spcBef>
                          <a:spcPct val="35000"/>
                        </a:spcBef>
                        <a:spcAft>
                          <a:spcPct val="0"/>
                        </a:spcAft>
                        <a:buClr>
                          <a:srgbClr val="708CA1"/>
                        </a:buClr>
                        <a:defRPr>
                          <a:solidFill>
                            <a:schemeClr val="tx1"/>
                          </a:solidFill>
                          <a:latin typeface="Arial" pitchFamily="34" charset="0"/>
                        </a:defRPr>
                      </a:lvl8pPr>
                      <a:lvl9pPr fontAlgn="base">
                        <a:lnSpc>
                          <a:spcPct val="95000"/>
                        </a:lnSpc>
                        <a:spcBef>
                          <a:spcPct val="35000"/>
                        </a:spcBef>
                        <a:spcAft>
                          <a:spcPct val="0"/>
                        </a:spcAft>
                        <a:buClr>
                          <a:srgbClr val="708CA1"/>
                        </a:buClr>
                        <a:defRPr>
                          <a:solidFill>
                            <a:schemeClr val="tx1"/>
                          </a:solidFill>
                          <a:latin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2000" b="0" i="0" u="none" strike="noStrike" cap="none" normalizeH="0" baseline="0" smtClean="0">
                        <a:ln>
                          <a:noFill/>
                        </a:ln>
                        <a:solidFill>
                          <a:srgbClr val="800000"/>
                        </a:solidFill>
                        <a:effectLst/>
                        <a:latin typeface="Arial" pitchFamily="34" charset="0"/>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000" b="0" i="0" u="none" strike="noStrike" cap="none" normalizeH="0" baseline="0" smtClean="0">
                          <a:ln>
                            <a:noFill/>
                          </a:ln>
                          <a:solidFill>
                            <a:srgbClr val="800000"/>
                          </a:solidFill>
                          <a:effectLst/>
                          <a:latin typeface="Arial" pitchFamily="34" charset="0"/>
                          <a:cs typeface="Times New Roman" pitchFamily="18" charset="0"/>
                        </a:rPr>
                        <a:t>Link State</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2000" b="0" i="0" u="none" strike="noStrike" cap="none" normalizeH="0" baseline="0" smtClean="0">
                        <a:ln>
                          <a:noFill/>
                        </a:ln>
                        <a:solidFill>
                          <a:schemeClr val="tx1"/>
                        </a:solidFill>
                        <a:effectLst/>
                        <a:latin typeface="Arial" pitchFamily="34" charset="0"/>
                      </a:endParaRPr>
                    </a:p>
                  </a:txBody>
                  <a:tcPr marL="82124" marR="82124" marT="41061" marB="4106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triangle" w="med" len="med"/>
                    </a:lnR>
                    <a:lnT w="12700" cap="flat" cmpd="sng" algn="ctr">
                      <a:solidFill>
                        <a:srgbClr val="000000"/>
                      </a:solidFill>
                      <a:prstDash val="solid"/>
                      <a:round/>
                      <a:headEnd type="none" w="med" len="med"/>
                      <a:tailEnd type="triangl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lnSpc>
                          <a:spcPct val="95000"/>
                        </a:lnSpc>
                        <a:spcBef>
                          <a:spcPct val="50000"/>
                        </a:spcBef>
                        <a:buClr>
                          <a:srgbClr val="708CA1"/>
                        </a:buClr>
                        <a:buFont typeface="Wingdings" pitchFamily="2" charset="2"/>
                        <a:defRPr sz="2000">
                          <a:solidFill>
                            <a:schemeClr val="tx1"/>
                          </a:solidFill>
                          <a:latin typeface="Arial" pitchFamily="34" charset="0"/>
                        </a:defRPr>
                      </a:lvl1pPr>
                      <a:lvl2pPr algn="l">
                        <a:lnSpc>
                          <a:spcPct val="95000"/>
                        </a:lnSpc>
                        <a:spcBef>
                          <a:spcPct val="35000"/>
                        </a:spcBef>
                        <a:buClr>
                          <a:srgbClr val="708CA1"/>
                        </a:buClr>
                        <a:defRPr>
                          <a:solidFill>
                            <a:schemeClr val="tx1"/>
                          </a:solidFill>
                          <a:latin typeface="Arial" pitchFamily="34" charset="0"/>
                        </a:defRPr>
                      </a:lvl2pPr>
                      <a:lvl3pPr algn="l">
                        <a:lnSpc>
                          <a:spcPct val="95000"/>
                        </a:lnSpc>
                        <a:spcBef>
                          <a:spcPct val="35000"/>
                        </a:spcBef>
                        <a:buClr>
                          <a:srgbClr val="708CA1"/>
                        </a:buClr>
                        <a:defRPr>
                          <a:solidFill>
                            <a:schemeClr val="tx1"/>
                          </a:solidFill>
                          <a:latin typeface="Arial" pitchFamily="34" charset="0"/>
                        </a:defRPr>
                      </a:lvl3pPr>
                      <a:lvl4pPr algn="l">
                        <a:lnSpc>
                          <a:spcPct val="95000"/>
                        </a:lnSpc>
                        <a:spcBef>
                          <a:spcPct val="35000"/>
                        </a:spcBef>
                        <a:buClr>
                          <a:srgbClr val="708CA1"/>
                        </a:buClr>
                        <a:defRPr>
                          <a:solidFill>
                            <a:schemeClr val="tx1"/>
                          </a:solidFill>
                          <a:latin typeface="Arial" pitchFamily="34" charset="0"/>
                        </a:defRPr>
                      </a:lvl4pPr>
                      <a:lvl5pPr algn="l">
                        <a:lnSpc>
                          <a:spcPct val="95000"/>
                        </a:lnSpc>
                        <a:spcBef>
                          <a:spcPct val="35000"/>
                        </a:spcBef>
                        <a:buClr>
                          <a:srgbClr val="708CA1"/>
                        </a:buClr>
                        <a:defRPr>
                          <a:solidFill>
                            <a:schemeClr val="tx1"/>
                          </a:solidFill>
                          <a:latin typeface="Arial" pitchFamily="34" charset="0"/>
                        </a:defRPr>
                      </a:lvl5pPr>
                      <a:lvl6pPr fontAlgn="base">
                        <a:lnSpc>
                          <a:spcPct val="95000"/>
                        </a:lnSpc>
                        <a:spcBef>
                          <a:spcPct val="35000"/>
                        </a:spcBef>
                        <a:spcAft>
                          <a:spcPct val="0"/>
                        </a:spcAft>
                        <a:buClr>
                          <a:srgbClr val="708CA1"/>
                        </a:buClr>
                        <a:defRPr>
                          <a:solidFill>
                            <a:schemeClr val="tx1"/>
                          </a:solidFill>
                          <a:latin typeface="Arial" pitchFamily="34" charset="0"/>
                        </a:defRPr>
                      </a:lvl6pPr>
                      <a:lvl7pPr fontAlgn="base">
                        <a:lnSpc>
                          <a:spcPct val="95000"/>
                        </a:lnSpc>
                        <a:spcBef>
                          <a:spcPct val="35000"/>
                        </a:spcBef>
                        <a:spcAft>
                          <a:spcPct val="0"/>
                        </a:spcAft>
                        <a:buClr>
                          <a:srgbClr val="708CA1"/>
                        </a:buClr>
                        <a:defRPr>
                          <a:solidFill>
                            <a:schemeClr val="tx1"/>
                          </a:solidFill>
                          <a:latin typeface="Arial" pitchFamily="34" charset="0"/>
                        </a:defRPr>
                      </a:lvl7pPr>
                      <a:lvl8pPr fontAlgn="base">
                        <a:lnSpc>
                          <a:spcPct val="95000"/>
                        </a:lnSpc>
                        <a:spcBef>
                          <a:spcPct val="35000"/>
                        </a:spcBef>
                        <a:spcAft>
                          <a:spcPct val="0"/>
                        </a:spcAft>
                        <a:buClr>
                          <a:srgbClr val="708CA1"/>
                        </a:buClr>
                        <a:defRPr>
                          <a:solidFill>
                            <a:schemeClr val="tx1"/>
                          </a:solidFill>
                          <a:latin typeface="Arial" pitchFamily="34" charset="0"/>
                        </a:defRPr>
                      </a:lvl8pPr>
                      <a:lvl9pPr fontAlgn="base">
                        <a:lnSpc>
                          <a:spcPct val="95000"/>
                        </a:lnSpc>
                        <a:spcBef>
                          <a:spcPct val="35000"/>
                        </a:spcBef>
                        <a:spcAft>
                          <a:spcPct val="0"/>
                        </a:spcAft>
                        <a:buClr>
                          <a:srgbClr val="708CA1"/>
                        </a:buClr>
                        <a:defRPr>
                          <a:solidFill>
                            <a:schemeClr val="tx1"/>
                          </a:solidFill>
                          <a:latin typeface="Arial"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en-US" sz="2000" b="0" i="0" u="none" strike="noStrike" cap="none" normalizeH="0" baseline="0" dirty="0" smtClean="0">
                        <a:ln>
                          <a:noFill/>
                        </a:ln>
                        <a:solidFill>
                          <a:srgbClr val="800000"/>
                        </a:solidFill>
                        <a:effectLst/>
                        <a:latin typeface="Arial" pitchFamily="34" charset="0"/>
                        <a:cs typeface="Times New Roman" pitchFamily="18"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800000"/>
                          </a:solidFill>
                          <a:effectLst/>
                          <a:latin typeface="Arial" pitchFamily="34" charset="0"/>
                          <a:cs typeface="Times New Roman" pitchFamily="18" charset="0"/>
                        </a:rPr>
                        <a:t>Yes</a:t>
                      </a:r>
                      <a:endParaRPr kumimoji="0" lang="en-US" altLang="en-US" sz="2000" b="0" i="0" u="none" strike="noStrike" cap="none" normalizeH="0" baseline="0" dirty="0" smtClean="0">
                        <a:ln>
                          <a:noFill/>
                        </a:ln>
                        <a:solidFill>
                          <a:schemeClr val="tx1"/>
                        </a:solidFill>
                        <a:effectLst/>
                        <a:latin typeface="Arial" pitchFamily="34" charset="0"/>
                        <a:cs typeface="Times New Roman" pitchFamily="18" charset="0"/>
                      </a:endParaRPr>
                    </a:p>
                  </a:txBody>
                  <a:tcPr marL="82124" marR="82124" marT="41061" marB="41061" horzOverflow="overflow">
                    <a:lnL w="12700" cap="flat" cmpd="sng" algn="ctr">
                      <a:solidFill>
                        <a:srgbClr val="000000"/>
                      </a:solidFill>
                      <a:prstDash val="solid"/>
                      <a:round/>
                      <a:headEnd type="none" w="med" len="med"/>
                      <a:tailEnd type="triangle" w="med" len="med"/>
                    </a:lnL>
                    <a:lnR w="12700" cap="flat" cmpd="sng" algn="ctr">
                      <a:solidFill>
                        <a:srgbClr val="000000"/>
                      </a:solidFill>
                      <a:prstDash val="solid"/>
                      <a:round/>
                      <a:headEnd type="none" w="med" len="med"/>
                      <a:tailEnd type="triangle" w="med" len="med"/>
                    </a:lnR>
                    <a:lnT w="12700" cap="flat" cmpd="sng" algn="ctr">
                      <a:solidFill>
                        <a:srgbClr val="000000"/>
                      </a:solidFill>
                      <a:prstDash val="solid"/>
                      <a:round/>
                      <a:headEnd type="none" w="med" len="med"/>
                      <a:tailEnd type="triangl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lnSpc>
                          <a:spcPct val="95000"/>
                        </a:lnSpc>
                        <a:spcBef>
                          <a:spcPct val="50000"/>
                        </a:spcBef>
                        <a:buClr>
                          <a:srgbClr val="708CA1"/>
                        </a:buClr>
                        <a:buFont typeface="Wingdings" pitchFamily="2" charset="2"/>
                        <a:defRPr sz="2000">
                          <a:solidFill>
                            <a:schemeClr val="tx1"/>
                          </a:solidFill>
                          <a:latin typeface="Arial" pitchFamily="34" charset="0"/>
                        </a:defRPr>
                      </a:lvl1pPr>
                      <a:lvl2pPr algn="l">
                        <a:lnSpc>
                          <a:spcPct val="95000"/>
                        </a:lnSpc>
                        <a:spcBef>
                          <a:spcPct val="35000"/>
                        </a:spcBef>
                        <a:buClr>
                          <a:srgbClr val="708CA1"/>
                        </a:buClr>
                        <a:defRPr>
                          <a:solidFill>
                            <a:schemeClr val="tx1"/>
                          </a:solidFill>
                          <a:latin typeface="Arial" pitchFamily="34" charset="0"/>
                        </a:defRPr>
                      </a:lvl2pPr>
                      <a:lvl3pPr algn="l">
                        <a:lnSpc>
                          <a:spcPct val="95000"/>
                        </a:lnSpc>
                        <a:spcBef>
                          <a:spcPct val="35000"/>
                        </a:spcBef>
                        <a:buClr>
                          <a:srgbClr val="708CA1"/>
                        </a:buClr>
                        <a:defRPr>
                          <a:solidFill>
                            <a:schemeClr val="tx1"/>
                          </a:solidFill>
                          <a:latin typeface="Arial" pitchFamily="34" charset="0"/>
                        </a:defRPr>
                      </a:lvl3pPr>
                      <a:lvl4pPr algn="l">
                        <a:lnSpc>
                          <a:spcPct val="95000"/>
                        </a:lnSpc>
                        <a:spcBef>
                          <a:spcPct val="35000"/>
                        </a:spcBef>
                        <a:buClr>
                          <a:srgbClr val="708CA1"/>
                        </a:buClr>
                        <a:defRPr>
                          <a:solidFill>
                            <a:schemeClr val="tx1"/>
                          </a:solidFill>
                          <a:latin typeface="Arial" pitchFamily="34" charset="0"/>
                        </a:defRPr>
                      </a:lvl4pPr>
                      <a:lvl5pPr algn="l">
                        <a:lnSpc>
                          <a:spcPct val="95000"/>
                        </a:lnSpc>
                        <a:spcBef>
                          <a:spcPct val="35000"/>
                        </a:spcBef>
                        <a:buClr>
                          <a:srgbClr val="708CA1"/>
                        </a:buClr>
                        <a:defRPr>
                          <a:solidFill>
                            <a:schemeClr val="tx1"/>
                          </a:solidFill>
                          <a:latin typeface="Arial" pitchFamily="34" charset="0"/>
                        </a:defRPr>
                      </a:lvl5pPr>
                      <a:lvl6pPr fontAlgn="base">
                        <a:lnSpc>
                          <a:spcPct val="95000"/>
                        </a:lnSpc>
                        <a:spcBef>
                          <a:spcPct val="35000"/>
                        </a:spcBef>
                        <a:spcAft>
                          <a:spcPct val="0"/>
                        </a:spcAft>
                        <a:buClr>
                          <a:srgbClr val="708CA1"/>
                        </a:buClr>
                        <a:defRPr>
                          <a:solidFill>
                            <a:schemeClr val="tx1"/>
                          </a:solidFill>
                          <a:latin typeface="Arial" pitchFamily="34" charset="0"/>
                        </a:defRPr>
                      </a:lvl6pPr>
                      <a:lvl7pPr fontAlgn="base">
                        <a:lnSpc>
                          <a:spcPct val="95000"/>
                        </a:lnSpc>
                        <a:spcBef>
                          <a:spcPct val="35000"/>
                        </a:spcBef>
                        <a:spcAft>
                          <a:spcPct val="0"/>
                        </a:spcAft>
                        <a:buClr>
                          <a:srgbClr val="708CA1"/>
                        </a:buClr>
                        <a:defRPr>
                          <a:solidFill>
                            <a:schemeClr val="tx1"/>
                          </a:solidFill>
                          <a:latin typeface="Arial" pitchFamily="34" charset="0"/>
                        </a:defRPr>
                      </a:lvl7pPr>
                      <a:lvl8pPr fontAlgn="base">
                        <a:lnSpc>
                          <a:spcPct val="95000"/>
                        </a:lnSpc>
                        <a:spcBef>
                          <a:spcPct val="35000"/>
                        </a:spcBef>
                        <a:spcAft>
                          <a:spcPct val="0"/>
                        </a:spcAft>
                        <a:buClr>
                          <a:srgbClr val="708CA1"/>
                        </a:buClr>
                        <a:defRPr>
                          <a:solidFill>
                            <a:schemeClr val="tx1"/>
                          </a:solidFill>
                          <a:latin typeface="Arial" pitchFamily="34" charset="0"/>
                        </a:defRPr>
                      </a:lvl8pPr>
                      <a:lvl9pPr fontAlgn="base">
                        <a:lnSpc>
                          <a:spcPct val="95000"/>
                        </a:lnSpc>
                        <a:spcBef>
                          <a:spcPct val="35000"/>
                        </a:spcBef>
                        <a:spcAft>
                          <a:spcPct val="0"/>
                        </a:spcAft>
                        <a:buClr>
                          <a:srgbClr val="708CA1"/>
                        </a:buClr>
                        <a:defRPr>
                          <a:solidFill>
                            <a:schemeClr val="tx1"/>
                          </a:solidFill>
                          <a:latin typeface="Arial"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en-US" sz="2000" b="0" i="0" u="none" strike="noStrike" cap="none" normalizeH="0" baseline="0" dirty="0" smtClean="0">
                        <a:ln>
                          <a:noFill/>
                        </a:ln>
                        <a:solidFill>
                          <a:srgbClr val="800000"/>
                        </a:solidFill>
                        <a:effectLst/>
                        <a:latin typeface="Arial" pitchFamily="34" charset="0"/>
                        <a:cs typeface="Times New Roman" pitchFamily="18"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800000"/>
                          </a:solidFill>
                          <a:effectLst/>
                          <a:latin typeface="Arial" pitchFamily="34" charset="0"/>
                          <a:cs typeface="Times New Roman" pitchFamily="18" charset="0"/>
                        </a:rPr>
                        <a:t>Yes</a:t>
                      </a:r>
                      <a:endParaRPr kumimoji="0" lang="en-US" altLang="en-US" sz="2000" b="0" i="0" u="none" strike="noStrike" cap="none" normalizeH="0" baseline="0" dirty="0" smtClean="0">
                        <a:ln>
                          <a:noFill/>
                        </a:ln>
                        <a:solidFill>
                          <a:schemeClr val="tx1"/>
                        </a:solidFill>
                        <a:effectLst/>
                        <a:latin typeface="Arial" pitchFamily="34" charset="0"/>
                      </a:endParaRPr>
                    </a:p>
                  </a:txBody>
                  <a:tcPr marL="82124" marR="82124" marT="41061" marB="41061" horzOverflow="overflow">
                    <a:lnL w="12700" cap="flat" cmpd="sng" algn="ctr">
                      <a:solidFill>
                        <a:srgbClr val="000000"/>
                      </a:solidFill>
                      <a:prstDash val="solid"/>
                      <a:round/>
                      <a:headEnd type="none" w="med" len="med"/>
                      <a:tailEnd type="triangle" w="med" len="med"/>
                    </a:lnL>
                    <a:lnR w="12700" cap="flat" cmpd="sng" algn="ctr">
                      <a:solidFill>
                        <a:srgbClr val="000000"/>
                      </a:solidFill>
                      <a:prstDash val="solid"/>
                      <a:round/>
                      <a:headEnd type="none" w="med" len="med"/>
                      <a:tailEnd type="triangle" w="med" len="med"/>
                    </a:lnR>
                    <a:lnT w="12700" cap="flat" cmpd="sng" algn="ctr">
                      <a:solidFill>
                        <a:srgbClr val="000000"/>
                      </a:solidFill>
                      <a:prstDash val="solid"/>
                      <a:round/>
                      <a:headEnd type="none" w="med" len="med"/>
                      <a:tailEnd type="triangl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lnSpc>
                          <a:spcPct val="95000"/>
                        </a:lnSpc>
                        <a:spcBef>
                          <a:spcPct val="50000"/>
                        </a:spcBef>
                        <a:buClr>
                          <a:srgbClr val="708CA1"/>
                        </a:buClr>
                        <a:buFont typeface="Wingdings" pitchFamily="2" charset="2"/>
                        <a:defRPr sz="2000">
                          <a:solidFill>
                            <a:schemeClr val="tx1"/>
                          </a:solidFill>
                          <a:latin typeface="Arial" pitchFamily="34" charset="0"/>
                        </a:defRPr>
                      </a:lvl1pPr>
                      <a:lvl2pPr algn="l">
                        <a:lnSpc>
                          <a:spcPct val="95000"/>
                        </a:lnSpc>
                        <a:spcBef>
                          <a:spcPct val="35000"/>
                        </a:spcBef>
                        <a:buClr>
                          <a:srgbClr val="708CA1"/>
                        </a:buClr>
                        <a:defRPr>
                          <a:solidFill>
                            <a:schemeClr val="tx1"/>
                          </a:solidFill>
                          <a:latin typeface="Arial" pitchFamily="34" charset="0"/>
                        </a:defRPr>
                      </a:lvl2pPr>
                      <a:lvl3pPr algn="l">
                        <a:lnSpc>
                          <a:spcPct val="95000"/>
                        </a:lnSpc>
                        <a:spcBef>
                          <a:spcPct val="35000"/>
                        </a:spcBef>
                        <a:buClr>
                          <a:srgbClr val="708CA1"/>
                        </a:buClr>
                        <a:defRPr>
                          <a:solidFill>
                            <a:schemeClr val="tx1"/>
                          </a:solidFill>
                          <a:latin typeface="Arial" pitchFamily="34" charset="0"/>
                        </a:defRPr>
                      </a:lvl3pPr>
                      <a:lvl4pPr algn="l">
                        <a:lnSpc>
                          <a:spcPct val="95000"/>
                        </a:lnSpc>
                        <a:spcBef>
                          <a:spcPct val="35000"/>
                        </a:spcBef>
                        <a:buClr>
                          <a:srgbClr val="708CA1"/>
                        </a:buClr>
                        <a:defRPr>
                          <a:solidFill>
                            <a:schemeClr val="tx1"/>
                          </a:solidFill>
                          <a:latin typeface="Arial" pitchFamily="34" charset="0"/>
                        </a:defRPr>
                      </a:lvl4pPr>
                      <a:lvl5pPr algn="l">
                        <a:lnSpc>
                          <a:spcPct val="95000"/>
                        </a:lnSpc>
                        <a:spcBef>
                          <a:spcPct val="35000"/>
                        </a:spcBef>
                        <a:buClr>
                          <a:srgbClr val="708CA1"/>
                        </a:buClr>
                        <a:defRPr>
                          <a:solidFill>
                            <a:schemeClr val="tx1"/>
                          </a:solidFill>
                          <a:latin typeface="Arial" pitchFamily="34" charset="0"/>
                        </a:defRPr>
                      </a:lvl5pPr>
                      <a:lvl6pPr fontAlgn="base">
                        <a:lnSpc>
                          <a:spcPct val="95000"/>
                        </a:lnSpc>
                        <a:spcBef>
                          <a:spcPct val="35000"/>
                        </a:spcBef>
                        <a:spcAft>
                          <a:spcPct val="0"/>
                        </a:spcAft>
                        <a:buClr>
                          <a:srgbClr val="708CA1"/>
                        </a:buClr>
                        <a:defRPr>
                          <a:solidFill>
                            <a:schemeClr val="tx1"/>
                          </a:solidFill>
                          <a:latin typeface="Arial" pitchFamily="34" charset="0"/>
                        </a:defRPr>
                      </a:lvl6pPr>
                      <a:lvl7pPr fontAlgn="base">
                        <a:lnSpc>
                          <a:spcPct val="95000"/>
                        </a:lnSpc>
                        <a:spcBef>
                          <a:spcPct val="35000"/>
                        </a:spcBef>
                        <a:spcAft>
                          <a:spcPct val="0"/>
                        </a:spcAft>
                        <a:buClr>
                          <a:srgbClr val="708CA1"/>
                        </a:buClr>
                        <a:defRPr>
                          <a:solidFill>
                            <a:schemeClr val="tx1"/>
                          </a:solidFill>
                          <a:latin typeface="Arial" pitchFamily="34" charset="0"/>
                        </a:defRPr>
                      </a:lvl7pPr>
                      <a:lvl8pPr fontAlgn="base">
                        <a:lnSpc>
                          <a:spcPct val="95000"/>
                        </a:lnSpc>
                        <a:spcBef>
                          <a:spcPct val="35000"/>
                        </a:spcBef>
                        <a:spcAft>
                          <a:spcPct val="0"/>
                        </a:spcAft>
                        <a:buClr>
                          <a:srgbClr val="708CA1"/>
                        </a:buClr>
                        <a:defRPr>
                          <a:solidFill>
                            <a:schemeClr val="tx1"/>
                          </a:solidFill>
                          <a:latin typeface="Arial" pitchFamily="34" charset="0"/>
                        </a:defRPr>
                      </a:lvl8pPr>
                      <a:lvl9pPr fontAlgn="base">
                        <a:lnSpc>
                          <a:spcPct val="95000"/>
                        </a:lnSpc>
                        <a:spcBef>
                          <a:spcPct val="35000"/>
                        </a:spcBef>
                        <a:spcAft>
                          <a:spcPct val="0"/>
                        </a:spcAft>
                        <a:buClr>
                          <a:srgbClr val="708CA1"/>
                        </a:buClr>
                        <a:defRPr>
                          <a:solidFill>
                            <a:schemeClr val="tx1"/>
                          </a:solidFill>
                          <a:latin typeface="Arial"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en-US" sz="2000" b="0" i="0" u="none" strike="noStrike" cap="none" normalizeH="0" baseline="0" dirty="0" smtClean="0">
                        <a:ln>
                          <a:noFill/>
                        </a:ln>
                        <a:solidFill>
                          <a:srgbClr val="800000"/>
                        </a:solidFill>
                        <a:effectLst/>
                        <a:latin typeface="Arial" pitchFamily="34" charset="0"/>
                        <a:cs typeface="Times New Roman" pitchFamily="18"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800000"/>
                          </a:solidFill>
                          <a:effectLst/>
                          <a:latin typeface="Arial" pitchFamily="34" charset="0"/>
                          <a:cs typeface="Times New Roman" pitchFamily="18" charset="0"/>
                        </a:rPr>
                        <a:t>Fast</a:t>
                      </a:r>
                      <a:endParaRPr kumimoji="0" lang="en-US" altLang="en-US" sz="2000" b="0" i="0" u="none" strike="noStrike" cap="none" normalizeH="0" baseline="0" dirty="0" smtClean="0">
                        <a:ln>
                          <a:noFill/>
                        </a:ln>
                        <a:solidFill>
                          <a:schemeClr val="tx1"/>
                        </a:solidFill>
                        <a:effectLst/>
                        <a:latin typeface="Arial" pitchFamily="34" charset="0"/>
                      </a:endParaRPr>
                    </a:p>
                  </a:txBody>
                  <a:tcPr marL="82124" marR="82124" marT="41061" marB="41061" horzOverflow="overflow">
                    <a:lnL w="12700" cap="flat" cmpd="sng" algn="ctr">
                      <a:solidFill>
                        <a:srgbClr val="000000"/>
                      </a:solidFill>
                      <a:prstDash val="solid"/>
                      <a:round/>
                      <a:headEnd type="none" w="med" len="med"/>
                      <a:tailEnd type="triangle" w="med" len="med"/>
                    </a:lnL>
                    <a:lnR w="12700" cap="flat" cmpd="sng" algn="ctr">
                      <a:solidFill>
                        <a:srgbClr val="000000"/>
                      </a:solidFill>
                      <a:prstDash val="solid"/>
                      <a:round/>
                      <a:headEnd type="none" w="med" len="med"/>
                      <a:tailEnd type="triangle" w="med" len="med"/>
                    </a:lnR>
                    <a:lnT w="12700" cap="flat" cmpd="sng" algn="ctr">
                      <a:solidFill>
                        <a:srgbClr val="000000"/>
                      </a:solidFill>
                      <a:prstDash val="solid"/>
                      <a:round/>
                      <a:headEnd type="none" w="med" len="med"/>
                      <a:tailEnd type="triangl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lnSpc>
                          <a:spcPct val="95000"/>
                        </a:lnSpc>
                        <a:spcBef>
                          <a:spcPct val="50000"/>
                        </a:spcBef>
                        <a:buClr>
                          <a:srgbClr val="708CA1"/>
                        </a:buClr>
                        <a:buFont typeface="Wingdings" pitchFamily="2" charset="2"/>
                        <a:defRPr sz="2000">
                          <a:solidFill>
                            <a:schemeClr val="tx1"/>
                          </a:solidFill>
                          <a:latin typeface="Arial" pitchFamily="34" charset="0"/>
                        </a:defRPr>
                      </a:lvl1pPr>
                      <a:lvl2pPr algn="l">
                        <a:lnSpc>
                          <a:spcPct val="95000"/>
                        </a:lnSpc>
                        <a:spcBef>
                          <a:spcPct val="35000"/>
                        </a:spcBef>
                        <a:buClr>
                          <a:srgbClr val="708CA1"/>
                        </a:buClr>
                        <a:defRPr>
                          <a:solidFill>
                            <a:schemeClr val="tx1"/>
                          </a:solidFill>
                          <a:latin typeface="Arial" pitchFamily="34" charset="0"/>
                        </a:defRPr>
                      </a:lvl2pPr>
                      <a:lvl3pPr algn="l">
                        <a:lnSpc>
                          <a:spcPct val="95000"/>
                        </a:lnSpc>
                        <a:spcBef>
                          <a:spcPct val="35000"/>
                        </a:spcBef>
                        <a:buClr>
                          <a:srgbClr val="708CA1"/>
                        </a:buClr>
                        <a:defRPr>
                          <a:solidFill>
                            <a:schemeClr val="tx1"/>
                          </a:solidFill>
                          <a:latin typeface="Arial" pitchFamily="34" charset="0"/>
                        </a:defRPr>
                      </a:lvl3pPr>
                      <a:lvl4pPr algn="l">
                        <a:lnSpc>
                          <a:spcPct val="95000"/>
                        </a:lnSpc>
                        <a:spcBef>
                          <a:spcPct val="35000"/>
                        </a:spcBef>
                        <a:buClr>
                          <a:srgbClr val="708CA1"/>
                        </a:buClr>
                        <a:defRPr>
                          <a:solidFill>
                            <a:schemeClr val="tx1"/>
                          </a:solidFill>
                          <a:latin typeface="Arial" pitchFamily="34" charset="0"/>
                        </a:defRPr>
                      </a:lvl4pPr>
                      <a:lvl5pPr algn="l">
                        <a:lnSpc>
                          <a:spcPct val="95000"/>
                        </a:lnSpc>
                        <a:spcBef>
                          <a:spcPct val="35000"/>
                        </a:spcBef>
                        <a:buClr>
                          <a:srgbClr val="708CA1"/>
                        </a:buClr>
                        <a:defRPr>
                          <a:solidFill>
                            <a:schemeClr val="tx1"/>
                          </a:solidFill>
                          <a:latin typeface="Arial" pitchFamily="34" charset="0"/>
                        </a:defRPr>
                      </a:lvl5pPr>
                      <a:lvl6pPr fontAlgn="base">
                        <a:lnSpc>
                          <a:spcPct val="95000"/>
                        </a:lnSpc>
                        <a:spcBef>
                          <a:spcPct val="35000"/>
                        </a:spcBef>
                        <a:spcAft>
                          <a:spcPct val="0"/>
                        </a:spcAft>
                        <a:buClr>
                          <a:srgbClr val="708CA1"/>
                        </a:buClr>
                        <a:defRPr>
                          <a:solidFill>
                            <a:schemeClr val="tx1"/>
                          </a:solidFill>
                          <a:latin typeface="Arial" pitchFamily="34" charset="0"/>
                        </a:defRPr>
                      </a:lvl6pPr>
                      <a:lvl7pPr fontAlgn="base">
                        <a:lnSpc>
                          <a:spcPct val="95000"/>
                        </a:lnSpc>
                        <a:spcBef>
                          <a:spcPct val="35000"/>
                        </a:spcBef>
                        <a:spcAft>
                          <a:spcPct val="0"/>
                        </a:spcAft>
                        <a:buClr>
                          <a:srgbClr val="708CA1"/>
                        </a:buClr>
                        <a:defRPr>
                          <a:solidFill>
                            <a:schemeClr val="tx1"/>
                          </a:solidFill>
                          <a:latin typeface="Arial" pitchFamily="34" charset="0"/>
                        </a:defRPr>
                      </a:lvl7pPr>
                      <a:lvl8pPr fontAlgn="base">
                        <a:lnSpc>
                          <a:spcPct val="95000"/>
                        </a:lnSpc>
                        <a:spcBef>
                          <a:spcPct val="35000"/>
                        </a:spcBef>
                        <a:spcAft>
                          <a:spcPct val="0"/>
                        </a:spcAft>
                        <a:buClr>
                          <a:srgbClr val="708CA1"/>
                        </a:buClr>
                        <a:defRPr>
                          <a:solidFill>
                            <a:schemeClr val="tx1"/>
                          </a:solidFill>
                          <a:latin typeface="Arial" pitchFamily="34" charset="0"/>
                        </a:defRPr>
                      </a:lvl8pPr>
                      <a:lvl9pPr fontAlgn="base">
                        <a:lnSpc>
                          <a:spcPct val="95000"/>
                        </a:lnSpc>
                        <a:spcBef>
                          <a:spcPct val="35000"/>
                        </a:spcBef>
                        <a:spcAft>
                          <a:spcPct val="0"/>
                        </a:spcAft>
                        <a:buClr>
                          <a:srgbClr val="708CA1"/>
                        </a:buClr>
                        <a:defRPr>
                          <a:solidFill>
                            <a:schemeClr val="tx1"/>
                          </a:solidFill>
                          <a:latin typeface="Arial"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en-US" sz="2000" b="0" i="0" u="none" strike="noStrike" cap="none" normalizeH="0" baseline="0" smtClean="0">
                        <a:ln>
                          <a:noFill/>
                        </a:ln>
                        <a:solidFill>
                          <a:srgbClr val="800000"/>
                        </a:solidFill>
                        <a:effectLst/>
                        <a:latin typeface="Arial" pitchFamily="34" charset="0"/>
                        <a:cs typeface="Times New Roman" pitchFamily="18"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2000" b="0" i="0" u="none" strike="noStrike" cap="none" normalizeH="0" baseline="0" smtClean="0">
                          <a:ln>
                            <a:noFill/>
                          </a:ln>
                          <a:solidFill>
                            <a:srgbClr val="800000"/>
                          </a:solidFill>
                          <a:effectLst/>
                          <a:latin typeface="Arial" pitchFamily="34" charset="0"/>
                          <a:cs typeface="Times New Roman" pitchFamily="18" charset="0"/>
                        </a:rPr>
                        <a:t>Generally Yes</a:t>
                      </a:r>
                      <a:endParaRPr kumimoji="0" lang="en-US" altLang="en-US" sz="2000" b="0" i="0" u="none" strike="noStrike" cap="none" normalizeH="0" baseline="0" smtClean="0">
                        <a:ln>
                          <a:noFill/>
                        </a:ln>
                        <a:solidFill>
                          <a:schemeClr val="tx1"/>
                        </a:solidFill>
                        <a:effectLst/>
                        <a:latin typeface="Arial" pitchFamily="34" charset="0"/>
                      </a:endParaRPr>
                    </a:p>
                  </a:txBody>
                  <a:tcPr marL="82124" marR="82124" marT="41061" marB="41061" horzOverflow="overflow">
                    <a:lnL w="12700" cap="flat" cmpd="sng" algn="ctr">
                      <a:solidFill>
                        <a:srgbClr val="000000"/>
                      </a:solidFill>
                      <a:prstDash val="solid"/>
                      <a:round/>
                      <a:headEnd type="none" w="med" len="med"/>
                      <a:tailEnd type="triangle" w="med" len="med"/>
                    </a:lnL>
                    <a:lnR w="12700" cap="flat" cmpd="sng" algn="ctr">
                      <a:solidFill>
                        <a:srgbClr val="000000"/>
                      </a:solidFill>
                      <a:prstDash val="solid"/>
                      <a:round/>
                      <a:headEnd type="none" w="med" len="med"/>
                      <a:tailEnd type="triangle" w="med" len="med"/>
                    </a:lnR>
                    <a:lnT w="12700" cap="flat" cmpd="sng" algn="ctr">
                      <a:solidFill>
                        <a:srgbClr val="000000"/>
                      </a:solidFill>
                      <a:prstDash val="solid"/>
                      <a:round/>
                      <a:headEnd type="none" w="med" len="med"/>
                      <a:tailEnd type="triangl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lnSpc>
                          <a:spcPct val="95000"/>
                        </a:lnSpc>
                        <a:spcBef>
                          <a:spcPct val="50000"/>
                        </a:spcBef>
                        <a:buClr>
                          <a:srgbClr val="708CA1"/>
                        </a:buClr>
                        <a:buFont typeface="Wingdings" pitchFamily="2" charset="2"/>
                        <a:defRPr sz="2000">
                          <a:solidFill>
                            <a:schemeClr val="tx1"/>
                          </a:solidFill>
                          <a:latin typeface="Arial" pitchFamily="34" charset="0"/>
                        </a:defRPr>
                      </a:lvl1pPr>
                      <a:lvl2pPr algn="l">
                        <a:lnSpc>
                          <a:spcPct val="95000"/>
                        </a:lnSpc>
                        <a:spcBef>
                          <a:spcPct val="35000"/>
                        </a:spcBef>
                        <a:buClr>
                          <a:srgbClr val="708CA1"/>
                        </a:buClr>
                        <a:defRPr>
                          <a:solidFill>
                            <a:schemeClr val="tx1"/>
                          </a:solidFill>
                          <a:latin typeface="Arial" pitchFamily="34" charset="0"/>
                        </a:defRPr>
                      </a:lvl2pPr>
                      <a:lvl3pPr algn="l">
                        <a:lnSpc>
                          <a:spcPct val="95000"/>
                        </a:lnSpc>
                        <a:spcBef>
                          <a:spcPct val="35000"/>
                        </a:spcBef>
                        <a:buClr>
                          <a:srgbClr val="708CA1"/>
                        </a:buClr>
                        <a:defRPr>
                          <a:solidFill>
                            <a:schemeClr val="tx1"/>
                          </a:solidFill>
                          <a:latin typeface="Arial" pitchFamily="34" charset="0"/>
                        </a:defRPr>
                      </a:lvl3pPr>
                      <a:lvl4pPr algn="l">
                        <a:lnSpc>
                          <a:spcPct val="95000"/>
                        </a:lnSpc>
                        <a:spcBef>
                          <a:spcPct val="35000"/>
                        </a:spcBef>
                        <a:buClr>
                          <a:srgbClr val="708CA1"/>
                        </a:buClr>
                        <a:defRPr>
                          <a:solidFill>
                            <a:schemeClr val="tx1"/>
                          </a:solidFill>
                          <a:latin typeface="Arial" pitchFamily="34" charset="0"/>
                        </a:defRPr>
                      </a:lvl4pPr>
                      <a:lvl5pPr algn="l">
                        <a:lnSpc>
                          <a:spcPct val="95000"/>
                        </a:lnSpc>
                        <a:spcBef>
                          <a:spcPct val="35000"/>
                        </a:spcBef>
                        <a:buClr>
                          <a:srgbClr val="708CA1"/>
                        </a:buClr>
                        <a:defRPr>
                          <a:solidFill>
                            <a:schemeClr val="tx1"/>
                          </a:solidFill>
                          <a:latin typeface="Arial" pitchFamily="34" charset="0"/>
                        </a:defRPr>
                      </a:lvl5pPr>
                      <a:lvl6pPr fontAlgn="base">
                        <a:lnSpc>
                          <a:spcPct val="95000"/>
                        </a:lnSpc>
                        <a:spcBef>
                          <a:spcPct val="35000"/>
                        </a:spcBef>
                        <a:spcAft>
                          <a:spcPct val="0"/>
                        </a:spcAft>
                        <a:buClr>
                          <a:srgbClr val="708CA1"/>
                        </a:buClr>
                        <a:defRPr>
                          <a:solidFill>
                            <a:schemeClr val="tx1"/>
                          </a:solidFill>
                          <a:latin typeface="Arial" pitchFamily="34" charset="0"/>
                        </a:defRPr>
                      </a:lvl6pPr>
                      <a:lvl7pPr fontAlgn="base">
                        <a:lnSpc>
                          <a:spcPct val="95000"/>
                        </a:lnSpc>
                        <a:spcBef>
                          <a:spcPct val="35000"/>
                        </a:spcBef>
                        <a:spcAft>
                          <a:spcPct val="0"/>
                        </a:spcAft>
                        <a:buClr>
                          <a:srgbClr val="708CA1"/>
                        </a:buClr>
                        <a:defRPr>
                          <a:solidFill>
                            <a:schemeClr val="tx1"/>
                          </a:solidFill>
                          <a:latin typeface="Arial" pitchFamily="34" charset="0"/>
                        </a:defRPr>
                      </a:lvl7pPr>
                      <a:lvl8pPr fontAlgn="base">
                        <a:lnSpc>
                          <a:spcPct val="95000"/>
                        </a:lnSpc>
                        <a:spcBef>
                          <a:spcPct val="35000"/>
                        </a:spcBef>
                        <a:spcAft>
                          <a:spcPct val="0"/>
                        </a:spcAft>
                        <a:buClr>
                          <a:srgbClr val="708CA1"/>
                        </a:buClr>
                        <a:defRPr>
                          <a:solidFill>
                            <a:schemeClr val="tx1"/>
                          </a:solidFill>
                          <a:latin typeface="Arial" pitchFamily="34" charset="0"/>
                        </a:defRPr>
                      </a:lvl8pPr>
                      <a:lvl9pPr fontAlgn="base">
                        <a:lnSpc>
                          <a:spcPct val="95000"/>
                        </a:lnSpc>
                        <a:spcBef>
                          <a:spcPct val="35000"/>
                        </a:spcBef>
                        <a:spcAft>
                          <a:spcPct val="0"/>
                        </a:spcAft>
                        <a:buClr>
                          <a:srgbClr val="708CA1"/>
                        </a:buClr>
                        <a:defRPr>
                          <a:solidFill>
                            <a:schemeClr val="tx1"/>
                          </a:solidFill>
                          <a:latin typeface="Arial"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en-US" sz="2000" b="0" i="0" u="none" strike="noStrike" cap="none" normalizeH="0" baseline="0" dirty="0" smtClean="0">
                        <a:ln>
                          <a:noFill/>
                        </a:ln>
                        <a:solidFill>
                          <a:srgbClr val="800000"/>
                        </a:solidFill>
                        <a:effectLst/>
                        <a:latin typeface="Arial" pitchFamily="34" charset="0"/>
                        <a:cs typeface="Times New Roman" pitchFamily="18"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800000"/>
                          </a:solidFill>
                          <a:effectLst/>
                          <a:latin typeface="Arial" pitchFamily="34" charset="0"/>
                          <a:cs typeface="Times New Roman" pitchFamily="18" charset="0"/>
                        </a:rPr>
                        <a:t>Yes</a:t>
                      </a:r>
                      <a:endParaRPr kumimoji="0" lang="en-US" altLang="en-US" sz="2000" b="0" i="0" u="none" strike="noStrike" cap="none" normalizeH="0" baseline="0" dirty="0" smtClean="0">
                        <a:ln>
                          <a:noFill/>
                        </a:ln>
                        <a:solidFill>
                          <a:schemeClr val="tx1"/>
                        </a:solidFill>
                        <a:effectLst/>
                        <a:latin typeface="Arial" pitchFamily="34" charset="0"/>
                        <a:cs typeface="Times New Roman" pitchFamily="18" charset="0"/>
                      </a:endParaRPr>
                    </a:p>
                  </a:txBody>
                  <a:tcPr marL="82124" marR="82124" marT="41061" marB="41061" horzOverflow="overflow">
                    <a:lnL w="12700" cap="flat" cmpd="sng" algn="ctr">
                      <a:solidFill>
                        <a:srgbClr val="000000"/>
                      </a:solidFill>
                      <a:prstDash val="solid"/>
                      <a:round/>
                      <a:headEnd type="none" w="med" len="med"/>
                      <a:tailEnd type="triangl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triangl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76444661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Mục</a:t>
            </a:r>
            <a:r>
              <a:rPr lang="en-US" dirty="0" smtClean="0"/>
              <a:t> </a:t>
            </a:r>
            <a:r>
              <a:rPr lang="en-US" dirty="0" err="1" smtClean="0"/>
              <a:t>tiêu</a:t>
            </a:r>
            <a:endParaRPr lang="en-US" dirty="0"/>
          </a:p>
        </p:txBody>
      </p:sp>
      <p:sp>
        <p:nvSpPr>
          <p:cNvPr id="3" name="Slide Number Placeholder 2"/>
          <p:cNvSpPr>
            <a:spLocks noGrp="1"/>
          </p:cNvSpPr>
          <p:nvPr>
            <p:ph type="sldNum" sz="quarter" idx="12"/>
          </p:nvPr>
        </p:nvSpPr>
        <p:spPr/>
        <p:txBody>
          <a:bodyPr/>
          <a:lstStyle/>
          <a:p>
            <a:fld id="{E3813BF9-5145-4417-B95D-FA8627973885}" type="slidenum">
              <a:rPr lang="en-US" smtClean="0"/>
              <a:pPr/>
              <a:t>2</a:t>
            </a:fld>
            <a:endParaRPr lang="en-US"/>
          </a:p>
        </p:txBody>
      </p:sp>
      <p:sp>
        <p:nvSpPr>
          <p:cNvPr id="5" name="Rectangle 3"/>
          <p:cNvSpPr>
            <a:spLocks noGrp="1" noChangeArrowheads="1"/>
          </p:cNvSpPr>
          <p:nvPr>
            <p:ph type="body" idx="4294967295"/>
          </p:nvPr>
        </p:nvSpPr>
        <p:spPr>
          <a:xfrm>
            <a:off x="426720" y="1945793"/>
            <a:ext cx="11180063" cy="1870303"/>
          </a:xfrm>
          <a:prstGeom prst="rect">
            <a:avLst/>
          </a:prstGeom>
        </p:spPr>
        <p:txBody>
          <a:bodyPr/>
          <a:lstStyle/>
          <a:p>
            <a:pPr algn="just">
              <a:buFont typeface="Wingdings" panose="05000000000000000000" pitchFamily="2" charset="2"/>
              <a:buChar char="ü"/>
            </a:pPr>
            <a:r>
              <a:rPr lang="vi-VN" dirty="0"/>
              <a:t>Mô tả các tính năng cơ bản và khái niệm về giao thức định tuyến link-state. </a:t>
            </a:r>
            <a:endParaRPr lang="en-US" dirty="0" smtClean="0"/>
          </a:p>
          <a:p>
            <a:pPr algn="just">
              <a:lnSpc>
                <a:spcPct val="150000"/>
              </a:lnSpc>
              <a:buFont typeface="Wingdings" panose="05000000000000000000" pitchFamily="2" charset="2"/>
              <a:buChar char="ü"/>
            </a:pPr>
            <a:r>
              <a:rPr lang="en-US" dirty="0" err="1" smtClean="0"/>
              <a:t>Hiểu</a:t>
            </a:r>
            <a:r>
              <a:rPr lang="en-US" dirty="0" smtClean="0"/>
              <a:t> </a:t>
            </a:r>
            <a:r>
              <a:rPr lang="vi-VN" dirty="0" smtClean="0"/>
              <a:t>những </a:t>
            </a:r>
            <a:r>
              <a:rPr lang="vi-VN" dirty="0"/>
              <a:t>lợi ích và yêu cầu của giao thức định tuyến link-state.</a:t>
            </a:r>
            <a:endParaRPr lang="en-US" altLang="en-US" dirty="0"/>
          </a:p>
        </p:txBody>
      </p:sp>
    </p:spTree>
    <p:extLst>
      <p:ext uri="{BB962C8B-B14F-4D97-AF65-F5344CB8AC3E}">
        <p14:creationId xmlns:p14="http://schemas.microsoft.com/office/powerpoint/2010/main" val="242942811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Link-State </a:t>
            </a:r>
            <a:r>
              <a:rPr lang="en-US" altLang="en-US" dirty="0" smtClean="0"/>
              <a:t>Routing Protocol</a:t>
            </a:r>
            <a:endParaRPr lang="en-US" dirty="0"/>
          </a:p>
        </p:txBody>
      </p:sp>
      <p:sp>
        <p:nvSpPr>
          <p:cNvPr id="3" name="Slide Number Placeholder 2"/>
          <p:cNvSpPr>
            <a:spLocks noGrp="1"/>
          </p:cNvSpPr>
          <p:nvPr>
            <p:ph type="sldNum" sz="quarter" idx="12"/>
          </p:nvPr>
        </p:nvSpPr>
        <p:spPr/>
        <p:txBody>
          <a:bodyPr/>
          <a:lstStyle/>
          <a:p>
            <a:fld id="{E3813BF9-5145-4417-B95D-FA8627973885}" type="slidenum">
              <a:rPr lang="en-US" smtClean="0"/>
              <a:pPr/>
              <a:t>3</a:t>
            </a:fld>
            <a:endParaRPr lang="en-US"/>
          </a:p>
        </p:txBody>
      </p:sp>
      <p:sp>
        <p:nvSpPr>
          <p:cNvPr id="5" name="Rectangle 3"/>
          <p:cNvSpPr>
            <a:spLocks noGrp="1" noChangeArrowheads="1"/>
          </p:cNvSpPr>
          <p:nvPr>
            <p:ph type="body" idx="4294967295"/>
          </p:nvPr>
        </p:nvSpPr>
        <p:spPr>
          <a:xfrm>
            <a:off x="695960" y="1628800"/>
            <a:ext cx="9792528" cy="1650848"/>
          </a:xfrm>
          <a:prstGeom prst="rect">
            <a:avLst/>
          </a:prstGeom>
        </p:spPr>
        <p:txBody>
          <a:bodyPr/>
          <a:lstStyle/>
          <a:p>
            <a:pPr>
              <a:lnSpc>
                <a:spcPct val="150000"/>
              </a:lnSpc>
              <a:buFont typeface="Wingdings" panose="05000000000000000000" pitchFamily="2" charset="2"/>
              <a:buChar char="ü"/>
            </a:pPr>
            <a:r>
              <a:rPr lang="vi-VN" sz="2000" dirty="0"/>
              <a:t>Giao thức định tuyến trạng thái liên kết </a:t>
            </a:r>
            <a:endParaRPr lang="en-US" sz="2000" dirty="0"/>
          </a:p>
          <a:p>
            <a:pPr lvl="1">
              <a:lnSpc>
                <a:spcPct val="150000"/>
              </a:lnSpc>
              <a:buFont typeface="Wingdings" panose="05000000000000000000" pitchFamily="2" charset="2"/>
              <a:buChar char="ü"/>
            </a:pPr>
            <a:r>
              <a:rPr lang="vi-VN" sz="2000" dirty="0"/>
              <a:t>Còn được gọi là thuật toán đường đi ngắn nhất đầu tiên </a:t>
            </a:r>
            <a:endParaRPr lang="en-US" sz="2000" dirty="0"/>
          </a:p>
          <a:p>
            <a:pPr lvl="1">
              <a:lnSpc>
                <a:spcPct val="150000"/>
              </a:lnSpc>
              <a:buFont typeface="Wingdings" panose="05000000000000000000" pitchFamily="2" charset="2"/>
              <a:buChar char="ü"/>
            </a:pPr>
            <a:r>
              <a:rPr lang="en-US" sz="2000" dirty="0" smtClean="0"/>
              <a:t>G</a:t>
            </a:r>
            <a:r>
              <a:rPr lang="vi-VN" sz="2000" dirty="0" smtClean="0"/>
              <a:t>iao </a:t>
            </a:r>
            <a:r>
              <a:rPr lang="vi-VN" sz="2000" dirty="0"/>
              <a:t>thức này được xây dựng xung quanh SPF Dijkstra</a:t>
            </a:r>
            <a:endParaRPr lang="en-US" altLang="en-US" sz="2000" dirty="0"/>
          </a:p>
        </p:txBody>
      </p:sp>
      <p:pic>
        <p:nvPicPr>
          <p:cNvPr id="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55136" y="3279648"/>
            <a:ext cx="6584724" cy="3356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8454604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Link-State </a:t>
            </a:r>
            <a:r>
              <a:rPr lang="en-US" altLang="en-US" dirty="0" smtClean="0"/>
              <a:t>Routing Protocol</a:t>
            </a:r>
            <a:endParaRPr lang="en-US" dirty="0"/>
          </a:p>
        </p:txBody>
      </p:sp>
      <p:sp>
        <p:nvSpPr>
          <p:cNvPr id="3" name="Slide Number Placeholder 2"/>
          <p:cNvSpPr>
            <a:spLocks noGrp="1"/>
          </p:cNvSpPr>
          <p:nvPr>
            <p:ph type="sldNum" sz="quarter" idx="12"/>
          </p:nvPr>
        </p:nvSpPr>
        <p:spPr/>
        <p:txBody>
          <a:bodyPr/>
          <a:lstStyle/>
          <a:p>
            <a:fld id="{E3813BF9-5145-4417-B95D-FA8627973885}" type="slidenum">
              <a:rPr lang="en-US" smtClean="0"/>
              <a:pPr/>
              <a:t>4</a:t>
            </a:fld>
            <a:endParaRPr lang="en-US"/>
          </a:p>
        </p:txBody>
      </p:sp>
      <p:sp>
        <p:nvSpPr>
          <p:cNvPr id="7" name="Rectangle 3"/>
          <p:cNvSpPr>
            <a:spLocks noGrp="1" noChangeArrowheads="1"/>
          </p:cNvSpPr>
          <p:nvPr>
            <p:ph type="body" idx="4294967295"/>
          </p:nvPr>
        </p:nvSpPr>
        <p:spPr>
          <a:xfrm>
            <a:off x="695961" y="1556793"/>
            <a:ext cx="6212712" cy="5002503"/>
          </a:xfrm>
          <a:prstGeom prst="rect">
            <a:avLst/>
          </a:prstGeom>
        </p:spPr>
        <p:txBody>
          <a:bodyPr/>
          <a:lstStyle/>
          <a:p>
            <a:pPr>
              <a:lnSpc>
                <a:spcPct val="150000"/>
              </a:lnSpc>
              <a:buFont typeface="Wingdings" panose="05000000000000000000" pitchFamily="2" charset="2"/>
              <a:buChar char="ü"/>
            </a:pPr>
            <a:r>
              <a:rPr lang="en-US" sz="2000" dirty="0" smtClean="0"/>
              <a:t>T</a:t>
            </a:r>
            <a:r>
              <a:rPr lang="vi-VN" sz="2000" dirty="0" smtClean="0"/>
              <a:t>huật </a:t>
            </a:r>
            <a:r>
              <a:rPr lang="vi-VN" sz="2000" dirty="0"/>
              <a:t>toán </a:t>
            </a:r>
            <a:r>
              <a:rPr lang="vi-VN" sz="2000" dirty="0" smtClean="0"/>
              <a:t>Dikjstra cũng </a:t>
            </a:r>
            <a:r>
              <a:rPr lang="vi-VN" sz="2000" dirty="0"/>
              <a:t>được gọi là thuật </a:t>
            </a:r>
            <a:r>
              <a:rPr lang="vi-VN" sz="2000" dirty="0" smtClean="0"/>
              <a:t>toán</a:t>
            </a:r>
            <a:r>
              <a:rPr lang="en-US" sz="2000" dirty="0" smtClean="0"/>
              <a:t> </a:t>
            </a:r>
            <a:r>
              <a:rPr lang="en-US" sz="2000" dirty="0" err="1" smtClean="0"/>
              <a:t>tìm</a:t>
            </a:r>
            <a:r>
              <a:rPr lang="vi-VN" sz="2000" dirty="0" smtClean="0"/>
              <a:t> </a:t>
            </a:r>
            <a:r>
              <a:rPr lang="vi-VN" sz="2000" dirty="0"/>
              <a:t>đường </a:t>
            </a:r>
            <a:r>
              <a:rPr lang="en-US" sz="2000" dirty="0" err="1" smtClean="0"/>
              <a:t>đi</a:t>
            </a:r>
            <a:r>
              <a:rPr lang="en-US" sz="2000" dirty="0" smtClean="0"/>
              <a:t> </a:t>
            </a:r>
            <a:r>
              <a:rPr lang="vi-VN" sz="2000" dirty="0" smtClean="0"/>
              <a:t>ngắn </a:t>
            </a:r>
            <a:r>
              <a:rPr lang="vi-VN" sz="2000" dirty="0"/>
              <a:t>nhất đầu tiên (SPF</a:t>
            </a:r>
            <a:r>
              <a:rPr lang="vi-VN" sz="2000" dirty="0" smtClean="0"/>
              <a:t>)</a:t>
            </a:r>
            <a:endParaRPr lang="en-US" sz="2000" dirty="0" smtClean="0"/>
          </a:p>
          <a:p>
            <a:pPr>
              <a:lnSpc>
                <a:spcPct val="150000"/>
              </a:lnSpc>
              <a:buFont typeface="Wingdings" panose="05000000000000000000" pitchFamily="2" charset="2"/>
              <a:buChar char="ü"/>
            </a:pPr>
            <a:r>
              <a:rPr lang="vi-VN" sz="2000" dirty="0"/>
              <a:t>Con đường ngắn nhất đến một địa điểm không nhất thiết phải là con đường với số lượng ít nhất các bước nhảy</a:t>
            </a:r>
            <a:endParaRPr lang="en-US" altLang="en-US" sz="2000" dirty="0"/>
          </a:p>
          <a:p>
            <a:pPr>
              <a:lnSpc>
                <a:spcPct val="150000"/>
              </a:lnSpc>
              <a:buFont typeface="Wingdings" panose="05000000000000000000" pitchFamily="2" charset="2"/>
              <a:buChar char="ü"/>
            </a:pPr>
            <a:endParaRPr lang="en-US" altLang="en-US" sz="2000" dirty="0"/>
          </a:p>
        </p:txBody>
      </p:sp>
      <p:pic>
        <p:nvPicPr>
          <p:cNvPr id="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08673" y="1381760"/>
            <a:ext cx="4914900" cy="360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79861" y="3615710"/>
            <a:ext cx="3728812" cy="297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9704286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Link-State Routing Protocol</a:t>
            </a:r>
            <a:endParaRPr lang="en-US" dirty="0"/>
          </a:p>
        </p:txBody>
      </p:sp>
      <p:sp>
        <p:nvSpPr>
          <p:cNvPr id="3" name="Slide Number Placeholder 2"/>
          <p:cNvSpPr>
            <a:spLocks noGrp="1"/>
          </p:cNvSpPr>
          <p:nvPr>
            <p:ph type="sldNum" sz="quarter" idx="12"/>
          </p:nvPr>
        </p:nvSpPr>
        <p:spPr/>
        <p:txBody>
          <a:bodyPr/>
          <a:lstStyle/>
          <a:p>
            <a:fld id="{E3813BF9-5145-4417-B95D-FA8627973885}" type="slidenum">
              <a:rPr lang="en-US" smtClean="0"/>
              <a:pPr/>
              <a:t>5</a:t>
            </a:fld>
            <a:endParaRPr lang="en-US"/>
          </a:p>
        </p:txBody>
      </p:sp>
      <p:sp>
        <p:nvSpPr>
          <p:cNvPr id="4" name="Text Placeholder 3"/>
          <p:cNvSpPr>
            <a:spLocks noGrp="1"/>
          </p:cNvSpPr>
          <p:nvPr>
            <p:ph type="body" sz="quarter" idx="13"/>
          </p:nvPr>
        </p:nvSpPr>
        <p:spPr/>
        <p:txBody>
          <a:bodyPr/>
          <a:lstStyle/>
          <a:p>
            <a:r>
              <a:rPr lang="en-US" dirty="0"/>
              <a:t>Q</a:t>
            </a:r>
            <a:r>
              <a:rPr lang="vi-VN" dirty="0"/>
              <a:t>uá trình định tuyến Link-State</a:t>
            </a:r>
            <a:endParaRPr lang="en-US" dirty="0"/>
          </a:p>
        </p:txBody>
      </p:sp>
      <p:sp>
        <p:nvSpPr>
          <p:cNvPr id="5" name="Rectangle 3"/>
          <p:cNvSpPr txBox="1">
            <a:spLocks noChangeArrowheads="1"/>
          </p:cNvSpPr>
          <p:nvPr/>
        </p:nvSpPr>
        <p:spPr>
          <a:xfrm>
            <a:off x="341377" y="1628801"/>
            <a:ext cx="6961631" cy="509870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buFont typeface="Wingdings" panose="05000000000000000000" pitchFamily="2" charset="2"/>
              <a:buChar char="ü"/>
            </a:pPr>
            <a:r>
              <a:rPr lang="en-US" sz="1400" dirty="0" smtClean="0"/>
              <a:t>: </a:t>
            </a:r>
            <a:r>
              <a:rPr lang="vi-VN" sz="1400" dirty="0" smtClean="0"/>
              <a:t>Làm thế nào sử dụng giao thức định tuyến Link State Routing đạt hội tụ</a:t>
            </a:r>
            <a:endParaRPr lang="en-US" sz="1400" dirty="0" smtClean="0"/>
          </a:p>
          <a:p>
            <a:pPr lvl="1">
              <a:lnSpc>
                <a:spcPct val="150000"/>
              </a:lnSpc>
              <a:buFont typeface="Wingdings" panose="05000000000000000000" pitchFamily="2" charset="2"/>
              <a:buChar char="ü"/>
            </a:pPr>
            <a:r>
              <a:rPr lang="vi-VN" sz="1400" dirty="0" smtClean="0"/>
              <a:t>Mỗi router học về các mạng kết nối trực tiếp riêng của mình </a:t>
            </a:r>
            <a:endParaRPr lang="en-US" sz="1400" dirty="0" smtClean="0"/>
          </a:p>
          <a:p>
            <a:pPr lvl="1">
              <a:lnSpc>
                <a:spcPct val="150000"/>
              </a:lnSpc>
              <a:buFont typeface="Wingdings" panose="05000000000000000000" pitchFamily="2" charset="2"/>
              <a:buChar char="ü"/>
            </a:pPr>
            <a:r>
              <a:rPr lang="vi-VN" sz="1400" dirty="0" smtClean="0"/>
              <a:t>Bộ định tuyến trạng thái liên kết trao đổi gói tin hello để "đáp ứng" </a:t>
            </a:r>
            <a:r>
              <a:rPr lang="en-US" sz="1400" dirty="0" err="1" smtClean="0"/>
              <a:t>các</a:t>
            </a:r>
            <a:r>
              <a:rPr lang="en-US" sz="1400" dirty="0" smtClean="0"/>
              <a:t> </a:t>
            </a:r>
            <a:r>
              <a:rPr lang="en-US" sz="1400" dirty="0" err="1" smtClean="0"/>
              <a:t>kết</a:t>
            </a:r>
            <a:r>
              <a:rPr lang="en-US" sz="1400" dirty="0" smtClean="0"/>
              <a:t> </a:t>
            </a:r>
            <a:r>
              <a:rPr lang="en-US" sz="1400" dirty="0" err="1" smtClean="0"/>
              <a:t>nối</a:t>
            </a:r>
            <a:r>
              <a:rPr lang="en-US" sz="1400" dirty="0" smtClean="0"/>
              <a:t> </a:t>
            </a:r>
            <a:r>
              <a:rPr lang="vi-VN" sz="1400" dirty="0" smtClean="0"/>
              <a:t>trực tiếp khác </a:t>
            </a:r>
            <a:endParaRPr lang="en-US" sz="1400" dirty="0" smtClean="0"/>
          </a:p>
          <a:p>
            <a:pPr lvl="1">
              <a:lnSpc>
                <a:spcPct val="150000"/>
              </a:lnSpc>
              <a:buFont typeface="Wingdings" panose="05000000000000000000" pitchFamily="2" charset="2"/>
              <a:buChar char="ü"/>
            </a:pPr>
            <a:r>
              <a:rPr lang="vi-VN" sz="1400" dirty="0" smtClean="0"/>
              <a:t>Kết nối với các bộ định tuyến trạng thái liên kết </a:t>
            </a:r>
            <a:endParaRPr lang="en-US" sz="1400" dirty="0" smtClean="0"/>
          </a:p>
          <a:p>
            <a:pPr lvl="1">
              <a:lnSpc>
                <a:spcPct val="150000"/>
              </a:lnSpc>
              <a:buFont typeface="Wingdings" panose="05000000000000000000" pitchFamily="2" charset="2"/>
              <a:buChar char="ü"/>
            </a:pPr>
            <a:r>
              <a:rPr lang="vi-VN" sz="1400" dirty="0" smtClean="0"/>
              <a:t>Mỗi router xây dựng liên kết gói của nó (</a:t>
            </a:r>
            <a:r>
              <a:rPr lang="en-US" altLang="en-US" sz="1400" dirty="0" smtClean="0"/>
              <a:t>Link State Packet - </a:t>
            </a:r>
            <a:r>
              <a:rPr lang="vi-VN" sz="1400" dirty="0" smtClean="0"/>
              <a:t>LSP) trong đó bao gồm thông tin về các </a:t>
            </a:r>
            <a:r>
              <a:rPr lang="en-US" sz="1400" dirty="0" smtClean="0"/>
              <a:t>router</a:t>
            </a:r>
            <a:r>
              <a:rPr lang="vi-VN" sz="1400" dirty="0" smtClean="0"/>
              <a:t> láng giềng như  ID</a:t>
            </a:r>
            <a:r>
              <a:rPr lang="en-US" sz="1400" dirty="0" smtClean="0"/>
              <a:t> </a:t>
            </a:r>
            <a:r>
              <a:rPr lang="vi-VN" sz="1400" dirty="0" smtClean="0"/>
              <a:t>người hàng xóm, kiểu liên kết, và băng thông </a:t>
            </a:r>
            <a:endParaRPr lang="en-US" sz="1400" dirty="0" smtClean="0"/>
          </a:p>
          <a:p>
            <a:pPr lvl="1">
              <a:lnSpc>
                <a:spcPct val="150000"/>
              </a:lnSpc>
              <a:buFont typeface="Wingdings" panose="05000000000000000000" pitchFamily="2" charset="2"/>
              <a:buChar char="ü"/>
            </a:pPr>
            <a:r>
              <a:rPr lang="vi-VN" sz="1400" dirty="0" smtClean="0"/>
              <a:t>Sau khi LSP được tạo ra router</a:t>
            </a:r>
            <a:r>
              <a:rPr lang="en-US" sz="1400" dirty="0" smtClean="0"/>
              <a:t> </a:t>
            </a:r>
            <a:r>
              <a:rPr lang="en-US" altLang="en-US" sz="1400" dirty="0" smtClean="0">
                <a:solidFill>
                  <a:srgbClr val="0000FF"/>
                </a:solidFill>
              </a:rPr>
              <a:t>floods</a:t>
            </a:r>
            <a:r>
              <a:rPr lang="vi-VN" sz="1400" dirty="0" smtClean="0"/>
              <a:t> cho tất cả những người hàng xóm sau đó lưu trữ thông tin và sau đó chuyển nó cho đến khi tất cả các router có cùng một thông tin </a:t>
            </a:r>
            <a:endParaRPr lang="en-US" sz="1400" dirty="0" smtClean="0"/>
          </a:p>
          <a:p>
            <a:pPr lvl="1">
              <a:lnSpc>
                <a:spcPct val="150000"/>
              </a:lnSpc>
              <a:buFont typeface="Wingdings" panose="05000000000000000000" pitchFamily="2" charset="2"/>
              <a:buChar char="ü"/>
            </a:pPr>
            <a:r>
              <a:rPr lang="vi-VN" sz="1400" dirty="0" smtClean="0"/>
              <a:t>Một khi tất cả các bộ định tuyến đã nhận được tất cả các LSPs, các bộ định tuyến sau đó xây dựng một bản đồ topo của mạng được sử dụng để xác định các tuyến đường tốt nhất</a:t>
            </a:r>
            <a:endParaRPr lang="en-US" altLang="en-US" sz="1400" dirty="0"/>
          </a:p>
        </p:txBody>
      </p:sp>
      <p:pic>
        <p:nvPicPr>
          <p:cNvPr id="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03008" y="1341437"/>
            <a:ext cx="4732616" cy="4449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5581098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Link-State Routing Protocol</a:t>
            </a:r>
            <a:endParaRPr lang="en-US" dirty="0"/>
          </a:p>
        </p:txBody>
      </p:sp>
      <p:sp>
        <p:nvSpPr>
          <p:cNvPr id="3" name="Slide Number Placeholder 2"/>
          <p:cNvSpPr>
            <a:spLocks noGrp="1"/>
          </p:cNvSpPr>
          <p:nvPr>
            <p:ph type="sldNum" sz="quarter" idx="12"/>
          </p:nvPr>
        </p:nvSpPr>
        <p:spPr/>
        <p:txBody>
          <a:bodyPr/>
          <a:lstStyle/>
          <a:p>
            <a:fld id="{E3813BF9-5145-4417-B95D-FA8627973885}" type="slidenum">
              <a:rPr lang="en-US" smtClean="0"/>
              <a:pPr/>
              <a:t>6</a:t>
            </a:fld>
            <a:endParaRPr lang="en-US"/>
          </a:p>
        </p:txBody>
      </p:sp>
      <p:sp>
        <p:nvSpPr>
          <p:cNvPr id="4" name="Text Placeholder 3"/>
          <p:cNvSpPr>
            <a:spLocks noGrp="1"/>
          </p:cNvSpPr>
          <p:nvPr>
            <p:ph type="body" sz="quarter" idx="13"/>
          </p:nvPr>
        </p:nvSpPr>
        <p:spPr/>
        <p:txBody>
          <a:bodyPr/>
          <a:lstStyle/>
          <a:p>
            <a:r>
              <a:rPr lang="en-US" dirty="0"/>
              <a:t>Q</a:t>
            </a:r>
            <a:r>
              <a:rPr lang="vi-VN" dirty="0"/>
              <a:t>uá trình định tuyến Link-State</a:t>
            </a:r>
            <a:endParaRPr lang="en-US" dirty="0"/>
          </a:p>
        </p:txBody>
      </p:sp>
      <p:sp>
        <p:nvSpPr>
          <p:cNvPr id="7" name="Rectangle 3"/>
          <p:cNvSpPr txBox="1">
            <a:spLocks noChangeArrowheads="1"/>
          </p:cNvSpPr>
          <p:nvPr/>
        </p:nvSpPr>
        <p:spPr>
          <a:xfrm>
            <a:off x="695961" y="1780380"/>
            <a:ext cx="6326632" cy="357187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80000"/>
              </a:lnSpc>
              <a:buFont typeface="Wingdings" panose="05000000000000000000" pitchFamily="2" charset="2"/>
              <a:buChar char="ü"/>
            </a:pPr>
            <a:r>
              <a:rPr lang="en-US" altLang="en-US" dirty="0" err="1" smtClean="0"/>
              <a:t>Gửi</a:t>
            </a:r>
            <a:r>
              <a:rPr lang="en-US" altLang="en-US" dirty="0" smtClean="0"/>
              <a:t> </a:t>
            </a:r>
            <a:r>
              <a:rPr lang="en-US" altLang="en-US" dirty="0" err="1" smtClean="0"/>
              <a:t>gói</a:t>
            </a:r>
            <a:r>
              <a:rPr lang="en-US" altLang="en-US" dirty="0" smtClean="0"/>
              <a:t> Hello </a:t>
            </a:r>
            <a:r>
              <a:rPr lang="en-US" altLang="en-US" dirty="0" err="1" smtClean="0"/>
              <a:t>đến</a:t>
            </a:r>
            <a:r>
              <a:rPr lang="en-US" altLang="en-US" dirty="0" smtClean="0"/>
              <a:t> </a:t>
            </a:r>
            <a:r>
              <a:rPr lang="en-US" altLang="en-US" dirty="0" err="1" smtClean="0"/>
              <a:t>láng</a:t>
            </a:r>
            <a:r>
              <a:rPr lang="en-US" altLang="en-US" dirty="0" smtClean="0"/>
              <a:t> </a:t>
            </a:r>
            <a:r>
              <a:rPr lang="en-US" altLang="en-US" dirty="0" err="1" smtClean="0"/>
              <a:t>giềng</a:t>
            </a:r>
            <a:endParaRPr lang="en-US" altLang="en-US" dirty="0" smtClean="0"/>
          </a:p>
        </p:txBody>
      </p:sp>
      <p:pic>
        <p:nvPicPr>
          <p:cNvPr id="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22593" y="1524000"/>
            <a:ext cx="4718050" cy="4523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4063" y="2652713"/>
            <a:ext cx="2927350" cy="2622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59277" y="3653918"/>
            <a:ext cx="2932113" cy="2657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6757799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Link-State Routing Protocol</a:t>
            </a:r>
            <a:endParaRPr lang="en-US" dirty="0"/>
          </a:p>
        </p:txBody>
      </p:sp>
      <p:sp>
        <p:nvSpPr>
          <p:cNvPr id="3" name="Slide Number Placeholder 2"/>
          <p:cNvSpPr>
            <a:spLocks noGrp="1"/>
          </p:cNvSpPr>
          <p:nvPr>
            <p:ph type="sldNum" sz="quarter" idx="12"/>
          </p:nvPr>
        </p:nvSpPr>
        <p:spPr/>
        <p:txBody>
          <a:bodyPr/>
          <a:lstStyle/>
          <a:p>
            <a:fld id="{E3813BF9-5145-4417-B95D-FA8627973885}" type="slidenum">
              <a:rPr lang="en-US" smtClean="0"/>
              <a:pPr/>
              <a:t>7</a:t>
            </a:fld>
            <a:endParaRPr lang="en-US"/>
          </a:p>
        </p:txBody>
      </p:sp>
      <p:sp>
        <p:nvSpPr>
          <p:cNvPr id="4" name="Text Placeholder 3"/>
          <p:cNvSpPr>
            <a:spLocks noGrp="1"/>
          </p:cNvSpPr>
          <p:nvPr>
            <p:ph type="body" sz="quarter" idx="13"/>
          </p:nvPr>
        </p:nvSpPr>
        <p:spPr/>
        <p:txBody>
          <a:bodyPr/>
          <a:lstStyle/>
          <a:p>
            <a:r>
              <a:rPr lang="en-US" dirty="0"/>
              <a:t>Q</a:t>
            </a:r>
            <a:r>
              <a:rPr lang="vi-VN" dirty="0"/>
              <a:t>uá trình định tuyến Link-State</a:t>
            </a:r>
            <a:endParaRPr lang="en-US" dirty="0"/>
          </a:p>
        </p:txBody>
      </p:sp>
      <p:sp>
        <p:nvSpPr>
          <p:cNvPr id="11" name="Rectangle 3"/>
          <p:cNvSpPr txBox="1">
            <a:spLocks noChangeArrowheads="1"/>
          </p:cNvSpPr>
          <p:nvPr/>
        </p:nvSpPr>
        <p:spPr>
          <a:xfrm>
            <a:off x="341376" y="1648714"/>
            <a:ext cx="6010655" cy="4660900"/>
          </a:xfrm>
          <a:prstGeom prst="rect">
            <a:avLst/>
          </a:prstGeom>
        </p:spPr>
        <p:txBody>
          <a:bodyPr>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buFont typeface="Wingdings" panose="05000000000000000000" pitchFamily="2" charset="2"/>
              <a:buChar char="ü"/>
            </a:pPr>
            <a:r>
              <a:rPr lang="en-US" dirty="0" err="1"/>
              <a:t>Xây</a:t>
            </a:r>
            <a:r>
              <a:rPr lang="en-US" dirty="0"/>
              <a:t> </a:t>
            </a:r>
            <a:r>
              <a:rPr lang="en-US" dirty="0" err="1"/>
              <a:t>dựng</a:t>
            </a:r>
            <a:r>
              <a:rPr lang="en-US" dirty="0"/>
              <a:t> </a:t>
            </a:r>
            <a:r>
              <a:rPr lang="en-US" dirty="0" err="1"/>
              <a:t>gói</a:t>
            </a:r>
            <a:r>
              <a:rPr lang="en-US" dirty="0"/>
              <a:t> </a:t>
            </a:r>
            <a:r>
              <a:rPr lang="en-US" dirty="0" err="1"/>
              <a:t>trạng</a:t>
            </a:r>
            <a:r>
              <a:rPr lang="en-US" dirty="0"/>
              <a:t> </a:t>
            </a:r>
            <a:r>
              <a:rPr lang="en-US" dirty="0" err="1"/>
              <a:t>thái</a:t>
            </a:r>
            <a:r>
              <a:rPr lang="en-US" dirty="0"/>
              <a:t> </a:t>
            </a:r>
            <a:r>
              <a:rPr lang="en-US" dirty="0" err="1"/>
              <a:t>liên</a:t>
            </a:r>
            <a:r>
              <a:rPr lang="en-US" dirty="0"/>
              <a:t> </a:t>
            </a:r>
            <a:r>
              <a:rPr lang="en-US" dirty="0" err="1" smtClean="0"/>
              <a:t>kết</a:t>
            </a:r>
            <a:r>
              <a:rPr lang="en-US" dirty="0" smtClean="0"/>
              <a:t>: </a:t>
            </a:r>
            <a:r>
              <a:rPr lang="en-US" dirty="0" err="1" smtClean="0"/>
              <a:t>Mỗi</a:t>
            </a:r>
            <a:r>
              <a:rPr lang="en-US" dirty="0" smtClean="0"/>
              <a:t> </a:t>
            </a:r>
            <a:r>
              <a:rPr lang="en-US" dirty="0" err="1"/>
              <a:t>bộ</a:t>
            </a:r>
            <a:r>
              <a:rPr lang="en-US" dirty="0"/>
              <a:t> </a:t>
            </a:r>
            <a:r>
              <a:rPr lang="en-US" dirty="0" err="1"/>
              <a:t>định</a:t>
            </a:r>
            <a:r>
              <a:rPr lang="en-US" dirty="0"/>
              <a:t> </a:t>
            </a:r>
            <a:r>
              <a:rPr lang="en-US" dirty="0" err="1"/>
              <a:t>tuyến</a:t>
            </a:r>
            <a:r>
              <a:rPr lang="en-US" dirty="0"/>
              <a:t> </a:t>
            </a:r>
            <a:r>
              <a:rPr lang="en-US" dirty="0" err="1"/>
              <a:t>xây</a:t>
            </a:r>
            <a:r>
              <a:rPr lang="en-US" dirty="0"/>
              <a:t> </a:t>
            </a:r>
            <a:r>
              <a:rPr lang="en-US" dirty="0" err="1"/>
              <a:t>dựng</a:t>
            </a:r>
            <a:r>
              <a:rPr lang="en-US" dirty="0"/>
              <a:t> </a:t>
            </a:r>
            <a:r>
              <a:rPr lang="en-US" dirty="0" err="1"/>
              <a:t>gói</a:t>
            </a:r>
            <a:r>
              <a:rPr lang="en-US" dirty="0"/>
              <a:t> </a:t>
            </a:r>
            <a:r>
              <a:rPr lang="en-US" dirty="0" err="1"/>
              <a:t>trạng</a:t>
            </a:r>
            <a:r>
              <a:rPr lang="en-US" dirty="0"/>
              <a:t> </a:t>
            </a:r>
            <a:r>
              <a:rPr lang="en-US" dirty="0" err="1"/>
              <a:t>thái</a:t>
            </a:r>
            <a:r>
              <a:rPr lang="en-US" dirty="0"/>
              <a:t> </a:t>
            </a:r>
            <a:r>
              <a:rPr lang="en-US" dirty="0" err="1"/>
              <a:t>liên</a:t>
            </a:r>
            <a:r>
              <a:rPr lang="en-US" dirty="0"/>
              <a:t> </a:t>
            </a:r>
            <a:r>
              <a:rPr lang="en-US" dirty="0" err="1"/>
              <a:t>kết</a:t>
            </a:r>
            <a:r>
              <a:rPr lang="en-US" dirty="0"/>
              <a:t> (LSP) </a:t>
            </a:r>
            <a:r>
              <a:rPr lang="en-US" dirty="0" err="1"/>
              <a:t>của</a:t>
            </a:r>
            <a:r>
              <a:rPr lang="en-US" dirty="0"/>
              <a:t> </a:t>
            </a:r>
            <a:r>
              <a:rPr lang="en-US" dirty="0" err="1"/>
              <a:t>riêng</a:t>
            </a:r>
            <a:r>
              <a:rPr lang="en-US" dirty="0"/>
              <a:t> </a:t>
            </a:r>
            <a:r>
              <a:rPr lang="en-US" dirty="0" err="1"/>
              <a:t>nó</a:t>
            </a:r>
            <a:endParaRPr lang="en-US" dirty="0"/>
          </a:p>
          <a:p>
            <a:pPr>
              <a:lnSpc>
                <a:spcPct val="150000"/>
              </a:lnSpc>
              <a:buFont typeface="Wingdings" panose="05000000000000000000" pitchFamily="2" charset="2"/>
              <a:buChar char="ü"/>
            </a:pPr>
            <a:r>
              <a:rPr lang="en-US" dirty="0" err="1"/>
              <a:t>Nội</a:t>
            </a:r>
            <a:r>
              <a:rPr lang="en-US" dirty="0"/>
              <a:t> dung </a:t>
            </a:r>
            <a:r>
              <a:rPr lang="en-US" dirty="0" err="1"/>
              <a:t>của</a:t>
            </a:r>
            <a:r>
              <a:rPr lang="en-US" dirty="0"/>
              <a:t> </a:t>
            </a:r>
            <a:r>
              <a:rPr lang="en-US" dirty="0" smtClean="0"/>
              <a:t>LSP: </a:t>
            </a:r>
            <a:r>
              <a:rPr lang="en-US" dirty="0" err="1" smtClean="0"/>
              <a:t>Trạng</a:t>
            </a:r>
            <a:r>
              <a:rPr lang="en-US" dirty="0" smtClean="0"/>
              <a:t> </a:t>
            </a:r>
            <a:r>
              <a:rPr lang="en-US" dirty="0" err="1"/>
              <a:t>thái</a:t>
            </a:r>
            <a:r>
              <a:rPr lang="en-US" dirty="0"/>
              <a:t> </a:t>
            </a:r>
            <a:r>
              <a:rPr lang="en-US" dirty="0" err="1"/>
              <a:t>của</a:t>
            </a:r>
            <a:r>
              <a:rPr lang="en-US" dirty="0"/>
              <a:t> </a:t>
            </a:r>
            <a:r>
              <a:rPr lang="en-US" dirty="0" err="1"/>
              <a:t>mỗi</a:t>
            </a:r>
            <a:r>
              <a:rPr lang="en-US" dirty="0"/>
              <a:t> </a:t>
            </a:r>
            <a:r>
              <a:rPr lang="en-US" dirty="0" err="1"/>
              <a:t>liên</a:t>
            </a:r>
            <a:r>
              <a:rPr lang="en-US" dirty="0"/>
              <a:t> </a:t>
            </a:r>
            <a:r>
              <a:rPr lang="en-US" dirty="0" err="1"/>
              <a:t>kết</a:t>
            </a:r>
            <a:r>
              <a:rPr lang="en-US" dirty="0"/>
              <a:t> </a:t>
            </a:r>
            <a:r>
              <a:rPr lang="en-US" dirty="0" err="1"/>
              <a:t>được</a:t>
            </a:r>
            <a:r>
              <a:rPr lang="en-US" dirty="0"/>
              <a:t> </a:t>
            </a:r>
            <a:r>
              <a:rPr lang="en-US" dirty="0" err="1"/>
              <a:t>kết</a:t>
            </a:r>
            <a:r>
              <a:rPr lang="en-US" dirty="0"/>
              <a:t> </a:t>
            </a:r>
            <a:r>
              <a:rPr lang="en-US" dirty="0" err="1"/>
              <a:t>nối</a:t>
            </a:r>
            <a:r>
              <a:rPr lang="en-US" dirty="0"/>
              <a:t> </a:t>
            </a:r>
            <a:r>
              <a:rPr lang="en-US" dirty="0" err="1"/>
              <a:t>trực</a:t>
            </a:r>
            <a:r>
              <a:rPr lang="en-US" dirty="0"/>
              <a:t> </a:t>
            </a:r>
            <a:r>
              <a:rPr lang="en-US" dirty="0" err="1" smtClean="0"/>
              <a:t>tiếp</a:t>
            </a:r>
            <a:r>
              <a:rPr lang="en-US" dirty="0" smtClean="0"/>
              <a:t>. </a:t>
            </a:r>
            <a:r>
              <a:rPr lang="en-US" dirty="0" err="1" smtClean="0"/>
              <a:t>Bao</a:t>
            </a:r>
            <a:r>
              <a:rPr lang="en-US" dirty="0" smtClean="0"/>
              <a:t> </a:t>
            </a:r>
            <a:r>
              <a:rPr lang="en-US" dirty="0" err="1"/>
              <a:t>gồm</a:t>
            </a:r>
            <a:r>
              <a:rPr lang="en-US" dirty="0"/>
              <a:t> </a:t>
            </a:r>
            <a:r>
              <a:rPr lang="en-US" dirty="0" err="1"/>
              <a:t>thông</a:t>
            </a:r>
            <a:r>
              <a:rPr lang="en-US" dirty="0"/>
              <a:t> tin </a:t>
            </a:r>
            <a:r>
              <a:rPr lang="en-US" dirty="0" err="1"/>
              <a:t>về</a:t>
            </a:r>
            <a:r>
              <a:rPr lang="en-US" dirty="0"/>
              <a:t> </a:t>
            </a:r>
            <a:r>
              <a:rPr lang="en-US" dirty="0" err="1"/>
              <a:t>hàng</a:t>
            </a:r>
            <a:r>
              <a:rPr lang="en-US" dirty="0"/>
              <a:t> </a:t>
            </a:r>
            <a:r>
              <a:rPr lang="en-US" dirty="0" err="1"/>
              <a:t>xóm</a:t>
            </a:r>
            <a:r>
              <a:rPr lang="en-US" dirty="0"/>
              <a:t> </a:t>
            </a:r>
            <a:r>
              <a:rPr lang="en-US" dirty="0" err="1"/>
              <a:t>như</a:t>
            </a:r>
            <a:r>
              <a:rPr lang="en-US" dirty="0"/>
              <a:t> ID </a:t>
            </a:r>
            <a:r>
              <a:rPr lang="en-US" dirty="0" err="1"/>
              <a:t>hàng</a:t>
            </a:r>
            <a:r>
              <a:rPr lang="en-US" dirty="0"/>
              <a:t> </a:t>
            </a:r>
            <a:r>
              <a:rPr lang="en-US" dirty="0" err="1"/>
              <a:t>xóm</a:t>
            </a:r>
            <a:r>
              <a:rPr lang="en-US" dirty="0"/>
              <a:t>, </a:t>
            </a:r>
            <a:r>
              <a:rPr lang="en-US" dirty="0" err="1"/>
              <a:t>loại</a:t>
            </a:r>
            <a:r>
              <a:rPr lang="en-US" dirty="0"/>
              <a:t> </a:t>
            </a:r>
            <a:r>
              <a:rPr lang="en-US" dirty="0" err="1"/>
              <a:t>liên</a:t>
            </a:r>
            <a:r>
              <a:rPr lang="en-US" dirty="0"/>
              <a:t> </a:t>
            </a:r>
            <a:r>
              <a:rPr lang="en-US" dirty="0" err="1"/>
              <a:t>kết</a:t>
            </a:r>
            <a:r>
              <a:rPr lang="en-US" dirty="0"/>
              <a:t> </a:t>
            </a:r>
            <a:r>
              <a:rPr lang="en-US" dirty="0" err="1"/>
              <a:t>và</a:t>
            </a:r>
            <a:r>
              <a:rPr lang="en-US" dirty="0"/>
              <a:t> </a:t>
            </a:r>
            <a:r>
              <a:rPr lang="en-US" dirty="0" err="1"/>
              <a:t>băng</a:t>
            </a:r>
            <a:r>
              <a:rPr lang="en-US" dirty="0"/>
              <a:t> </a:t>
            </a:r>
            <a:r>
              <a:rPr lang="en-US" dirty="0" err="1" smtClean="0"/>
              <a:t>thông</a:t>
            </a:r>
            <a:endParaRPr lang="en-US" dirty="0"/>
          </a:p>
        </p:txBody>
      </p:sp>
      <p:pic>
        <p:nvPicPr>
          <p:cNvPr id="1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65023" y="2532098"/>
            <a:ext cx="5361566" cy="3356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21845" y="1241624"/>
            <a:ext cx="4359275" cy="903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1500197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Link-State Routing Protocol</a:t>
            </a:r>
            <a:endParaRPr lang="en-US" dirty="0"/>
          </a:p>
        </p:txBody>
      </p:sp>
      <p:sp>
        <p:nvSpPr>
          <p:cNvPr id="3" name="Slide Number Placeholder 2"/>
          <p:cNvSpPr>
            <a:spLocks noGrp="1"/>
          </p:cNvSpPr>
          <p:nvPr>
            <p:ph type="sldNum" sz="quarter" idx="12"/>
          </p:nvPr>
        </p:nvSpPr>
        <p:spPr/>
        <p:txBody>
          <a:bodyPr/>
          <a:lstStyle/>
          <a:p>
            <a:fld id="{E3813BF9-5145-4417-B95D-FA8627973885}" type="slidenum">
              <a:rPr lang="en-US" smtClean="0"/>
              <a:pPr/>
              <a:t>8</a:t>
            </a:fld>
            <a:endParaRPr lang="en-US"/>
          </a:p>
        </p:txBody>
      </p:sp>
      <p:sp>
        <p:nvSpPr>
          <p:cNvPr id="4" name="Text Placeholder 3"/>
          <p:cNvSpPr>
            <a:spLocks noGrp="1"/>
          </p:cNvSpPr>
          <p:nvPr>
            <p:ph type="body" sz="quarter" idx="13"/>
          </p:nvPr>
        </p:nvSpPr>
        <p:spPr/>
        <p:txBody>
          <a:bodyPr/>
          <a:lstStyle/>
          <a:p>
            <a:r>
              <a:rPr lang="en-US" dirty="0"/>
              <a:t>Q</a:t>
            </a:r>
            <a:r>
              <a:rPr lang="vi-VN" dirty="0"/>
              <a:t>uá trình định tuyến Link-State</a:t>
            </a:r>
            <a:endParaRPr lang="en-US" dirty="0"/>
          </a:p>
        </p:txBody>
      </p:sp>
      <p:sp>
        <p:nvSpPr>
          <p:cNvPr id="5" name="Rectangle 4"/>
          <p:cNvSpPr/>
          <p:nvPr/>
        </p:nvSpPr>
        <p:spPr>
          <a:xfrm>
            <a:off x="610903" y="1768947"/>
            <a:ext cx="6096000" cy="3518912"/>
          </a:xfrm>
          <a:prstGeom prst="rect">
            <a:avLst/>
          </a:prstGeom>
        </p:spPr>
        <p:txBody>
          <a:bodyPr>
            <a:spAutoFit/>
          </a:bodyPr>
          <a:lstStyle/>
          <a:p>
            <a:pPr marL="285750" indent="-285750" algn="just">
              <a:lnSpc>
                <a:spcPct val="150000"/>
              </a:lnSpc>
              <a:spcAft>
                <a:spcPts val="800"/>
              </a:spcAft>
              <a:buFont typeface="Wingdings" panose="05000000000000000000" pitchFamily="2" charset="2"/>
              <a:buChar char="ü"/>
            </a:pPr>
            <a:r>
              <a:rPr lang="en-US" sz="2400" dirty="0" smtClean="0">
                <a:latin typeface="Arial" panose="020B0604020202020204" pitchFamily="34" charset="0"/>
                <a:ea typeface="Calibri" panose="020F0502020204030204" pitchFamily="34" charset="0"/>
                <a:cs typeface="Arial" panose="020B0604020202020204" pitchFamily="34" charset="0"/>
              </a:rPr>
              <a:t>Floods LSP </a:t>
            </a:r>
            <a:r>
              <a:rPr lang="en-US" sz="2400" dirty="0">
                <a:latin typeface="Arial" panose="020B0604020202020204" pitchFamily="34" charset="0"/>
                <a:ea typeface="Calibri" panose="020F0502020204030204" pitchFamily="34" charset="0"/>
                <a:cs typeface="Arial" panose="020B0604020202020204" pitchFamily="34" charset="0"/>
              </a:rPr>
              <a:t>sang </a:t>
            </a:r>
            <a:r>
              <a:rPr lang="en-US" sz="2400" dirty="0" err="1">
                <a:latin typeface="Arial" panose="020B0604020202020204" pitchFamily="34" charset="0"/>
                <a:ea typeface="Calibri" panose="020F0502020204030204" pitchFamily="34" charset="0"/>
                <a:cs typeface="Arial" panose="020B0604020202020204" pitchFamily="34" charset="0"/>
              </a:rPr>
              <a:t>Hàng</a:t>
            </a:r>
            <a:r>
              <a:rPr lang="en-US" sz="2400" dirty="0">
                <a:latin typeface="Arial" panose="020B0604020202020204" pitchFamily="34" charset="0"/>
                <a:ea typeface="Calibri" panose="020F0502020204030204" pitchFamily="34" charset="0"/>
                <a:cs typeface="Arial" panose="020B0604020202020204" pitchFamily="34" charset="0"/>
              </a:rPr>
              <a:t> </a:t>
            </a:r>
            <a:r>
              <a:rPr lang="en-US" sz="2400" dirty="0" err="1" smtClean="0">
                <a:latin typeface="Arial" panose="020B0604020202020204" pitchFamily="34" charset="0"/>
                <a:ea typeface="Calibri" panose="020F0502020204030204" pitchFamily="34" charset="0"/>
                <a:cs typeface="Arial" panose="020B0604020202020204" pitchFamily="34" charset="0"/>
              </a:rPr>
              <a:t>xóm</a:t>
            </a:r>
            <a:r>
              <a:rPr lang="en-US" sz="2400" dirty="0" smtClean="0">
                <a:latin typeface="Arial" panose="020B0604020202020204" pitchFamily="34" charset="0"/>
                <a:ea typeface="Calibri" panose="020F0502020204030204" pitchFamily="34" charset="0"/>
                <a:cs typeface="Arial" panose="020B0604020202020204" pitchFamily="34" charset="0"/>
              </a:rPr>
              <a:t>: </a:t>
            </a:r>
            <a:r>
              <a:rPr lang="en-US" sz="2400" dirty="0" err="1" smtClean="0">
                <a:latin typeface="Arial" panose="020B0604020202020204" pitchFamily="34" charset="0"/>
                <a:ea typeface="Calibri" panose="020F0502020204030204" pitchFamily="34" charset="0"/>
                <a:cs typeface="Arial" panose="020B0604020202020204" pitchFamily="34" charset="0"/>
              </a:rPr>
              <a:t>Sau</a:t>
            </a:r>
            <a:r>
              <a:rPr lang="en-US" sz="2400" dirty="0" smtClean="0">
                <a:latin typeface="Arial" panose="020B0604020202020204" pitchFamily="34" charset="0"/>
                <a:ea typeface="Calibri" panose="020F0502020204030204" pitchFamily="34" charset="0"/>
                <a:cs typeface="Arial" panose="020B0604020202020204" pitchFamily="34" charset="0"/>
              </a:rPr>
              <a:t> </a:t>
            </a:r>
            <a:r>
              <a:rPr lang="en-US" sz="2400" dirty="0" err="1">
                <a:latin typeface="Arial" panose="020B0604020202020204" pitchFamily="34" charset="0"/>
                <a:ea typeface="Calibri" panose="020F0502020204030204" pitchFamily="34" charset="0"/>
                <a:cs typeface="Arial" panose="020B0604020202020204" pitchFamily="34" charset="0"/>
              </a:rPr>
              <a:t>khi</a:t>
            </a:r>
            <a:r>
              <a:rPr lang="en-US" sz="2400" dirty="0">
                <a:latin typeface="Arial" panose="020B0604020202020204" pitchFamily="34" charset="0"/>
                <a:ea typeface="Calibri" panose="020F0502020204030204" pitchFamily="34" charset="0"/>
                <a:cs typeface="Arial" panose="020B0604020202020204" pitchFamily="34" charset="0"/>
              </a:rPr>
              <a:t> LSP </a:t>
            </a:r>
            <a:r>
              <a:rPr lang="en-US" sz="2400" dirty="0" err="1">
                <a:latin typeface="Arial" panose="020B0604020202020204" pitchFamily="34" charset="0"/>
                <a:ea typeface="Calibri" panose="020F0502020204030204" pitchFamily="34" charset="0"/>
                <a:cs typeface="Arial" panose="020B0604020202020204" pitchFamily="34" charset="0"/>
              </a:rPr>
              <a:t>được</a:t>
            </a:r>
            <a:r>
              <a:rPr lang="en-US" sz="2400" dirty="0">
                <a:latin typeface="Arial" panose="020B0604020202020204" pitchFamily="34" charset="0"/>
                <a:ea typeface="Calibri" panose="020F0502020204030204" pitchFamily="34" charset="0"/>
                <a:cs typeface="Arial" panose="020B0604020202020204" pitchFamily="34" charset="0"/>
              </a:rPr>
              <a:t> </a:t>
            </a:r>
            <a:r>
              <a:rPr lang="en-US" sz="2400" dirty="0" err="1">
                <a:latin typeface="Arial" panose="020B0604020202020204" pitchFamily="34" charset="0"/>
                <a:ea typeface="Calibri" panose="020F0502020204030204" pitchFamily="34" charset="0"/>
                <a:cs typeface="Arial" panose="020B0604020202020204" pitchFamily="34" charset="0"/>
              </a:rPr>
              <a:t>tạo</a:t>
            </a:r>
            <a:r>
              <a:rPr lang="en-US" sz="2400" dirty="0">
                <a:latin typeface="Arial" panose="020B0604020202020204" pitchFamily="34" charset="0"/>
                <a:ea typeface="Calibri" panose="020F0502020204030204" pitchFamily="34" charset="0"/>
                <a:cs typeface="Arial" panose="020B0604020202020204" pitchFamily="34" charset="0"/>
              </a:rPr>
              <a:t>, </a:t>
            </a:r>
            <a:r>
              <a:rPr lang="en-US" sz="2400" dirty="0" err="1">
                <a:latin typeface="Arial" panose="020B0604020202020204" pitchFamily="34" charset="0"/>
                <a:ea typeface="Calibri" panose="020F0502020204030204" pitchFamily="34" charset="0"/>
                <a:cs typeface="Arial" panose="020B0604020202020204" pitchFamily="34" charset="0"/>
              </a:rPr>
              <a:t>chúng</a:t>
            </a:r>
            <a:r>
              <a:rPr lang="en-US" sz="2400" dirty="0">
                <a:latin typeface="Arial" panose="020B0604020202020204" pitchFamily="34" charset="0"/>
                <a:ea typeface="Calibri" panose="020F0502020204030204" pitchFamily="34" charset="0"/>
                <a:cs typeface="Arial" panose="020B0604020202020204" pitchFamily="34" charset="0"/>
              </a:rPr>
              <a:t> </a:t>
            </a:r>
            <a:r>
              <a:rPr lang="en-US" sz="2400" dirty="0" err="1">
                <a:latin typeface="Arial" panose="020B0604020202020204" pitchFamily="34" charset="0"/>
                <a:ea typeface="Calibri" panose="020F0502020204030204" pitchFamily="34" charset="0"/>
                <a:cs typeface="Arial" panose="020B0604020202020204" pitchFamily="34" charset="0"/>
              </a:rPr>
              <a:t>sẽ</a:t>
            </a:r>
            <a:r>
              <a:rPr lang="en-US" sz="2400" dirty="0">
                <a:latin typeface="Arial" panose="020B0604020202020204" pitchFamily="34" charset="0"/>
                <a:ea typeface="Calibri" panose="020F0502020204030204" pitchFamily="34" charset="0"/>
                <a:cs typeface="Arial" panose="020B0604020202020204" pitchFamily="34" charset="0"/>
              </a:rPr>
              <a:t> </a:t>
            </a:r>
            <a:r>
              <a:rPr lang="en-US" sz="2400" dirty="0" err="1">
                <a:latin typeface="Arial" panose="020B0604020202020204" pitchFamily="34" charset="0"/>
                <a:ea typeface="Calibri" panose="020F0502020204030204" pitchFamily="34" charset="0"/>
                <a:cs typeface="Arial" panose="020B0604020202020204" pitchFamily="34" charset="0"/>
              </a:rPr>
              <a:t>được</a:t>
            </a:r>
            <a:r>
              <a:rPr lang="en-US" sz="2400" dirty="0">
                <a:latin typeface="Arial" panose="020B0604020202020204" pitchFamily="34" charset="0"/>
                <a:ea typeface="Calibri" panose="020F0502020204030204" pitchFamily="34" charset="0"/>
                <a:cs typeface="Arial" panose="020B0604020202020204" pitchFamily="34" charset="0"/>
              </a:rPr>
              <a:t> </a:t>
            </a:r>
            <a:r>
              <a:rPr lang="en-US" sz="2400" dirty="0" err="1">
                <a:latin typeface="Arial" panose="020B0604020202020204" pitchFamily="34" charset="0"/>
                <a:ea typeface="Calibri" panose="020F0502020204030204" pitchFamily="34" charset="0"/>
                <a:cs typeface="Arial" panose="020B0604020202020204" pitchFamily="34" charset="0"/>
              </a:rPr>
              <a:t>chuyển</a:t>
            </a:r>
            <a:r>
              <a:rPr lang="en-US" sz="2400" dirty="0">
                <a:latin typeface="Arial" panose="020B0604020202020204" pitchFamily="34" charset="0"/>
                <a:ea typeface="Calibri" panose="020F0502020204030204" pitchFamily="34" charset="0"/>
                <a:cs typeface="Arial" panose="020B0604020202020204" pitchFamily="34" charset="0"/>
              </a:rPr>
              <a:t> </a:t>
            </a:r>
            <a:r>
              <a:rPr lang="en-US" sz="2400" dirty="0" err="1">
                <a:latin typeface="Arial" panose="020B0604020202020204" pitchFamily="34" charset="0"/>
                <a:ea typeface="Calibri" panose="020F0502020204030204" pitchFamily="34" charset="0"/>
                <a:cs typeface="Arial" panose="020B0604020202020204" pitchFamily="34" charset="0"/>
              </a:rPr>
              <a:t>tiếp</a:t>
            </a:r>
            <a:r>
              <a:rPr lang="en-US" sz="2400" dirty="0">
                <a:latin typeface="Arial" panose="020B0604020202020204" pitchFamily="34" charset="0"/>
                <a:ea typeface="Calibri" panose="020F0502020204030204" pitchFamily="34" charset="0"/>
                <a:cs typeface="Arial" panose="020B0604020202020204" pitchFamily="34" charset="0"/>
              </a:rPr>
              <a:t> </a:t>
            </a:r>
            <a:r>
              <a:rPr lang="en-US" sz="2400" dirty="0" err="1">
                <a:latin typeface="Arial" panose="020B0604020202020204" pitchFamily="34" charset="0"/>
                <a:ea typeface="Calibri" panose="020F0502020204030204" pitchFamily="34" charset="0"/>
                <a:cs typeface="Arial" panose="020B0604020202020204" pitchFamily="34" charset="0"/>
              </a:rPr>
              <a:t>đến</a:t>
            </a:r>
            <a:r>
              <a:rPr lang="en-US" sz="2400" dirty="0">
                <a:latin typeface="Arial" panose="020B0604020202020204" pitchFamily="34" charset="0"/>
                <a:ea typeface="Calibri" panose="020F0502020204030204" pitchFamily="34" charset="0"/>
                <a:cs typeface="Arial" panose="020B0604020202020204" pitchFamily="34" charset="0"/>
              </a:rPr>
              <a:t> </a:t>
            </a:r>
            <a:r>
              <a:rPr lang="en-US" sz="2400" dirty="0" err="1">
                <a:latin typeface="Arial" panose="020B0604020202020204" pitchFamily="34" charset="0"/>
                <a:ea typeface="Calibri" panose="020F0502020204030204" pitchFamily="34" charset="0"/>
                <a:cs typeface="Arial" panose="020B0604020202020204" pitchFamily="34" charset="0"/>
              </a:rPr>
              <a:t>những</a:t>
            </a:r>
            <a:r>
              <a:rPr lang="en-US" sz="2400" dirty="0">
                <a:latin typeface="Arial" panose="020B0604020202020204" pitchFamily="34" charset="0"/>
                <a:ea typeface="Calibri" panose="020F0502020204030204" pitchFamily="34" charset="0"/>
                <a:cs typeface="Arial" panose="020B0604020202020204" pitchFamily="34" charset="0"/>
              </a:rPr>
              <a:t> </a:t>
            </a:r>
            <a:r>
              <a:rPr lang="en-US" sz="2400" dirty="0" err="1">
                <a:latin typeface="Arial" panose="020B0604020202020204" pitchFamily="34" charset="0"/>
                <a:ea typeface="Calibri" panose="020F0502020204030204" pitchFamily="34" charset="0"/>
                <a:cs typeface="Arial" panose="020B0604020202020204" pitchFamily="34" charset="0"/>
              </a:rPr>
              <a:t>người</a:t>
            </a:r>
            <a:r>
              <a:rPr lang="en-US" sz="2400" dirty="0">
                <a:latin typeface="Arial" panose="020B0604020202020204" pitchFamily="34" charset="0"/>
                <a:ea typeface="Calibri" panose="020F0502020204030204" pitchFamily="34" charset="0"/>
                <a:cs typeface="Arial" panose="020B0604020202020204" pitchFamily="34" charset="0"/>
              </a:rPr>
              <a:t> </a:t>
            </a:r>
            <a:r>
              <a:rPr lang="en-US" sz="2400" dirty="0" err="1">
                <a:latin typeface="Arial" panose="020B0604020202020204" pitchFamily="34" charset="0"/>
                <a:ea typeface="Calibri" panose="020F0502020204030204" pitchFamily="34" charset="0"/>
                <a:cs typeface="Arial" panose="020B0604020202020204" pitchFamily="34" charset="0"/>
              </a:rPr>
              <a:t>hàng</a:t>
            </a:r>
            <a:r>
              <a:rPr lang="en-US" sz="2400" dirty="0">
                <a:latin typeface="Arial" panose="020B0604020202020204" pitchFamily="34" charset="0"/>
                <a:ea typeface="Calibri" panose="020F0502020204030204" pitchFamily="34" charset="0"/>
                <a:cs typeface="Arial" panose="020B0604020202020204" pitchFamily="34" charset="0"/>
              </a:rPr>
              <a:t> </a:t>
            </a:r>
            <a:r>
              <a:rPr lang="en-US" sz="2400" dirty="0" err="1">
                <a:latin typeface="Arial" panose="020B0604020202020204" pitchFamily="34" charset="0"/>
                <a:ea typeface="Calibri" panose="020F0502020204030204" pitchFamily="34" charset="0"/>
                <a:cs typeface="Arial" panose="020B0604020202020204" pitchFamily="34" charset="0"/>
              </a:rPr>
              <a:t>xóm</a:t>
            </a:r>
            <a:endParaRPr lang="en-US" sz="2400" dirty="0">
              <a:latin typeface="Arial" panose="020B0604020202020204" pitchFamily="34" charset="0"/>
              <a:ea typeface="Calibri" panose="020F0502020204030204" pitchFamily="34" charset="0"/>
              <a:cs typeface="Arial" panose="020B0604020202020204" pitchFamily="34" charset="0"/>
            </a:endParaRPr>
          </a:p>
          <a:p>
            <a:pPr marL="285750" indent="-285750" algn="just">
              <a:lnSpc>
                <a:spcPct val="150000"/>
              </a:lnSpc>
              <a:spcAft>
                <a:spcPts val="800"/>
              </a:spcAft>
              <a:buFont typeface="Wingdings" panose="05000000000000000000" pitchFamily="2" charset="2"/>
              <a:buChar char="ü"/>
            </a:pPr>
            <a:r>
              <a:rPr lang="en-US" sz="2400" dirty="0" err="1">
                <a:latin typeface="Arial" panose="020B0604020202020204" pitchFamily="34" charset="0"/>
                <a:ea typeface="Calibri" panose="020F0502020204030204" pitchFamily="34" charset="0"/>
                <a:cs typeface="Arial" panose="020B0604020202020204" pitchFamily="34" charset="0"/>
              </a:rPr>
              <a:t>Sau</a:t>
            </a:r>
            <a:r>
              <a:rPr lang="en-US" sz="2400" dirty="0">
                <a:latin typeface="Arial" panose="020B0604020202020204" pitchFamily="34" charset="0"/>
                <a:ea typeface="Calibri" panose="020F0502020204030204" pitchFamily="34" charset="0"/>
                <a:cs typeface="Arial" panose="020B0604020202020204" pitchFamily="34" charset="0"/>
              </a:rPr>
              <a:t> </a:t>
            </a:r>
            <a:r>
              <a:rPr lang="en-US" sz="2400" dirty="0" err="1">
                <a:latin typeface="Arial" panose="020B0604020202020204" pitchFamily="34" charset="0"/>
                <a:ea typeface="Calibri" panose="020F0502020204030204" pitchFamily="34" charset="0"/>
                <a:cs typeface="Arial" panose="020B0604020202020204" pitchFamily="34" charset="0"/>
              </a:rPr>
              <a:t>khi</a:t>
            </a:r>
            <a:r>
              <a:rPr lang="en-US" sz="2400" dirty="0">
                <a:latin typeface="Arial" panose="020B0604020202020204" pitchFamily="34" charset="0"/>
                <a:ea typeface="Calibri" panose="020F0502020204030204" pitchFamily="34" charset="0"/>
                <a:cs typeface="Arial" panose="020B0604020202020204" pitchFamily="34" charset="0"/>
              </a:rPr>
              <a:t> </a:t>
            </a:r>
            <a:r>
              <a:rPr lang="en-US" sz="2400" dirty="0" err="1">
                <a:latin typeface="Arial" panose="020B0604020202020204" pitchFamily="34" charset="0"/>
                <a:ea typeface="Calibri" panose="020F0502020204030204" pitchFamily="34" charset="0"/>
                <a:cs typeface="Arial" panose="020B0604020202020204" pitchFamily="34" charset="0"/>
              </a:rPr>
              <a:t>nhận</a:t>
            </a:r>
            <a:r>
              <a:rPr lang="en-US" sz="2400" dirty="0">
                <a:latin typeface="Arial" panose="020B0604020202020204" pitchFamily="34" charset="0"/>
                <a:ea typeface="Calibri" panose="020F0502020204030204" pitchFamily="34" charset="0"/>
                <a:cs typeface="Arial" panose="020B0604020202020204" pitchFamily="34" charset="0"/>
              </a:rPr>
              <a:t> </a:t>
            </a:r>
            <a:r>
              <a:rPr lang="en-US" sz="2400" dirty="0" err="1">
                <a:latin typeface="Arial" panose="020B0604020202020204" pitchFamily="34" charset="0"/>
                <a:ea typeface="Calibri" panose="020F0502020204030204" pitchFamily="34" charset="0"/>
                <a:cs typeface="Arial" panose="020B0604020202020204" pitchFamily="34" charset="0"/>
              </a:rPr>
              <a:t>được</a:t>
            </a:r>
            <a:r>
              <a:rPr lang="en-US" sz="2400" dirty="0">
                <a:latin typeface="Arial" panose="020B0604020202020204" pitchFamily="34" charset="0"/>
                <a:ea typeface="Calibri" panose="020F0502020204030204" pitchFamily="34" charset="0"/>
                <a:cs typeface="Arial" panose="020B0604020202020204" pitchFamily="34" charset="0"/>
              </a:rPr>
              <a:t> LSP, </a:t>
            </a:r>
            <a:r>
              <a:rPr lang="en-US" sz="2400" dirty="0" err="1">
                <a:latin typeface="Arial" panose="020B0604020202020204" pitchFamily="34" charset="0"/>
                <a:ea typeface="Calibri" panose="020F0502020204030204" pitchFamily="34" charset="0"/>
                <a:cs typeface="Arial" panose="020B0604020202020204" pitchFamily="34" charset="0"/>
              </a:rPr>
              <a:t>hàng</a:t>
            </a:r>
            <a:r>
              <a:rPr lang="en-US" sz="2400" dirty="0">
                <a:latin typeface="Arial" panose="020B0604020202020204" pitchFamily="34" charset="0"/>
                <a:ea typeface="Calibri" panose="020F0502020204030204" pitchFamily="34" charset="0"/>
                <a:cs typeface="Arial" panose="020B0604020202020204" pitchFamily="34" charset="0"/>
              </a:rPr>
              <a:t> </a:t>
            </a:r>
            <a:r>
              <a:rPr lang="en-US" sz="2400" dirty="0" err="1">
                <a:latin typeface="Arial" panose="020B0604020202020204" pitchFamily="34" charset="0"/>
                <a:ea typeface="Calibri" panose="020F0502020204030204" pitchFamily="34" charset="0"/>
                <a:cs typeface="Arial" panose="020B0604020202020204" pitchFamily="34" charset="0"/>
              </a:rPr>
              <a:t>xóm</a:t>
            </a:r>
            <a:r>
              <a:rPr lang="en-US" sz="2400" dirty="0">
                <a:latin typeface="Arial" panose="020B0604020202020204" pitchFamily="34" charset="0"/>
                <a:ea typeface="Calibri" panose="020F0502020204030204" pitchFamily="34" charset="0"/>
                <a:cs typeface="Arial" panose="020B0604020202020204" pitchFamily="34" charset="0"/>
              </a:rPr>
              <a:t> </a:t>
            </a:r>
            <a:r>
              <a:rPr lang="en-US" sz="2400" dirty="0" err="1">
                <a:latin typeface="Arial" panose="020B0604020202020204" pitchFamily="34" charset="0"/>
                <a:ea typeface="Calibri" panose="020F0502020204030204" pitchFamily="34" charset="0"/>
                <a:cs typeface="Arial" panose="020B0604020202020204" pitchFamily="34" charset="0"/>
              </a:rPr>
              <a:t>tiếp</a:t>
            </a:r>
            <a:r>
              <a:rPr lang="en-US" sz="2400" dirty="0">
                <a:latin typeface="Arial" panose="020B0604020202020204" pitchFamily="34" charset="0"/>
                <a:ea typeface="Calibri" panose="020F0502020204030204" pitchFamily="34" charset="0"/>
                <a:cs typeface="Arial" panose="020B0604020202020204" pitchFamily="34" charset="0"/>
              </a:rPr>
              <a:t> </a:t>
            </a:r>
            <a:r>
              <a:rPr lang="en-US" sz="2400" dirty="0" err="1">
                <a:latin typeface="Arial" panose="020B0604020202020204" pitchFamily="34" charset="0"/>
                <a:ea typeface="Calibri" panose="020F0502020204030204" pitchFamily="34" charset="0"/>
                <a:cs typeface="Arial" panose="020B0604020202020204" pitchFamily="34" charset="0"/>
              </a:rPr>
              <a:t>tục</a:t>
            </a:r>
            <a:r>
              <a:rPr lang="en-US" sz="2400" dirty="0">
                <a:latin typeface="Arial" panose="020B0604020202020204" pitchFamily="34" charset="0"/>
                <a:ea typeface="Calibri" panose="020F0502020204030204" pitchFamily="34" charset="0"/>
                <a:cs typeface="Arial" panose="020B0604020202020204" pitchFamily="34" charset="0"/>
              </a:rPr>
              <a:t> </a:t>
            </a:r>
            <a:r>
              <a:rPr lang="en-US" sz="2400" dirty="0" err="1">
                <a:latin typeface="Arial" panose="020B0604020202020204" pitchFamily="34" charset="0"/>
                <a:ea typeface="Calibri" panose="020F0502020204030204" pitchFamily="34" charset="0"/>
                <a:cs typeface="Arial" panose="020B0604020202020204" pitchFamily="34" charset="0"/>
              </a:rPr>
              <a:t>chuyển</a:t>
            </a:r>
            <a:r>
              <a:rPr lang="en-US" sz="2400" dirty="0">
                <a:latin typeface="Arial" panose="020B0604020202020204" pitchFamily="34" charset="0"/>
                <a:ea typeface="Calibri" panose="020F0502020204030204" pitchFamily="34" charset="0"/>
                <a:cs typeface="Arial" panose="020B0604020202020204" pitchFamily="34" charset="0"/>
              </a:rPr>
              <a:t> </a:t>
            </a:r>
            <a:r>
              <a:rPr lang="en-US" sz="2400" dirty="0" err="1">
                <a:latin typeface="Arial" panose="020B0604020202020204" pitchFamily="34" charset="0"/>
                <a:ea typeface="Calibri" panose="020F0502020204030204" pitchFamily="34" charset="0"/>
                <a:cs typeface="Arial" panose="020B0604020202020204" pitchFamily="34" charset="0"/>
              </a:rPr>
              <a:t>tiếp</a:t>
            </a:r>
            <a:r>
              <a:rPr lang="en-US" sz="2400" dirty="0">
                <a:latin typeface="Arial" panose="020B0604020202020204" pitchFamily="34" charset="0"/>
                <a:ea typeface="Calibri" panose="020F0502020204030204" pitchFamily="34" charset="0"/>
                <a:cs typeface="Arial" panose="020B0604020202020204" pitchFamily="34" charset="0"/>
              </a:rPr>
              <a:t> </a:t>
            </a:r>
            <a:r>
              <a:rPr lang="en-US" sz="2400" dirty="0" err="1">
                <a:latin typeface="Arial" panose="020B0604020202020204" pitchFamily="34" charset="0"/>
                <a:ea typeface="Calibri" panose="020F0502020204030204" pitchFamily="34" charset="0"/>
                <a:cs typeface="Arial" panose="020B0604020202020204" pitchFamily="34" charset="0"/>
              </a:rPr>
              <a:t>nó</a:t>
            </a:r>
            <a:r>
              <a:rPr lang="en-US" sz="2400" dirty="0">
                <a:latin typeface="Arial" panose="020B0604020202020204" pitchFamily="34" charset="0"/>
                <a:ea typeface="Calibri" panose="020F0502020204030204" pitchFamily="34" charset="0"/>
                <a:cs typeface="Arial" panose="020B0604020202020204" pitchFamily="34" charset="0"/>
              </a:rPr>
              <a:t> </a:t>
            </a:r>
            <a:r>
              <a:rPr lang="en-US" sz="2400" dirty="0" err="1">
                <a:latin typeface="Arial" panose="020B0604020202020204" pitchFamily="34" charset="0"/>
                <a:ea typeface="Calibri" panose="020F0502020204030204" pitchFamily="34" charset="0"/>
                <a:cs typeface="Arial" panose="020B0604020202020204" pitchFamily="34" charset="0"/>
              </a:rPr>
              <a:t>trong</a:t>
            </a:r>
            <a:r>
              <a:rPr lang="en-US" sz="2400" dirty="0">
                <a:latin typeface="Arial" panose="020B0604020202020204" pitchFamily="34" charset="0"/>
                <a:ea typeface="Calibri" panose="020F0502020204030204" pitchFamily="34" charset="0"/>
                <a:cs typeface="Arial" panose="020B0604020202020204" pitchFamily="34" charset="0"/>
              </a:rPr>
              <a:t> </a:t>
            </a:r>
            <a:r>
              <a:rPr lang="en-US" sz="2400" dirty="0" err="1">
                <a:latin typeface="Arial" panose="020B0604020202020204" pitchFamily="34" charset="0"/>
                <a:ea typeface="Calibri" panose="020F0502020204030204" pitchFamily="34" charset="0"/>
                <a:cs typeface="Arial" panose="020B0604020202020204" pitchFamily="34" charset="0"/>
              </a:rPr>
              <a:t>suốt</a:t>
            </a:r>
            <a:r>
              <a:rPr lang="en-US" sz="2400" dirty="0">
                <a:latin typeface="Arial" panose="020B0604020202020204" pitchFamily="34" charset="0"/>
                <a:ea typeface="Calibri" panose="020F0502020204030204" pitchFamily="34" charset="0"/>
                <a:cs typeface="Arial" panose="020B0604020202020204" pitchFamily="34" charset="0"/>
              </a:rPr>
              <a:t> </a:t>
            </a:r>
            <a:r>
              <a:rPr lang="en-US" sz="2400" dirty="0" err="1">
                <a:latin typeface="Arial" panose="020B0604020202020204" pitchFamily="34" charset="0"/>
                <a:ea typeface="Calibri" panose="020F0502020204030204" pitchFamily="34" charset="0"/>
                <a:cs typeface="Arial" panose="020B0604020202020204" pitchFamily="34" charset="0"/>
              </a:rPr>
              <a:t>khu</a:t>
            </a:r>
            <a:r>
              <a:rPr lang="en-US" sz="2400" dirty="0">
                <a:latin typeface="Arial" panose="020B0604020202020204" pitchFamily="34" charset="0"/>
                <a:ea typeface="Calibri" panose="020F0502020204030204" pitchFamily="34" charset="0"/>
                <a:cs typeface="Arial" panose="020B0604020202020204" pitchFamily="34" charset="0"/>
              </a:rPr>
              <a:t> </a:t>
            </a:r>
            <a:r>
              <a:rPr lang="en-US" sz="2400" dirty="0" err="1">
                <a:latin typeface="Arial" panose="020B0604020202020204" pitchFamily="34" charset="0"/>
                <a:ea typeface="Calibri" panose="020F0502020204030204" pitchFamily="34" charset="0"/>
                <a:cs typeface="Arial" panose="020B0604020202020204" pitchFamily="34" charset="0"/>
              </a:rPr>
              <a:t>vực</a:t>
            </a:r>
            <a:r>
              <a:rPr lang="en-US" sz="2400" dirty="0">
                <a:latin typeface="Arial" panose="020B0604020202020204" pitchFamily="34" charset="0"/>
                <a:ea typeface="Calibri" panose="020F0502020204030204" pitchFamily="34" charset="0"/>
                <a:cs typeface="Arial" panose="020B0604020202020204" pitchFamily="34" charset="0"/>
              </a:rPr>
              <a:t> </a:t>
            </a:r>
            <a:r>
              <a:rPr lang="en-US" sz="2400" dirty="0" err="1">
                <a:latin typeface="Arial" panose="020B0604020202020204" pitchFamily="34" charset="0"/>
                <a:ea typeface="Calibri" panose="020F0502020204030204" pitchFamily="34" charset="0"/>
                <a:cs typeface="Arial" panose="020B0604020202020204" pitchFamily="34" charset="0"/>
              </a:rPr>
              <a:t>định</a:t>
            </a:r>
            <a:r>
              <a:rPr lang="en-US" sz="2400" dirty="0">
                <a:latin typeface="Arial" panose="020B0604020202020204" pitchFamily="34" charset="0"/>
                <a:ea typeface="Calibri" panose="020F0502020204030204" pitchFamily="34" charset="0"/>
                <a:cs typeface="Arial" panose="020B0604020202020204" pitchFamily="34" charset="0"/>
              </a:rPr>
              <a:t> </a:t>
            </a:r>
            <a:r>
              <a:rPr lang="en-US" sz="2400" dirty="0" err="1" smtClean="0">
                <a:latin typeface="Arial" panose="020B0604020202020204" pitchFamily="34" charset="0"/>
                <a:ea typeface="Calibri" panose="020F0502020204030204" pitchFamily="34" charset="0"/>
                <a:cs typeface="Arial" panose="020B0604020202020204" pitchFamily="34" charset="0"/>
              </a:rPr>
              <a:t>tuyến</a:t>
            </a:r>
            <a:endParaRPr lang="en-US" sz="2400" dirty="0">
              <a:latin typeface="Arial" panose="020B0604020202020204" pitchFamily="34" charset="0"/>
              <a:ea typeface="Calibri" panose="020F0502020204030204" pitchFamily="34" charset="0"/>
              <a:cs typeface="Arial" panose="020B0604020202020204" pitchFamily="34" charset="0"/>
            </a:endParaRPr>
          </a:p>
        </p:txBody>
      </p:sp>
      <p:pic>
        <p:nvPicPr>
          <p:cNvPr id="9"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72122" y="1524000"/>
            <a:ext cx="4514850" cy="4767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6816699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Link-State Routing Protocol</a:t>
            </a:r>
            <a:endParaRPr lang="en-US" dirty="0"/>
          </a:p>
        </p:txBody>
      </p:sp>
      <p:sp>
        <p:nvSpPr>
          <p:cNvPr id="3" name="Slide Number Placeholder 2"/>
          <p:cNvSpPr>
            <a:spLocks noGrp="1"/>
          </p:cNvSpPr>
          <p:nvPr>
            <p:ph type="sldNum" sz="quarter" idx="12"/>
          </p:nvPr>
        </p:nvSpPr>
        <p:spPr/>
        <p:txBody>
          <a:bodyPr/>
          <a:lstStyle/>
          <a:p>
            <a:fld id="{E3813BF9-5145-4417-B95D-FA8627973885}" type="slidenum">
              <a:rPr lang="en-US" smtClean="0"/>
              <a:pPr/>
              <a:t>9</a:t>
            </a:fld>
            <a:endParaRPr lang="en-US"/>
          </a:p>
        </p:txBody>
      </p:sp>
      <p:sp>
        <p:nvSpPr>
          <p:cNvPr id="4" name="Text Placeholder 3"/>
          <p:cNvSpPr>
            <a:spLocks noGrp="1"/>
          </p:cNvSpPr>
          <p:nvPr>
            <p:ph type="body" sz="quarter" idx="13"/>
          </p:nvPr>
        </p:nvSpPr>
        <p:spPr/>
        <p:txBody>
          <a:bodyPr/>
          <a:lstStyle/>
          <a:p>
            <a:r>
              <a:rPr lang="en-US" dirty="0"/>
              <a:t>Q</a:t>
            </a:r>
            <a:r>
              <a:rPr lang="vi-VN" dirty="0"/>
              <a:t>uá trình định tuyến Link-State</a:t>
            </a:r>
            <a:endParaRPr lang="en-US" dirty="0"/>
          </a:p>
        </p:txBody>
      </p:sp>
      <p:sp>
        <p:nvSpPr>
          <p:cNvPr id="6" name="Rectangle 5"/>
          <p:cNvSpPr/>
          <p:nvPr/>
        </p:nvSpPr>
        <p:spPr>
          <a:xfrm>
            <a:off x="365760" y="1693847"/>
            <a:ext cx="5925312" cy="3244158"/>
          </a:xfrm>
          <a:prstGeom prst="rect">
            <a:avLst/>
          </a:prstGeom>
        </p:spPr>
        <p:txBody>
          <a:bodyPr wrap="square">
            <a:spAutoFit/>
          </a:bodyPr>
          <a:lstStyle/>
          <a:p>
            <a:pPr marL="342900" indent="-342900" algn="just">
              <a:lnSpc>
                <a:spcPct val="150000"/>
              </a:lnSpc>
              <a:spcAft>
                <a:spcPts val="800"/>
              </a:spcAft>
              <a:buFont typeface="Wingdings" panose="05000000000000000000" pitchFamily="2" charset="2"/>
              <a:buChar char="ü"/>
            </a:pPr>
            <a:r>
              <a:rPr lang="en-US" sz="2800" dirty="0">
                <a:latin typeface="Arial" panose="020B0604020202020204" pitchFamily="34" charset="0"/>
                <a:ea typeface="Calibri" panose="020F0502020204030204" pitchFamily="34" charset="0"/>
                <a:cs typeface="Arial" panose="020B0604020202020204" pitchFamily="34" charset="0"/>
              </a:rPr>
              <a:t>LSP </a:t>
            </a:r>
            <a:r>
              <a:rPr lang="en-US" sz="2800" dirty="0" err="1">
                <a:latin typeface="Arial" panose="020B0604020202020204" pitchFamily="34" charset="0"/>
                <a:ea typeface="Calibri" panose="020F0502020204030204" pitchFamily="34" charset="0"/>
                <a:cs typeface="Arial" panose="020B0604020202020204" pitchFamily="34" charset="0"/>
              </a:rPr>
              <a:t>được</a:t>
            </a:r>
            <a:r>
              <a:rPr lang="en-US" sz="2800" dirty="0">
                <a:latin typeface="Arial" panose="020B0604020202020204" pitchFamily="34" charset="0"/>
                <a:ea typeface="Calibri" panose="020F0502020204030204" pitchFamily="34" charset="0"/>
                <a:cs typeface="Arial" panose="020B0604020202020204" pitchFamily="34" charset="0"/>
              </a:rPr>
              <a:t> </a:t>
            </a:r>
            <a:r>
              <a:rPr lang="en-US" sz="2800" dirty="0" err="1">
                <a:latin typeface="Arial" panose="020B0604020202020204" pitchFamily="34" charset="0"/>
                <a:ea typeface="Calibri" panose="020F0502020204030204" pitchFamily="34" charset="0"/>
                <a:cs typeface="Arial" panose="020B0604020202020204" pitchFamily="34" charset="0"/>
              </a:rPr>
              <a:t>gửi</a:t>
            </a:r>
            <a:r>
              <a:rPr lang="en-US" sz="2800" dirty="0">
                <a:latin typeface="Arial" panose="020B0604020202020204" pitchFamily="34" charset="0"/>
                <a:ea typeface="Calibri" panose="020F0502020204030204" pitchFamily="34" charset="0"/>
                <a:cs typeface="Arial" panose="020B0604020202020204" pitchFamily="34" charset="0"/>
              </a:rPr>
              <a:t> </a:t>
            </a:r>
            <a:r>
              <a:rPr lang="en-US" sz="2800" dirty="0" err="1">
                <a:latin typeface="Arial" panose="020B0604020202020204" pitchFamily="34" charset="0"/>
                <a:ea typeface="Calibri" panose="020F0502020204030204" pitchFamily="34" charset="0"/>
                <a:cs typeface="Arial" panose="020B0604020202020204" pitchFamily="34" charset="0"/>
              </a:rPr>
              <a:t>đi</a:t>
            </a:r>
            <a:r>
              <a:rPr lang="en-US" sz="2800" dirty="0">
                <a:latin typeface="Arial" panose="020B0604020202020204" pitchFamily="34" charset="0"/>
                <a:ea typeface="Calibri" panose="020F0502020204030204" pitchFamily="34" charset="0"/>
                <a:cs typeface="Arial" panose="020B0604020202020204" pitchFamily="34" charset="0"/>
              </a:rPr>
              <a:t> </a:t>
            </a:r>
            <a:r>
              <a:rPr lang="en-US" sz="2800" dirty="0" err="1">
                <a:latin typeface="Arial" panose="020B0604020202020204" pitchFamily="34" charset="0"/>
                <a:ea typeface="Calibri" panose="020F0502020204030204" pitchFamily="34" charset="0"/>
                <a:cs typeface="Arial" panose="020B0604020202020204" pitchFamily="34" charset="0"/>
              </a:rPr>
              <a:t>trong</a:t>
            </a:r>
            <a:r>
              <a:rPr lang="en-US" sz="2800" dirty="0">
                <a:latin typeface="Arial" panose="020B0604020202020204" pitchFamily="34" charset="0"/>
                <a:ea typeface="Calibri" panose="020F0502020204030204" pitchFamily="34" charset="0"/>
                <a:cs typeface="Arial" panose="020B0604020202020204" pitchFamily="34" charset="0"/>
              </a:rPr>
              <a:t> </a:t>
            </a:r>
            <a:r>
              <a:rPr lang="en-US" sz="2800" dirty="0" err="1">
                <a:latin typeface="Arial" panose="020B0604020202020204" pitchFamily="34" charset="0"/>
                <a:ea typeface="Calibri" panose="020F0502020204030204" pitchFamily="34" charset="0"/>
                <a:cs typeface="Arial" panose="020B0604020202020204" pitchFamily="34" charset="0"/>
              </a:rPr>
              <a:t>các</a:t>
            </a:r>
            <a:r>
              <a:rPr lang="en-US" sz="2800" dirty="0">
                <a:latin typeface="Arial" panose="020B0604020202020204" pitchFamily="34" charset="0"/>
                <a:ea typeface="Calibri" panose="020F0502020204030204" pitchFamily="34" charset="0"/>
                <a:cs typeface="Arial" panose="020B0604020202020204" pitchFamily="34" charset="0"/>
              </a:rPr>
              <a:t> </a:t>
            </a:r>
            <a:r>
              <a:rPr lang="en-US" sz="2800" dirty="0" err="1">
                <a:latin typeface="Arial" panose="020B0604020202020204" pitchFamily="34" charset="0"/>
                <a:ea typeface="Calibri" panose="020F0502020204030204" pitchFamily="34" charset="0"/>
                <a:cs typeface="Arial" panose="020B0604020202020204" pitchFamily="34" charset="0"/>
              </a:rPr>
              <a:t>điều</a:t>
            </a:r>
            <a:r>
              <a:rPr lang="en-US" sz="2800" dirty="0">
                <a:latin typeface="Arial" panose="020B0604020202020204" pitchFamily="34" charset="0"/>
                <a:ea typeface="Calibri" panose="020F0502020204030204" pitchFamily="34" charset="0"/>
                <a:cs typeface="Arial" panose="020B0604020202020204" pitchFamily="34" charset="0"/>
              </a:rPr>
              <a:t> </a:t>
            </a:r>
            <a:r>
              <a:rPr lang="en-US" sz="2800" dirty="0" err="1">
                <a:latin typeface="Arial" panose="020B0604020202020204" pitchFamily="34" charset="0"/>
                <a:ea typeface="Calibri" panose="020F0502020204030204" pitchFamily="34" charset="0"/>
                <a:cs typeface="Arial" panose="020B0604020202020204" pitchFamily="34" charset="0"/>
              </a:rPr>
              <a:t>kiện</a:t>
            </a:r>
            <a:r>
              <a:rPr lang="en-US" sz="2800" dirty="0">
                <a:latin typeface="Arial" panose="020B0604020202020204" pitchFamily="34" charset="0"/>
                <a:ea typeface="Calibri" panose="020F0502020204030204" pitchFamily="34" charset="0"/>
                <a:cs typeface="Arial" panose="020B0604020202020204" pitchFamily="34" charset="0"/>
              </a:rPr>
              <a:t> </a:t>
            </a:r>
            <a:r>
              <a:rPr lang="en-US" sz="2800" dirty="0" err="1" smtClean="0">
                <a:latin typeface="Arial" panose="020B0604020202020204" pitchFamily="34" charset="0"/>
                <a:ea typeface="Calibri" panose="020F0502020204030204" pitchFamily="34" charset="0"/>
                <a:cs typeface="Arial" panose="020B0604020202020204" pitchFamily="34" charset="0"/>
              </a:rPr>
              <a:t>sau</a:t>
            </a:r>
            <a:r>
              <a:rPr lang="en-US" sz="2800" dirty="0" smtClean="0">
                <a:latin typeface="Arial" panose="020B0604020202020204" pitchFamily="34" charset="0"/>
                <a:ea typeface="Calibri" panose="020F0502020204030204" pitchFamily="34" charset="0"/>
                <a:cs typeface="Arial" panose="020B0604020202020204" pitchFamily="34" charset="0"/>
              </a:rPr>
              <a:t>: </a:t>
            </a:r>
            <a:r>
              <a:rPr lang="en-US" sz="2800" dirty="0" err="1" smtClean="0">
                <a:latin typeface="Arial" panose="020B0604020202020204" pitchFamily="34" charset="0"/>
                <a:ea typeface="Calibri" panose="020F0502020204030204" pitchFamily="34" charset="0"/>
                <a:cs typeface="Arial" panose="020B0604020202020204" pitchFamily="34" charset="0"/>
              </a:rPr>
              <a:t>Khởi</a:t>
            </a:r>
            <a:r>
              <a:rPr lang="en-US" sz="2800" dirty="0" smtClean="0">
                <a:latin typeface="Arial" panose="020B0604020202020204" pitchFamily="34" charset="0"/>
                <a:ea typeface="Calibri" panose="020F0502020204030204" pitchFamily="34" charset="0"/>
                <a:cs typeface="Arial" panose="020B0604020202020204" pitchFamily="34" charset="0"/>
              </a:rPr>
              <a:t> </a:t>
            </a:r>
            <a:r>
              <a:rPr lang="en-US" sz="2800" dirty="0" err="1">
                <a:latin typeface="Arial" panose="020B0604020202020204" pitchFamily="34" charset="0"/>
                <a:ea typeface="Calibri" panose="020F0502020204030204" pitchFamily="34" charset="0"/>
                <a:cs typeface="Arial" panose="020B0604020202020204" pitchFamily="34" charset="0"/>
              </a:rPr>
              <a:t>động</a:t>
            </a:r>
            <a:r>
              <a:rPr lang="en-US" sz="2800" dirty="0">
                <a:latin typeface="Arial" panose="020B0604020202020204" pitchFamily="34" charset="0"/>
                <a:ea typeface="Calibri" panose="020F0502020204030204" pitchFamily="34" charset="0"/>
                <a:cs typeface="Arial" panose="020B0604020202020204" pitchFamily="34" charset="0"/>
              </a:rPr>
              <a:t> </a:t>
            </a:r>
            <a:r>
              <a:rPr lang="en-US" sz="2800" dirty="0" err="1">
                <a:latin typeface="Arial" panose="020B0604020202020204" pitchFamily="34" charset="0"/>
                <a:ea typeface="Calibri" panose="020F0502020204030204" pitchFamily="34" charset="0"/>
                <a:cs typeface="Arial" panose="020B0604020202020204" pitchFamily="34" charset="0"/>
              </a:rPr>
              <a:t>bộ</a:t>
            </a:r>
            <a:r>
              <a:rPr lang="en-US" sz="2800" dirty="0">
                <a:latin typeface="Arial" panose="020B0604020202020204" pitchFamily="34" charset="0"/>
                <a:ea typeface="Calibri" panose="020F0502020204030204" pitchFamily="34" charset="0"/>
                <a:cs typeface="Arial" panose="020B0604020202020204" pitchFamily="34" charset="0"/>
              </a:rPr>
              <a:t> </a:t>
            </a:r>
            <a:r>
              <a:rPr lang="en-US" sz="2800" dirty="0" err="1">
                <a:latin typeface="Arial" panose="020B0604020202020204" pitchFamily="34" charset="0"/>
                <a:ea typeface="Calibri" panose="020F0502020204030204" pitchFamily="34" charset="0"/>
                <a:cs typeface="Arial" panose="020B0604020202020204" pitchFamily="34" charset="0"/>
              </a:rPr>
              <a:t>định</a:t>
            </a:r>
            <a:r>
              <a:rPr lang="en-US" sz="2800" dirty="0">
                <a:latin typeface="Arial" panose="020B0604020202020204" pitchFamily="34" charset="0"/>
                <a:ea typeface="Calibri" panose="020F0502020204030204" pitchFamily="34" charset="0"/>
                <a:cs typeface="Arial" panose="020B0604020202020204" pitchFamily="34" charset="0"/>
              </a:rPr>
              <a:t> </a:t>
            </a:r>
            <a:r>
              <a:rPr lang="en-US" sz="2800" dirty="0" err="1">
                <a:latin typeface="Arial" panose="020B0604020202020204" pitchFamily="34" charset="0"/>
                <a:ea typeface="Calibri" panose="020F0502020204030204" pitchFamily="34" charset="0"/>
                <a:cs typeface="Arial" panose="020B0604020202020204" pitchFamily="34" charset="0"/>
              </a:rPr>
              <a:t>tuyến</a:t>
            </a:r>
            <a:r>
              <a:rPr lang="en-US" sz="2800" dirty="0">
                <a:latin typeface="Arial" panose="020B0604020202020204" pitchFamily="34" charset="0"/>
                <a:ea typeface="Calibri" panose="020F0502020204030204" pitchFamily="34" charset="0"/>
                <a:cs typeface="Arial" panose="020B0604020202020204" pitchFamily="34" charset="0"/>
              </a:rPr>
              <a:t> ban </a:t>
            </a:r>
            <a:r>
              <a:rPr lang="en-US" sz="2800" dirty="0" err="1">
                <a:latin typeface="Arial" panose="020B0604020202020204" pitchFamily="34" charset="0"/>
                <a:ea typeface="Calibri" panose="020F0502020204030204" pitchFamily="34" charset="0"/>
                <a:cs typeface="Arial" panose="020B0604020202020204" pitchFamily="34" charset="0"/>
              </a:rPr>
              <a:t>đầu</a:t>
            </a:r>
            <a:r>
              <a:rPr lang="en-US" sz="2800" dirty="0">
                <a:latin typeface="Arial" panose="020B0604020202020204" pitchFamily="34" charset="0"/>
                <a:ea typeface="Calibri" panose="020F0502020204030204" pitchFamily="34" charset="0"/>
                <a:cs typeface="Arial" panose="020B0604020202020204" pitchFamily="34" charset="0"/>
              </a:rPr>
              <a:t> </a:t>
            </a:r>
            <a:r>
              <a:rPr lang="en-US" sz="2800" dirty="0" err="1">
                <a:latin typeface="Arial" panose="020B0604020202020204" pitchFamily="34" charset="0"/>
                <a:ea typeface="Calibri" panose="020F0502020204030204" pitchFamily="34" charset="0"/>
                <a:cs typeface="Arial" panose="020B0604020202020204" pitchFamily="34" charset="0"/>
              </a:rPr>
              <a:t>hoặc</a:t>
            </a:r>
            <a:r>
              <a:rPr lang="en-US" sz="2800" dirty="0">
                <a:latin typeface="Arial" panose="020B0604020202020204" pitchFamily="34" charset="0"/>
                <a:ea typeface="Calibri" panose="020F0502020204030204" pitchFamily="34" charset="0"/>
                <a:cs typeface="Arial" panose="020B0604020202020204" pitchFamily="34" charset="0"/>
              </a:rPr>
              <a:t> </a:t>
            </a:r>
            <a:r>
              <a:rPr lang="en-US" sz="2800" dirty="0" err="1">
                <a:latin typeface="Arial" panose="020B0604020202020204" pitchFamily="34" charset="0"/>
                <a:ea typeface="Calibri" panose="020F0502020204030204" pitchFamily="34" charset="0"/>
                <a:cs typeface="Arial" panose="020B0604020202020204" pitchFamily="34" charset="0"/>
              </a:rPr>
              <a:t>quá</a:t>
            </a:r>
            <a:r>
              <a:rPr lang="en-US" sz="2800" dirty="0">
                <a:latin typeface="Arial" panose="020B0604020202020204" pitchFamily="34" charset="0"/>
                <a:ea typeface="Calibri" panose="020F0502020204030204" pitchFamily="34" charset="0"/>
                <a:cs typeface="Arial" panose="020B0604020202020204" pitchFamily="34" charset="0"/>
              </a:rPr>
              <a:t> </a:t>
            </a:r>
            <a:r>
              <a:rPr lang="en-US" sz="2800" dirty="0" err="1">
                <a:latin typeface="Arial" panose="020B0604020202020204" pitchFamily="34" charset="0"/>
                <a:ea typeface="Calibri" panose="020F0502020204030204" pitchFamily="34" charset="0"/>
                <a:cs typeface="Arial" panose="020B0604020202020204" pitchFamily="34" charset="0"/>
              </a:rPr>
              <a:t>trình</a:t>
            </a:r>
            <a:r>
              <a:rPr lang="en-US" sz="2800" dirty="0">
                <a:latin typeface="Arial" panose="020B0604020202020204" pitchFamily="34" charset="0"/>
                <a:ea typeface="Calibri" panose="020F0502020204030204" pitchFamily="34" charset="0"/>
                <a:cs typeface="Arial" panose="020B0604020202020204" pitchFamily="34" charset="0"/>
              </a:rPr>
              <a:t> </a:t>
            </a:r>
            <a:r>
              <a:rPr lang="en-US" sz="2800" dirty="0" err="1">
                <a:latin typeface="Arial" panose="020B0604020202020204" pitchFamily="34" charset="0"/>
                <a:ea typeface="Calibri" panose="020F0502020204030204" pitchFamily="34" charset="0"/>
                <a:cs typeface="Arial" panose="020B0604020202020204" pitchFamily="34" charset="0"/>
              </a:rPr>
              <a:t>định</a:t>
            </a:r>
            <a:r>
              <a:rPr lang="en-US" sz="2800" dirty="0">
                <a:latin typeface="Arial" panose="020B0604020202020204" pitchFamily="34" charset="0"/>
                <a:ea typeface="Calibri" panose="020F0502020204030204" pitchFamily="34" charset="0"/>
                <a:cs typeface="Arial" panose="020B0604020202020204" pitchFamily="34" charset="0"/>
              </a:rPr>
              <a:t> </a:t>
            </a:r>
            <a:r>
              <a:rPr lang="en-US" sz="2800" dirty="0" err="1" smtClean="0">
                <a:latin typeface="Arial" panose="020B0604020202020204" pitchFamily="34" charset="0"/>
                <a:ea typeface="Calibri" panose="020F0502020204030204" pitchFamily="34" charset="0"/>
                <a:cs typeface="Arial" panose="020B0604020202020204" pitchFamily="34" charset="0"/>
              </a:rPr>
              <a:t>tuyến</a:t>
            </a:r>
            <a:r>
              <a:rPr lang="en-US" sz="2800" dirty="0" smtClean="0">
                <a:latin typeface="Arial" panose="020B0604020202020204" pitchFamily="34" charset="0"/>
                <a:ea typeface="Calibri" panose="020F0502020204030204" pitchFamily="34" charset="0"/>
                <a:cs typeface="Arial" panose="020B0604020202020204" pitchFamily="34" charset="0"/>
              </a:rPr>
              <a:t>. </a:t>
            </a:r>
            <a:r>
              <a:rPr lang="en-US" sz="2800" dirty="0" err="1" smtClean="0">
                <a:latin typeface="Arial" panose="020B0604020202020204" pitchFamily="34" charset="0"/>
                <a:ea typeface="Calibri" panose="020F0502020204030204" pitchFamily="34" charset="0"/>
                <a:cs typeface="Arial" panose="020B0604020202020204" pitchFamily="34" charset="0"/>
              </a:rPr>
              <a:t>Khi</a:t>
            </a:r>
            <a:r>
              <a:rPr lang="en-US" sz="2800" dirty="0" smtClean="0">
                <a:latin typeface="Arial" panose="020B0604020202020204" pitchFamily="34" charset="0"/>
                <a:ea typeface="Calibri" panose="020F0502020204030204" pitchFamily="34" charset="0"/>
                <a:cs typeface="Arial" panose="020B0604020202020204" pitchFamily="34" charset="0"/>
              </a:rPr>
              <a:t> </a:t>
            </a:r>
            <a:r>
              <a:rPr lang="en-US" sz="2800" dirty="0" err="1">
                <a:latin typeface="Arial" panose="020B0604020202020204" pitchFamily="34" charset="0"/>
                <a:ea typeface="Calibri" panose="020F0502020204030204" pitchFamily="34" charset="0"/>
                <a:cs typeface="Arial" panose="020B0604020202020204" pitchFamily="34" charset="0"/>
              </a:rPr>
              <a:t>có</a:t>
            </a:r>
            <a:r>
              <a:rPr lang="en-US" sz="2800" dirty="0">
                <a:latin typeface="Arial" panose="020B0604020202020204" pitchFamily="34" charset="0"/>
                <a:ea typeface="Calibri" panose="020F0502020204030204" pitchFamily="34" charset="0"/>
                <a:cs typeface="Arial" panose="020B0604020202020204" pitchFamily="34" charset="0"/>
              </a:rPr>
              <a:t> </a:t>
            </a:r>
            <a:r>
              <a:rPr lang="en-US" sz="2800" dirty="0" err="1">
                <a:latin typeface="Arial" panose="020B0604020202020204" pitchFamily="34" charset="0"/>
                <a:ea typeface="Calibri" panose="020F0502020204030204" pitchFamily="34" charset="0"/>
                <a:cs typeface="Arial" panose="020B0604020202020204" pitchFamily="34" charset="0"/>
              </a:rPr>
              <a:t>sự</a:t>
            </a:r>
            <a:r>
              <a:rPr lang="en-US" sz="2800" dirty="0">
                <a:latin typeface="Arial" panose="020B0604020202020204" pitchFamily="34" charset="0"/>
                <a:ea typeface="Calibri" panose="020F0502020204030204" pitchFamily="34" charset="0"/>
                <a:cs typeface="Arial" panose="020B0604020202020204" pitchFamily="34" charset="0"/>
              </a:rPr>
              <a:t> </a:t>
            </a:r>
            <a:r>
              <a:rPr lang="en-US" sz="2800" dirty="0" err="1">
                <a:latin typeface="Arial" panose="020B0604020202020204" pitchFamily="34" charset="0"/>
                <a:ea typeface="Calibri" panose="020F0502020204030204" pitchFamily="34" charset="0"/>
                <a:cs typeface="Arial" panose="020B0604020202020204" pitchFamily="34" charset="0"/>
              </a:rPr>
              <a:t>thay</a:t>
            </a:r>
            <a:r>
              <a:rPr lang="en-US" sz="2800" dirty="0">
                <a:latin typeface="Arial" panose="020B0604020202020204" pitchFamily="34" charset="0"/>
                <a:ea typeface="Calibri" panose="020F0502020204030204" pitchFamily="34" charset="0"/>
                <a:cs typeface="Arial" panose="020B0604020202020204" pitchFamily="34" charset="0"/>
              </a:rPr>
              <a:t> </a:t>
            </a:r>
            <a:r>
              <a:rPr lang="en-US" sz="2800" dirty="0" err="1">
                <a:latin typeface="Arial" panose="020B0604020202020204" pitchFamily="34" charset="0"/>
                <a:ea typeface="Calibri" panose="020F0502020204030204" pitchFamily="34" charset="0"/>
                <a:cs typeface="Arial" panose="020B0604020202020204" pitchFamily="34" charset="0"/>
              </a:rPr>
              <a:t>đổi</a:t>
            </a:r>
            <a:r>
              <a:rPr lang="en-US" sz="2800" dirty="0">
                <a:latin typeface="Arial" panose="020B0604020202020204" pitchFamily="34" charset="0"/>
                <a:ea typeface="Calibri" panose="020F0502020204030204" pitchFamily="34" charset="0"/>
                <a:cs typeface="Arial" panose="020B0604020202020204" pitchFamily="34" charset="0"/>
              </a:rPr>
              <a:t> </a:t>
            </a:r>
            <a:r>
              <a:rPr lang="en-US" sz="2800" dirty="0" err="1">
                <a:latin typeface="Arial" panose="020B0604020202020204" pitchFamily="34" charset="0"/>
                <a:ea typeface="Calibri" panose="020F0502020204030204" pitchFamily="34" charset="0"/>
                <a:cs typeface="Arial" panose="020B0604020202020204" pitchFamily="34" charset="0"/>
              </a:rPr>
              <a:t>trong</a:t>
            </a:r>
            <a:r>
              <a:rPr lang="en-US" sz="2800" dirty="0">
                <a:latin typeface="Arial" panose="020B0604020202020204" pitchFamily="34" charset="0"/>
                <a:ea typeface="Calibri" panose="020F0502020204030204" pitchFamily="34" charset="0"/>
                <a:cs typeface="Arial" panose="020B0604020202020204" pitchFamily="34" charset="0"/>
              </a:rPr>
              <a:t> </a:t>
            </a:r>
            <a:r>
              <a:rPr lang="en-US" sz="2800" dirty="0" err="1">
                <a:latin typeface="Arial" panose="020B0604020202020204" pitchFamily="34" charset="0"/>
                <a:ea typeface="Calibri" panose="020F0502020204030204" pitchFamily="34" charset="0"/>
                <a:cs typeface="Arial" panose="020B0604020202020204" pitchFamily="34" charset="0"/>
              </a:rPr>
              <a:t>cấu</a:t>
            </a:r>
            <a:r>
              <a:rPr lang="en-US" sz="2800" dirty="0">
                <a:latin typeface="Arial" panose="020B0604020202020204" pitchFamily="34" charset="0"/>
                <a:ea typeface="Calibri" panose="020F0502020204030204" pitchFamily="34" charset="0"/>
                <a:cs typeface="Arial" panose="020B0604020202020204" pitchFamily="34" charset="0"/>
              </a:rPr>
              <a:t> </a:t>
            </a:r>
            <a:r>
              <a:rPr lang="en-US" sz="2800" dirty="0" err="1">
                <a:latin typeface="Arial" panose="020B0604020202020204" pitchFamily="34" charset="0"/>
                <a:ea typeface="Calibri" panose="020F0502020204030204" pitchFamily="34" charset="0"/>
                <a:cs typeface="Arial" panose="020B0604020202020204" pitchFamily="34" charset="0"/>
              </a:rPr>
              <a:t>trúc</a:t>
            </a:r>
            <a:r>
              <a:rPr lang="en-US" sz="2800" dirty="0">
                <a:latin typeface="Arial" panose="020B0604020202020204" pitchFamily="34" charset="0"/>
                <a:ea typeface="Calibri" panose="020F0502020204030204" pitchFamily="34" charset="0"/>
                <a:cs typeface="Arial" panose="020B0604020202020204" pitchFamily="34" charset="0"/>
              </a:rPr>
              <a:t> </a:t>
            </a:r>
            <a:r>
              <a:rPr lang="en-US" sz="2800" dirty="0" err="1">
                <a:latin typeface="Arial" panose="020B0604020202020204" pitchFamily="34" charset="0"/>
                <a:ea typeface="Calibri" panose="020F0502020204030204" pitchFamily="34" charset="0"/>
                <a:cs typeface="Arial" panose="020B0604020202020204" pitchFamily="34" charset="0"/>
              </a:rPr>
              <a:t>liên</a:t>
            </a:r>
            <a:r>
              <a:rPr lang="en-US" sz="2800" dirty="0">
                <a:latin typeface="Arial" panose="020B0604020202020204" pitchFamily="34" charset="0"/>
                <a:ea typeface="Calibri" panose="020F0502020204030204" pitchFamily="34" charset="0"/>
                <a:cs typeface="Arial" panose="020B0604020202020204" pitchFamily="34" charset="0"/>
              </a:rPr>
              <a:t> </a:t>
            </a:r>
            <a:r>
              <a:rPr lang="en-US" sz="2800" dirty="0" err="1">
                <a:latin typeface="Arial" panose="020B0604020202020204" pitchFamily="34" charset="0"/>
                <a:ea typeface="Calibri" panose="020F0502020204030204" pitchFamily="34" charset="0"/>
                <a:cs typeface="Arial" panose="020B0604020202020204" pitchFamily="34" charset="0"/>
              </a:rPr>
              <a:t>kết</a:t>
            </a:r>
            <a:endParaRPr lang="en-US" sz="2800" dirty="0">
              <a:latin typeface="Arial" panose="020B0604020202020204" pitchFamily="34" charset="0"/>
              <a:ea typeface="Calibri" panose="020F0502020204030204" pitchFamily="34" charset="0"/>
              <a:cs typeface="Arial" panose="020B0604020202020204" pitchFamily="34" charset="0"/>
            </a:endParaRPr>
          </a:p>
        </p:txBody>
      </p:sp>
      <p:pic>
        <p:nvPicPr>
          <p:cNvPr id="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79655" y="1693846"/>
            <a:ext cx="5529262" cy="46703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1785601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Maxpoint">
      <a:dk1>
        <a:srgbClr val="3F3F3F"/>
      </a:dk1>
      <a:lt1>
        <a:srgbClr val="FFFFFF"/>
      </a:lt1>
      <a:dk2>
        <a:srgbClr val="313C41"/>
      </a:dk2>
      <a:lt2>
        <a:srgbClr val="FFFFFF"/>
      </a:lt2>
      <a:accent1>
        <a:srgbClr val="FFAB03"/>
      </a:accent1>
      <a:accent2>
        <a:srgbClr val="FC7F03"/>
      </a:accent2>
      <a:accent3>
        <a:srgbClr val="FC3903"/>
      </a:accent3>
      <a:accent4>
        <a:srgbClr val="D1024E"/>
      </a:accent4>
      <a:accent5>
        <a:srgbClr val="A6026C"/>
      </a:accent5>
      <a:accent6>
        <a:srgbClr val="0F6193"/>
      </a:accent6>
      <a:hlink>
        <a:srgbClr val="0563C1"/>
      </a:hlink>
      <a:folHlink>
        <a:srgbClr val="954F72"/>
      </a:folHlink>
    </a:clrScheme>
    <a:fontScheme name="Custom 41">
      <a:majorFont>
        <a:latin typeface="Roboto"/>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2858</TotalTime>
  <Words>875</Words>
  <Application>Microsoft Office PowerPoint</Application>
  <PresentationFormat>Widescreen</PresentationFormat>
  <Paragraphs>139</Paragraphs>
  <Slides>16</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Open Sans</vt:lpstr>
      <vt:lpstr>Times New Roman</vt:lpstr>
      <vt:lpstr>Wingdings</vt:lpstr>
      <vt:lpstr>Office Theme</vt:lpstr>
      <vt:lpstr>PowerPoint Presentation</vt:lpstr>
      <vt:lpstr>Mục tiêu</vt:lpstr>
      <vt:lpstr>Link-State Routing Protocol</vt:lpstr>
      <vt:lpstr>Link-State Routing Protocol</vt:lpstr>
      <vt:lpstr>Link-State Routing Protocol</vt:lpstr>
      <vt:lpstr>Link-State Routing Protocol</vt:lpstr>
      <vt:lpstr>Link-State Routing Protocol</vt:lpstr>
      <vt:lpstr>Link-State Routing Protocol</vt:lpstr>
      <vt:lpstr>Link-State Routing Protocol</vt:lpstr>
      <vt:lpstr>Link-State Routing Protocol</vt:lpstr>
      <vt:lpstr>Link-State Routing Protocol</vt:lpstr>
      <vt:lpstr>Link-State Routing Protocol</vt:lpstr>
      <vt:lpstr>Link-State Routing Protocol</vt:lpstr>
      <vt:lpstr>Link-State Routing Protocol</vt:lpstr>
      <vt:lpstr>Link-State Routing Protocol</vt:lpstr>
      <vt:lpstr>So sánh Distance vector và Link-State Routing Protocol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ICONIC</dc:title>
  <dc:creator>Musedsmh</dc:creator>
  <cp:lastModifiedBy>Windows User</cp:lastModifiedBy>
  <cp:revision>152</cp:revision>
  <dcterms:created xsi:type="dcterms:W3CDTF">2017-01-10T11:09:36Z</dcterms:created>
  <dcterms:modified xsi:type="dcterms:W3CDTF">2021-04-23T06:40:38Z</dcterms:modified>
</cp:coreProperties>
</file>