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07CF-8097-492D-8067-36265157932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5692-44AC-41A1-94DD-04C172B4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C5692-44AC-41A1-94DD-04C172B4C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7B08-530E-C7D3-6F2C-E2EFF43AB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56A89-B142-06B5-3893-60C9BFDAF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B6FF-0FA5-12B3-64F4-127CA222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EAE4-80B0-96C7-FA33-C3BF8684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ACF4-404E-9564-5F5D-4D5E10BA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4E18-7932-BA65-821F-D7F4ED9C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A1892-4373-F1B8-E54A-A0AF6127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6B4F-C358-D339-B033-2E445659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C4FC-55DF-333D-5E45-E1B94FBB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830E-5BAA-CBF6-689E-7236DA2C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69E29-8610-31B2-8328-3514EC8B1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60177-389E-72F6-CAD6-03A3826A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AB14-67E1-E34C-9CB7-6BEA0F47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1DDA-2F75-1533-AD71-A7CA3B1C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044C-B1EB-B2D7-FC49-D2BAEB6B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1D28-ED5D-1BB5-6636-189D61E6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F534-6BF1-C203-BAD8-4D623376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8ED0-C9A6-7EA2-7290-C7F68973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9AA0-1BB4-0C1A-D694-0951F702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ED7D-56DD-10E0-86B9-9F1A626A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050F-E559-4A88-BE96-71E3D6FE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3B3E-7E7D-B3C8-E304-9F1D741A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7415-6CD4-1A25-8035-0BAAD658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6D18-45D8-309F-F334-1AA6E476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AF99-84CF-B5CE-7F8F-AF8AE6D9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4AAE-5E88-EC52-7641-F4C4FC9F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7F9E-6F03-4092-014C-4E5D3E2D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12A0-2CAA-E8F9-13E0-AEF9B4826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875D2-D641-3BF7-59AB-DE96EDFA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2610-0F40-EEAD-7F5C-4C5CF8C7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9ED3D-2179-89BE-4493-3D40281D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4008-5509-6641-8BE7-6EDADDFB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DB21-1372-6353-A3FF-6BB02DC4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4AA79-67CF-D8BF-DC72-0364559E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ECAF-528E-9D0F-BC75-E2AE3006C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F0451-0021-B99A-A993-314A34DFA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67398-9539-D72F-42F0-15D106C3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D17F7-F4C0-55FF-2412-250824B3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F00A8-C4DD-2BB9-A788-5E5DC84F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A347-5C1F-2E4F-D2D6-0B18ED59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F86ED-7518-E59E-A782-BDE86086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141A1-9CBB-3E15-45F7-F65AC361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925A7-AD12-0D21-84ED-912F1398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4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3A0A-482D-B6D1-180C-E5EC8946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4E5DD-3725-B198-8214-0AD80541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7A8EB-ABB7-826E-BE83-990098CF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FFBE-DFA1-5087-FE65-57E1AAF3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3C36-2438-04A6-F020-6F2EA2ED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49208-AAC2-3239-8609-AD892700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B28A0-A005-0D73-5A87-8DFD143B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18C11-6465-A835-837F-B3417BAD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C5394-938B-9085-E2E2-510D651D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FB05-4990-8776-C817-BFADF487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BF9AE-EC19-A34E-D218-B2AA6DE6C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BA676-F353-50B2-512C-D33A2454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B135-2F74-3136-38C8-F94DC51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3395-8011-480F-C746-A279325D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271CE-2B01-2C72-2C19-28BFA1A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B4C56-54B8-6EBC-04F8-16B66DCE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057B-40E7-EFB5-F6B1-3380DE5A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CAF2-721A-E5A2-7E7C-181246860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DD6B-EFFC-46B5-A1C8-44AB87E87B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B024-C19E-8458-0AC7-4BF41E1C6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9E16-FFCE-708E-F0B7-61BB67A1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5D1324-7DC3-54C8-10BE-CFFB36A3282C}"/>
              </a:ext>
            </a:extLst>
          </p:cNvPr>
          <p:cNvSpPr/>
          <p:nvPr/>
        </p:nvSpPr>
        <p:spPr>
          <a:xfrm>
            <a:off x="0" y="47445"/>
            <a:ext cx="8039819" cy="676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AB385-80F2-48B4-C18C-616C306B5433}"/>
              </a:ext>
            </a:extLst>
          </p:cNvPr>
          <p:cNvSpPr txBox="1"/>
          <p:nvPr/>
        </p:nvSpPr>
        <p:spPr>
          <a:xfrm>
            <a:off x="129396" y="-8626"/>
            <a:ext cx="36144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&lt;&lt;static&gt;&gt; soLuongNhanVien : int</a:t>
            </a:r>
          </a:p>
          <a:p>
            <a:r>
              <a:rPr lang="en-US" sz="1200"/>
              <a:t>- hoVaTen: string </a:t>
            </a:r>
          </a:p>
          <a:p>
            <a:r>
              <a:rPr lang="en-US" sz="1200"/>
              <a:t>- diaChi : string </a:t>
            </a:r>
          </a:p>
          <a:p>
            <a:r>
              <a:rPr lang="en-US" sz="1200"/>
              <a:t>-tuoi:int</a:t>
            </a:r>
          </a:p>
          <a:p>
            <a:r>
              <a:rPr lang="en-US" sz="1200"/>
              <a:t>-ngaySinh:  DateTime</a:t>
            </a:r>
          </a:p>
          <a:p>
            <a:r>
              <a:rPr lang="en-US" sz="1200"/>
              <a:t>-soDienThoai:int</a:t>
            </a:r>
          </a:p>
          <a:p>
            <a:r>
              <a:rPr lang="en-US" sz="1200"/>
              <a:t>- maNhanVien: string</a:t>
            </a:r>
          </a:p>
          <a:p>
            <a:r>
              <a:rPr lang="en-US" sz="1200"/>
              <a:t>-namKinhNghiem:int</a:t>
            </a:r>
          </a:p>
          <a:p>
            <a:r>
              <a:rPr lang="en-US" sz="1200"/>
              <a:t>-LuongCoBan: double</a:t>
            </a:r>
          </a:p>
          <a:p>
            <a:r>
              <a:rPr lang="en-US" sz="1200"/>
              <a:t>-ngayBatDauLam:DateTime</a:t>
            </a:r>
          </a:p>
          <a:p>
            <a:r>
              <a:rPr lang="en-US" sz="1200"/>
              <a:t>-tinhTrangLamVien:string ( 1 – con lam , 0 – da nghi )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ABA61F-1633-19DA-65BA-6E7FB03CF301}"/>
              </a:ext>
            </a:extLst>
          </p:cNvPr>
          <p:cNvCxnSpPr>
            <a:cxnSpLocks/>
          </p:cNvCxnSpPr>
          <p:nvPr/>
        </p:nvCxnSpPr>
        <p:spPr>
          <a:xfrm>
            <a:off x="0" y="2033883"/>
            <a:ext cx="803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757ACF-757A-9962-6042-1992E804076F}"/>
              </a:ext>
            </a:extLst>
          </p:cNvPr>
          <p:cNvSpPr txBox="1"/>
          <p:nvPr/>
        </p:nvSpPr>
        <p:spPr>
          <a:xfrm>
            <a:off x="64698" y="2066731"/>
            <a:ext cx="79104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+NhanVien()</a:t>
            </a:r>
          </a:p>
          <a:p>
            <a:r>
              <a:rPr lang="en-US" sz="1200"/>
              <a:t>+NhanVien(hoVaTen:string,diaChi:string,tuoi:string,ngaySinh:DateTime,soDienThoai:int,maNhanVien:string,namKinhNghiem:int,luongCoBan:double)</a:t>
            </a:r>
          </a:p>
          <a:p>
            <a:r>
              <a:rPr lang="en-US" sz="1200"/>
              <a:t>+setHoVaTen(hoVaTen:string):void</a:t>
            </a:r>
          </a:p>
          <a:p>
            <a:r>
              <a:rPr lang="en-US" sz="1200"/>
              <a:t>+getHoVaTen():string</a:t>
            </a:r>
          </a:p>
          <a:p>
            <a:r>
              <a:rPr lang="en-US" sz="1200"/>
              <a:t>+setHoVaTen(diaChi:string):void</a:t>
            </a:r>
          </a:p>
          <a:p>
            <a:r>
              <a:rPr lang="en-US" sz="1200"/>
              <a:t>+getHoVaTen():string</a:t>
            </a:r>
          </a:p>
          <a:p>
            <a:r>
              <a:rPr lang="en-US" sz="1200"/>
              <a:t>+setTuoi(tuoi:int):void</a:t>
            </a:r>
          </a:p>
          <a:p>
            <a:r>
              <a:rPr lang="en-US" sz="1200"/>
              <a:t>+getTuoi():string</a:t>
            </a:r>
          </a:p>
          <a:p>
            <a:r>
              <a:rPr lang="en-US" sz="1200"/>
              <a:t>+setNgaySinh(ngaySinh: DateTime)</a:t>
            </a:r>
          </a:p>
          <a:p>
            <a:r>
              <a:rPr lang="en-US" sz="1200"/>
              <a:t>+getNgaySinh():DateTime</a:t>
            </a:r>
          </a:p>
          <a:p>
            <a:r>
              <a:rPr lang="en-US" sz="1200"/>
              <a:t>+setSoDienThoai(int soDienThoai);</a:t>
            </a:r>
          </a:p>
          <a:p>
            <a:r>
              <a:rPr lang="en-US" sz="1200"/>
              <a:t>+getSoDienThoai();</a:t>
            </a:r>
          </a:p>
          <a:p>
            <a:r>
              <a:rPr lang="en-US" sz="1200"/>
              <a:t>+setMaNhanVien(string maNhanVien): void </a:t>
            </a:r>
          </a:p>
          <a:p>
            <a:r>
              <a:rPr lang="en-US" sz="1200"/>
              <a:t>+getMaNhanVien(): void </a:t>
            </a:r>
          </a:p>
          <a:p>
            <a:r>
              <a:rPr lang="en-US" sz="1200"/>
              <a:t>+setNamKinhNghiem(maKinhNghiem:int ):void</a:t>
            </a:r>
          </a:p>
          <a:p>
            <a:r>
              <a:rPr lang="en-US" sz="1200"/>
              <a:t>+getNamKinhNghiem(): int</a:t>
            </a:r>
          </a:p>
          <a:p>
            <a:r>
              <a:rPr lang="en-US" sz="1200"/>
              <a:t>+setLuongCoBan(luongCoBan:double):void</a:t>
            </a:r>
          </a:p>
          <a:p>
            <a:r>
              <a:rPr lang="en-US" sz="1200"/>
              <a:t>+getLuongCoBan():string</a:t>
            </a:r>
          </a:p>
          <a:p>
            <a:r>
              <a:rPr lang="en-US" sz="1200"/>
              <a:t>+setNgayBatDauLam(ngayBatDauLam: DateTime):void</a:t>
            </a:r>
          </a:p>
          <a:p>
            <a:r>
              <a:rPr lang="en-US" sz="1200"/>
              <a:t>+getNgayBatDauLam():DateTime</a:t>
            </a:r>
          </a:p>
          <a:p>
            <a:r>
              <a:rPr lang="en-US" sz="1200"/>
              <a:t>&lt;&lt;abstrass&gt;&gt;TinhLuong():void		</a:t>
            </a:r>
          </a:p>
          <a:p>
            <a:r>
              <a:rPr lang="en-US" sz="1200"/>
              <a:t>&lt;&lt;abstrass&gt;NhapThongTin():void</a:t>
            </a:r>
          </a:p>
          <a:p>
            <a:r>
              <a:rPr lang="en-US" sz="1200"/>
              <a:t>&lt;&lt;abstrass&gt;&gt;InThongTin():void</a:t>
            </a:r>
          </a:p>
          <a:p>
            <a:r>
              <a:rPr lang="en-US" sz="1200"/>
              <a:t>&lt;&lt;static&gt;&gt;XuatRaFile(NhanVien[]):void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26A71-FA54-BBE6-5DCF-654B7C104016}"/>
              </a:ext>
            </a:extLst>
          </p:cNvPr>
          <p:cNvSpPr/>
          <p:nvPr/>
        </p:nvSpPr>
        <p:spPr>
          <a:xfrm>
            <a:off x="8790317" y="1897811"/>
            <a:ext cx="2639683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Lớp nhân viên</a:t>
            </a:r>
          </a:p>
        </p:txBody>
      </p:sp>
    </p:spTree>
    <p:extLst>
      <p:ext uri="{BB962C8B-B14F-4D97-AF65-F5344CB8AC3E}">
        <p14:creationId xmlns:p14="http://schemas.microsoft.com/office/powerpoint/2010/main" val="2237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231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Đặng Công</dc:creator>
  <cp:lastModifiedBy>Tuấn Đặng Công</cp:lastModifiedBy>
  <cp:revision>2</cp:revision>
  <dcterms:created xsi:type="dcterms:W3CDTF">2022-11-07T17:08:45Z</dcterms:created>
  <dcterms:modified xsi:type="dcterms:W3CDTF">2022-11-07T18:30:34Z</dcterms:modified>
</cp:coreProperties>
</file>