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01525E-ADF0-46E4-84CF-8AF1046FAAB4}">
          <p14:sldIdLst>
            <p14:sldId id="260"/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07CF-8097-492D-8067-36265157932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5692-44AC-41A1-94DD-04C172B4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C5692-44AC-41A1-94DD-04C172B4C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B08-530E-C7D3-6F2C-E2EFF43AB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56A89-B142-06B5-3893-60C9BFDAF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B6FF-0FA5-12B3-64F4-127CA222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EAE4-80B0-96C7-FA33-C3BF8684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ACF4-404E-9564-5F5D-4D5E10BA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4E18-7932-BA65-821F-D7F4ED9C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A1892-4373-F1B8-E54A-A0AF6127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6B4F-C358-D339-B033-2E445659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C4FC-55DF-333D-5E45-E1B94FBB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830E-5BAA-CBF6-689E-7236DA2C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69E29-8610-31B2-8328-3514EC8B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0177-389E-72F6-CAD6-03A3826A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AB14-67E1-E34C-9CB7-6BEA0F47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1DDA-2F75-1533-AD71-A7CA3B1C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044C-B1EB-B2D7-FC49-D2BAEB6B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1D28-ED5D-1BB5-6636-189D61E6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F534-6BF1-C203-BAD8-4D623376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8ED0-C9A6-7EA2-7290-C7F68973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9AA0-1BB4-0C1A-D694-0951F702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ED7D-56DD-10E0-86B9-9F1A626A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50F-E559-4A88-BE96-71E3D6FE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3B3E-7E7D-B3C8-E304-9F1D741A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7415-6CD4-1A25-8035-0BAAD658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6D18-45D8-309F-F334-1AA6E476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AF99-84CF-B5CE-7F8F-AF8AE6D9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4AAE-5E88-EC52-7641-F4C4FC9F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F9E-6F03-4092-014C-4E5D3E2D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12A0-2CAA-E8F9-13E0-AEF9B4826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875D2-D641-3BF7-59AB-DE96EDFA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2610-0F40-EEAD-7F5C-4C5CF8C7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9ED3D-2179-89BE-4493-3D40281D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4008-5509-6641-8BE7-6EDADDFB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DB21-1372-6353-A3FF-6BB02DC4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4AA79-67CF-D8BF-DC72-0364559E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ECAF-528E-9D0F-BC75-E2AE3006C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F0451-0021-B99A-A993-314A34DFA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67398-9539-D72F-42F0-15D106C3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D17F7-F4C0-55FF-2412-250824B3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F00A8-C4DD-2BB9-A788-5E5DC84F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A347-5C1F-2E4F-D2D6-0B18ED59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F86ED-7518-E59E-A782-BDE86086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41A1-9CBB-3E15-45F7-F65AC361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925A7-AD12-0D21-84ED-912F1398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3A0A-482D-B6D1-180C-E5EC894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4E5DD-3725-B198-8214-0AD80541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7A8EB-ABB7-826E-BE83-990098CF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FFBE-DFA1-5087-FE65-57E1AAF3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3C36-2438-04A6-F020-6F2EA2ED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49208-AAC2-3239-8609-AD892700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28A0-A005-0D73-5A87-8DFD143B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18C11-6465-A835-837F-B3417BAD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5394-938B-9085-E2E2-510D651D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FB05-4990-8776-C817-BFADF487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BF9AE-EC19-A34E-D218-B2AA6DE6C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A676-F353-50B2-512C-D33A2454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B135-2F74-3136-38C8-F94DC51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3395-8011-480F-C746-A279325D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71CE-2B01-2C72-2C19-28BFA1A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B4C56-54B8-6EBC-04F8-16B66DCE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057B-40E7-EFB5-F6B1-3380DE5A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CAF2-721A-E5A2-7E7C-181246860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DD6B-EFFC-46B5-A1C8-44AB87E87B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B024-C19E-8458-0AC7-4BF41E1C6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E16-FFCE-708E-F0B7-61BB67A1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8E20-7A0C-48AE-ABAF-AF698841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C1DCE-B956-9C0A-2066-E8263ADD1CB4}"/>
              </a:ext>
            </a:extLst>
          </p:cNvPr>
          <p:cNvSpPr/>
          <p:nvPr/>
        </p:nvSpPr>
        <p:spPr>
          <a:xfrm>
            <a:off x="4533897" y="384048"/>
            <a:ext cx="1844040" cy="110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NhanVien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610B0-06FB-5B34-73B9-6809AEC9F654}"/>
              </a:ext>
            </a:extLst>
          </p:cNvPr>
          <p:cNvSpPr/>
          <p:nvPr/>
        </p:nvSpPr>
        <p:spPr>
          <a:xfrm>
            <a:off x="6819137" y="2538984"/>
            <a:ext cx="1975104" cy="130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KiemChungVien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D8F6CA-BA90-FCC5-861F-CD73A2FB5A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90309" y="1055370"/>
            <a:ext cx="1057656" cy="1909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72C2FF-81FD-F1C2-85FE-11019830D0ED}"/>
              </a:ext>
            </a:extLst>
          </p:cNvPr>
          <p:cNvSpPr/>
          <p:nvPr/>
        </p:nvSpPr>
        <p:spPr>
          <a:xfrm>
            <a:off x="9144000" y="329184"/>
            <a:ext cx="1266447" cy="1216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TienLuong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ED13DF-E3D7-1694-F37D-B0EBAB3119A9}"/>
              </a:ext>
            </a:extLst>
          </p:cNvPr>
          <p:cNvSpPr/>
          <p:nvPr/>
        </p:nvSpPr>
        <p:spPr>
          <a:xfrm>
            <a:off x="1672588" y="2766059"/>
            <a:ext cx="1975104" cy="1307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LapTrinhVien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9321F44-C583-68FB-5331-9DB0F2728B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4877" y="926590"/>
            <a:ext cx="1284732" cy="2394206"/>
          </a:xfrm>
          <a:prstGeom prst="bentConnector3">
            <a:avLst>
              <a:gd name="adj1" fmla="val 55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A6B0968-478A-3452-796D-8296C0EB5DFE}"/>
              </a:ext>
            </a:extLst>
          </p:cNvPr>
          <p:cNvSpPr/>
          <p:nvPr/>
        </p:nvSpPr>
        <p:spPr>
          <a:xfrm>
            <a:off x="4920615" y="1481327"/>
            <a:ext cx="267462" cy="2743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36DFB6F-D077-6F20-4477-96F03E10ED03}"/>
              </a:ext>
            </a:extLst>
          </p:cNvPr>
          <p:cNvSpPr/>
          <p:nvPr/>
        </p:nvSpPr>
        <p:spPr>
          <a:xfrm>
            <a:off x="5730620" y="1490472"/>
            <a:ext cx="267462" cy="2743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BFBD93-2F57-FCA2-5EF9-28F7520E649F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6377937" y="937260"/>
            <a:ext cx="2766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068BD94A-55FD-0CAF-E388-1F909854F8D7}"/>
              </a:ext>
            </a:extLst>
          </p:cNvPr>
          <p:cNvSpPr/>
          <p:nvPr/>
        </p:nvSpPr>
        <p:spPr>
          <a:xfrm>
            <a:off x="6243061" y="790958"/>
            <a:ext cx="269751" cy="278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FA2C57-944A-BF34-50BC-46E774D2239E}"/>
              </a:ext>
            </a:extLst>
          </p:cNvPr>
          <p:cNvSpPr txBox="1"/>
          <p:nvPr/>
        </p:nvSpPr>
        <p:spPr>
          <a:xfrm>
            <a:off x="2788920" y="1764793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A68DB9-5661-9F03-9492-FDC31D406CDC}"/>
              </a:ext>
            </a:extLst>
          </p:cNvPr>
          <p:cNvSpPr txBox="1"/>
          <p:nvPr/>
        </p:nvSpPr>
        <p:spPr>
          <a:xfrm>
            <a:off x="6583680" y="1682496"/>
            <a:ext cx="59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Is-a</a:t>
            </a:r>
          </a:p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406EC3-1E0A-B37A-8B8D-51321C5F2C25}"/>
              </a:ext>
            </a:extLst>
          </p:cNvPr>
          <p:cNvSpPr txBox="1"/>
          <p:nvPr/>
        </p:nvSpPr>
        <p:spPr>
          <a:xfrm>
            <a:off x="6583680" y="621793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 -a</a:t>
            </a:r>
          </a:p>
        </p:txBody>
      </p:sp>
    </p:spTree>
    <p:extLst>
      <p:ext uri="{BB962C8B-B14F-4D97-AF65-F5344CB8AC3E}">
        <p14:creationId xmlns:p14="http://schemas.microsoft.com/office/powerpoint/2010/main" val="29351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5D1324-7DC3-54C8-10BE-CFFB36A3282C}"/>
              </a:ext>
            </a:extLst>
          </p:cNvPr>
          <p:cNvSpPr/>
          <p:nvPr/>
        </p:nvSpPr>
        <p:spPr>
          <a:xfrm>
            <a:off x="64698" y="0"/>
            <a:ext cx="8039819" cy="676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AB385-80F2-48B4-C18C-616C306B5433}"/>
              </a:ext>
            </a:extLst>
          </p:cNvPr>
          <p:cNvSpPr txBox="1"/>
          <p:nvPr/>
        </p:nvSpPr>
        <p:spPr>
          <a:xfrm>
            <a:off x="129396" y="-8626"/>
            <a:ext cx="361446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- &lt;&lt;static&gt;&gt; soLuongNhanVien : int</a:t>
            </a:r>
          </a:p>
          <a:p>
            <a:r>
              <a:rPr lang="en-US" sz="1100"/>
              <a:t>- hoVaTen: string </a:t>
            </a:r>
          </a:p>
          <a:p>
            <a:r>
              <a:rPr lang="en-US" sz="1100"/>
              <a:t>- diaChi : string </a:t>
            </a:r>
          </a:p>
          <a:p>
            <a:r>
              <a:rPr lang="en-US" sz="1100"/>
              <a:t>-tuoi:int</a:t>
            </a:r>
          </a:p>
          <a:p>
            <a:r>
              <a:rPr lang="en-US" sz="1100"/>
              <a:t>-ngaySinh:  DateTime</a:t>
            </a:r>
          </a:p>
          <a:p>
            <a:r>
              <a:rPr lang="en-US" sz="1100"/>
              <a:t>-soDienThoai:int</a:t>
            </a:r>
          </a:p>
          <a:p>
            <a:r>
              <a:rPr lang="en-US" sz="1100"/>
              <a:t>- maNhanVien: string</a:t>
            </a:r>
          </a:p>
          <a:p>
            <a:r>
              <a:rPr lang="en-US" sz="1100"/>
              <a:t>-kinhNghiem:int</a:t>
            </a:r>
          </a:p>
          <a:p>
            <a:r>
              <a:rPr lang="en-US" sz="1100"/>
              <a:t>-LuongCoBan:TienLuong</a:t>
            </a:r>
          </a:p>
          <a:p>
            <a:r>
              <a:rPr lang="en-US" sz="1100"/>
              <a:t>-ngayBatDauLam:DateTime</a:t>
            </a:r>
          </a:p>
          <a:p>
            <a:r>
              <a:rPr lang="en-US" sz="1100"/>
              <a:t>-tinhTrangLamVien:bool ( 1 – con lam , 0 – da nghi )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ABA61F-1633-19DA-65BA-6E7FB03CF301}"/>
              </a:ext>
            </a:extLst>
          </p:cNvPr>
          <p:cNvCxnSpPr>
            <a:cxnSpLocks/>
          </p:cNvCxnSpPr>
          <p:nvPr/>
        </p:nvCxnSpPr>
        <p:spPr>
          <a:xfrm>
            <a:off x="64698" y="1945098"/>
            <a:ext cx="8039100" cy="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757ACF-757A-9962-6042-1992E804076F}"/>
              </a:ext>
            </a:extLst>
          </p:cNvPr>
          <p:cNvSpPr txBox="1"/>
          <p:nvPr/>
        </p:nvSpPr>
        <p:spPr>
          <a:xfrm>
            <a:off x="63979" y="1846038"/>
            <a:ext cx="79104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+NhanVien()</a:t>
            </a:r>
          </a:p>
          <a:p>
            <a:r>
              <a:rPr lang="en-US" sz="1100"/>
              <a:t>+NhanVien(hoVaTen:string,diaChi:string,tuoi:string,ngaySinh:DateTime,soDienThoai:int,maNhanVien:string,namKinhNghiem:int,luongCoBan:TienLuong)</a:t>
            </a:r>
          </a:p>
          <a:p>
            <a:r>
              <a:rPr lang="en-US" sz="1100"/>
              <a:t>+setHoVaTen(hoVaTen:string):void</a:t>
            </a:r>
          </a:p>
          <a:p>
            <a:r>
              <a:rPr lang="en-US" sz="1100"/>
              <a:t>+getHoVaTen():string</a:t>
            </a:r>
          </a:p>
          <a:p>
            <a:r>
              <a:rPr lang="en-US" sz="1100"/>
              <a:t>+setDiaChi(diaChi:string):void</a:t>
            </a:r>
          </a:p>
          <a:p>
            <a:r>
              <a:rPr lang="en-US" sz="1100"/>
              <a:t>+getDiaChi():string</a:t>
            </a:r>
          </a:p>
          <a:p>
            <a:r>
              <a:rPr lang="en-US" sz="1100"/>
              <a:t>+setTuoi(tuoi:int):void</a:t>
            </a:r>
          </a:p>
          <a:p>
            <a:r>
              <a:rPr lang="en-US" sz="1100"/>
              <a:t>+getTuoi():string</a:t>
            </a:r>
          </a:p>
          <a:p>
            <a:r>
              <a:rPr lang="en-US" sz="1100"/>
              <a:t>+setNgaySinh(ngaySinh: DateTime)</a:t>
            </a:r>
          </a:p>
          <a:p>
            <a:r>
              <a:rPr lang="en-US" sz="1100"/>
              <a:t>+getNgaySinh():DateTime</a:t>
            </a:r>
          </a:p>
          <a:p>
            <a:r>
              <a:rPr lang="en-US" sz="1100"/>
              <a:t>+setSoDienThoai(int soDienThoai);</a:t>
            </a:r>
          </a:p>
          <a:p>
            <a:r>
              <a:rPr lang="en-US" sz="1100"/>
              <a:t>+getSoDienThoai();</a:t>
            </a:r>
          </a:p>
          <a:p>
            <a:r>
              <a:rPr lang="en-US" sz="1100"/>
              <a:t>+setMaNhanVien(string maNhanVien): void </a:t>
            </a:r>
          </a:p>
          <a:p>
            <a:r>
              <a:rPr lang="en-US" sz="1100"/>
              <a:t>+getMaNhanVien(): void </a:t>
            </a:r>
          </a:p>
          <a:p>
            <a:r>
              <a:rPr lang="en-US" sz="1100"/>
              <a:t>+setKinhNghiem(maKinhNghiem:int ):void</a:t>
            </a:r>
          </a:p>
          <a:p>
            <a:r>
              <a:rPr lang="en-US" sz="1100"/>
              <a:t>+getKinhNghiem(): int</a:t>
            </a:r>
          </a:p>
          <a:p>
            <a:r>
              <a:rPr lang="en-US" sz="1100"/>
              <a:t>+setLuongCoBan(luongCoBan:double):void</a:t>
            </a:r>
          </a:p>
          <a:p>
            <a:r>
              <a:rPr lang="en-US" sz="1100"/>
              <a:t>+getLuongCoBan():string</a:t>
            </a:r>
          </a:p>
          <a:p>
            <a:r>
              <a:rPr lang="en-US" sz="1100"/>
              <a:t>+setNgayBatDauLam(ngayBatDauLam: DateTime):void</a:t>
            </a:r>
          </a:p>
          <a:p>
            <a:r>
              <a:rPr lang="en-US" sz="1100"/>
              <a:t>+getNgayBatDauLam():DateTime</a:t>
            </a:r>
          </a:p>
          <a:p>
            <a:r>
              <a:rPr lang="en-US" sz="1100"/>
              <a:t>+setTinhTrangLamViec():void</a:t>
            </a:r>
          </a:p>
          <a:p>
            <a:r>
              <a:rPr lang="en-US" sz="1100"/>
              <a:t>+getTinhTrangLamViec():bool</a:t>
            </a:r>
          </a:p>
          <a:p>
            <a:r>
              <a:rPr lang="en-US" sz="1100"/>
              <a:t>+&lt;&lt;static&gt;&gt;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InThongTinNhanVien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/>
              <a:t>(NhanVien[]): void</a:t>
            </a:r>
          </a:p>
          <a:p>
            <a:r>
              <a:rPr lang="en-US" sz="1100"/>
              <a:t>+&lt;&lt;static&gt;&gt;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InThongTinNhanVien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/>
              <a:t>(NhanVien[]):void</a:t>
            </a:r>
          </a:p>
          <a:p>
            <a:r>
              <a:rPr lang="en-US" sz="1100"/>
              <a:t>&lt;&lt;abstrass&gt;&gt;TinhLuong():void		</a:t>
            </a:r>
          </a:p>
          <a:p>
            <a:r>
              <a:rPr lang="en-US" sz="1100"/>
              <a:t>&lt;&lt;abstrass&gt;NhapThongTin():void</a:t>
            </a:r>
          </a:p>
          <a:p>
            <a:r>
              <a:rPr lang="en-US" sz="1100"/>
              <a:t>&lt;&lt;abstrass&gt;&gt;InThongTin():void</a:t>
            </a:r>
          </a:p>
          <a:p>
            <a:r>
              <a:rPr lang="en-US" sz="1100"/>
              <a:t>&lt;&lt;static&gt;&gt;CapNhatTrongFile(NhanVien[]):void</a:t>
            </a:r>
          </a:p>
          <a:p>
            <a:endParaRPr lang="en-US" sz="1100"/>
          </a:p>
          <a:p>
            <a:endParaRPr lang="en-US" sz="1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26A71-FA54-BBE6-5DCF-654B7C104016}"/>
              </a:ext>
            </a:extLst>
          </p:cNvPr>
          <p:cNvSpPr/>
          <p:nvPr/>
        </p:nvSpPr>
        <p:spPr>
          <a:xfrm>
            <a:off x="8644013" y="2033883"/>
            <a:ext cx="2639683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NhanVien</a:t>
            </a:r>
          </a:p>
        </p:txBody>
      </p:sp>
    </p:spTree>
    <p:extLst>
      <p:ext uri="{BB962C8B-B14F-4D97-AF65-F5344CB8AC3E}">
        <p14:creationId xmlns:p14="http://schemas.microsoft.com/office/powerpoint/2010/main" val="223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08C8D0-8AAE-BBBF-7A79-E14559A7D731}"/>
              </a:ext>
            </a:extLst>
          </p:cNvPr>
          <p:cNvSpPr/>
          <p:nvPr/>
        </p:nvSpPr>
        <p:spPr>
          <a:xfrm>
            <a:off x="242143" y="137160"/>
            <a:ext cx="7617125" cy="4626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5448-A785-CE15-00F6-D7864766B27F}"/>
              </a:ext>
            </a:extLst>
          </p:cNvPr>
          <p:cNvSpPr/>
          <p:nvPr/>
        </p:nvSpPr>
        <p:spPr>
          <a:xfrm>
            <a:off x="8193024" y="1746504"/>
            <a:ext cx="224028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LapTrinhVien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6EEC2-8242-6040-D699-C656EF111CBD}"/>
              </a:ext>
            </a:extLst>
          </p:cNvPr>
          <p:cNvSpPr txBox="1"/>
          <p:nvPr/>
        </p:nvSpPr>
        <p:spPr>
          <a:xfrm>
            <a:off x="333756" y="137160"/>
            <a:ext cx="752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&lt;&lt;static&gt;&gt; soLuongLapTrinhVien: int</a:t>
            </a:r>
          </a:p>
          <a:p>
            <a:r>
              <a:rPr lang="en-US" sz="1600"/>
              <a:t>soGioLamThem:Time</a:t>
            </a:r>
          </a:p>
          <a:p>
            <a:r>
              <a:rPr lang="en-US" sz="1600"/>
              <a:t>luongNgoaiGio:TienLuong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89E01D-AFD7-1AA9-AA44-61D6D529E910}"/>
              </a:ext>
            </a:extLst>
          </p:cNvPr>
          <p:cNvCxnSpPr>
            <a:cxnSpLocks/>
          </p:cNvCxnSpPr>
          <p:nvPr/>
        </p:nvCxnSpPr>
        <p:spPr>
          <a:xfrm flipV="1">
            <a:off x="242142" y="1073313"/>
            <a:ext cx="7617125" cy="1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F33EA-D626-D2EE-0A6C-B87EE21FF05A}"/>
              </a:ext>
            </a:extLst>
          </p:cNvPr>
          <p:cNvSpPr txBox="1"/>
          <p:nvPr/>
        </p:nvSpPr>
        <p:spPr>
          <a:xfrm>
            <a:off x="333756" y="1083564"/>
            <a:ext cx="7452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+LapTrinhVien(soGioLamThem:Time,luongNgoaiGio:TienLuong,</a:t>
            </a:r>
            <a:r>
              <a:rPr lang="en-US" sz="1800"/>
              <a:t>hoVaTen:string,diaChi:string,tuoi:string,ngaySinh:DateTime,soDienThoai:int,maNhanVien:string,namKinhNghiem:int,luongCoBan:TienLuong)</a:t>
            </a:r>
          </a:p>
          <a:p>
            <a:r>
              <a:rPr lang="en-US" sz="1800"/>
              <a:t>+ setLuongNgoaiGio(luongNgoaiGio:TienLuong</a:t>
            </a:r>
            <a:r>
              <a:rPr lang="en-US"/>
              <a:t>):void</a:t>
            </a:r>
          </a:p>
          <a:p>
            <a:r>
              <a:rPr lang="en-US"/>
              <a:t>+getLuongNgoaiGio(): TienLuong</a:t>
            </a:r>
          </a:p>
          <a:p>
            <a:r>
              <a:rPr lang="en-US"/>
              <a:t>+setSoGioLamThem(soGioLamThem:Time): void</a:t>
            </a:r>
          </a:p>
          <a:p>
            <a:r>
              <a:rPr lang="en-US"/>
              <a:t>+getSoGioLamThem():Time</a:t>
            </a:r>
          </a:p>
          <a:p>
            <a:r>
              <a:rPr lang="en-US"/>
              <a:t>+InSoLuongLapTrinhVien():int</a:t>
            </a:r>
          </a:p>
          <a:p>
            <a:r>
              <a:rPr lang="en-US"/>
              <a:t>+toString():string</a:t>
            </a:r>
          </a:p>
          <a:p>
            <a:r>
              <a:rPr lang="en-US"/>
              <a:t>+</a:t>
            </a:r>
            <a:r>
              <a:rPr lang="en-US" b="1"/>
              <a:t>NhapThongTin()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TinhLuong()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InThongTin()</a:t>
            </a:r>
            <a:r>
              <a:rPr lang="en-US"/>
              <a:t>:void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08C8D0-8AAE-BBBF-7A79-E14559A7D731}"/>
              </a:ext>
            </a:extLst>
          </p:cNvPr>
          <p:cNvSpPr/>
          <p:nvPr/>
        </p:nvSpPr>
        <p:spPr>
          <a:xfrm>
            <a:off x="91441" y="137160"/>
            <a:ext cx="7676216" cy="467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5448-A785-CE15-00F6-D7864766B27F}"/>
              </a:ext>
            </a:extLst>
          </p:cNvPr>
          <p:cNvSpPr/>
          <p:nvPr/>
        </p:nvSpPr>
        <p:spPr>
          <a:xfrm>
            <a:off x="8193024" y="1746504"/>
            <a:ext cx="224028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KiemChungVien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6EEC2-8242-6040-D699-C656EF111CBD}"/>
              </a:ext>
            </a:extLst>
          </p:cNvPr>
          <p:cNvSpPr txBox="1"/>
          <p:nvPr/>
        </p:nvSpPr>
        <p:spPr>
          <a:xfrm>
            <a:off x="333756" y="137160"/>
            <a:ext cx="752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&lt;&lt;static&gt;&gt; soLuongKiemChungVien: int</a:t>
            </a:r>
          </a:p>
          <a:p>
            <a:r>
              <a:rPr lang="en-US" sz="1600"/>
              <a:t>soLoi:int</a:t>
            </a:r>
          </a:p>
          <a:p>
            <a:r>
              <a:rPr lang="en-US" sz="1600"/>
              <a:t>tienThuong:TienLuong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89E01D-AFD7-1AA9-AA44-61D6D529E910}"/>
              </a:ext>
            </a:extLst>
          </p:cNvPr>
          <p:cNvCxnSpPr>
            <a:cxnSpLocks/>
          </p:cNvCxnSpPr>
          <p:nvPr/>
        </p:nvCxnSpPr>
        <p:spPr>
          <a:xfrm flipV="1">
            <a:off x="242142" y="1073313"/>
            <a:ext cx="7617125" cy="1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F33EA-D626-D2EE-0A6C-B87EE21FF05A}"/>
              </a:ext>
            </a:extLst>
          </p:cNvPr>
          <p:cNvSpPr txBox="1"/>
          <p:nvPr/>
        </p:nvSpPr>
        <p:spPr>
          <a:xfrm>
            <a:off x="333756" y="1083564"/>
            <a:ext cx="7452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+KiemChungVien(</a:t>
            </a:r>
            <a:r>
              <a:rPr lang="en-US" sz="1800"/>
              <a:t>soLoi:int</a:t>
            </a:r>
            <a:r>
              <a:rPr lang="en-US"/>
              <a:t>,</a:t>
            </a:r>
            <a:r>
              <a:rPr lang="en-US" sz="1800"/>
              <a:t>tienThuong:TienLuong,hoVaTen:string,diaChi:string,tuoi:string,ngaySinh:DateTime,soDienThoai:int,maNhanVien:string,namKinhNghiem:int,luongCoBan:double)</a:t>
            </a:r>
          </a:p>
          <a:p>
            <a:r>
              <a:rPr lang="en-US" sz="1800"/>
              <a:t>+ setSoLoi(soLoi :int</a:t>
            </a:r>
            <a:r>
              <a:rPr lang="en-US"/>
              <a:t>):void</a:t>
            </a:r>
          </a:p>
          <a:p>
            <a:r>
              <a:rPr lang="en-US"/>
              <a:t>+getS</a:t>
            </a:r>
            <a:r>
              <a:rPr lang="en-US" sz="1800"/>
              <a:t>oLoi</a:t>
            </a:r>
            <a:r>
              <a:rPr lang="en-US"/>
              <a:t>(): int</a:t>
            </a:r>
          </a:p>
          <a:p>
            <a:r>
              <a:rPr lang="en-US"/>
              <a:t>+ set</a:t>
            </a:r>
            <a:r>
              <a:rPr lang="en-US" sz="1800"/>
              <a:t>TienThuong</a:t>
            </a:r>
            <a:r>
              <a:rPr lang="en-US"/>
              <a:t>(</a:t>
            </a:r>
            <a:r>
              <a:rPr lang="en-US" sz="1800"/>
              <a:t>tienThuong </a:t>
            </a:r>
            <a:r>
              <a:rPr lang="en-US"/>
              <a:t>:TienLuong): void</a:t>
            </a:r>
          </a:p>
          <a:p>
            <a:r>
              <a:rPr lang="en-US"/>
              <a:t>+getT</a:t>
            </a:r>
            <a:r>
              <a:rPr lang="en-US" sz="1800"/>
              <a:t>ienThuong</a:t>
            </a:r>
            <a:r>
              <a:rPr lang="en-US"/>
              <a:t>():TienLuong</a:t>
            </a:r>
          </a:p>
          <a:p>
            <a:r>
              <a:rPr lang="en-US"/>
              <a:t>+InS</a:t>
            </a:r>
            <a:r>
              <a:rPr lang="en-US" sz="1800"/>
              <a:t>oLuongKiemChungVien</a:t>
            </a:r>
            <a:r>
              <a:rPr lang="en-US"/>
              <a:t>():int</a:t>
            </a:r>
          </a:p>
          <a:p>
            <a:r>
              <a:rPr lang="en-US"/>
              <a:t>+</a:t>
            </a:r>
            <a:r>
              <a:rPr lang="en-US" b="1"/>
              <a:t>toString()</a:t>
            </a:r>
            <a:r>
              <a:rPr lang="en-US"/>
              <a:t>:string </a:t>
            </a:r>
          </a:p>
          <a:p>
            <a:r>
              <a:rPr lang="en-US"/>
              <a:t>+</a:t>
            </a:r>
            <a:r>
              <a:rPr lang="en-US" b="1"/>
              <a:t>NhapThongTin()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TinhLuong()</a:t>
            </a:r>
            <a:r>
              <a:rPr lang="en-US"/>
              <a:t>:void</a:t>
            </a:r>
          </a:p>
          <a:p>
            <a:r>
              <a:rPr lang="en-US"/>
              <a:t>+</a:t>
            </a:r>
            <a:r>
              <a:rPr lang="en-US" b="1"/>
              <a:t>InThongTin()</a:t>
            </a:r>
            <a:r>
              <a:rPr lang="en-US"/>
              <a:t>:void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E61E63-EC7D-41BD-3358-5B68590799C0}"/>
              </a:ext>
            </a:extLst>
          </p:cNvPr>
          <p:cNvSpPr/>
          <p:nvPr/>
        </p:nvSpPr>
        <p:spPr>
          <a:xfrm>
            <a:off x="2487168" y="603504"/>
            <a:ext cx="3255264" cy="24963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FF0B1-97AC-DED7-DCFB-78F785C5B8D3}"/>
              </a:ext>
            </a:extLst>
          </p:cNvPr>
          <p:cNvSpPr txBox="1"/>
          <p:nvPr/>
        </p:nvSpPr>
        <p:spPr>
          <a:xfrm>
            <a:off x="2569464" y="77724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tienLuong: double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036282-0391-183C-C545-0CBEE21D9C10}"/>
              </a:ext>
            </a:extLst>
          </p:cNvPr>
          <p:cNvCxnSpPr/>
          <p:nvPr/>
        </p:nvCxnSpPr>
        <p:spPr>
          <a:xfrm>
            <a:off x="2487168" y="1146572"/>
            <a:ext cx="3255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25E7E5-B6D4-7243-706D-D74DAEF75ABC}"/>
              </a:ext>
            </a:extLst>
          </p:cNvPr>
          <p:cNvSpPr txBox="1"/>
          <p:nvPr/>
        </p:nvSpPr>
        <p:spPr>
          <a:xfrm>
            <a:off x="2569464" y="1307592"/>
            <a:ext cx="30175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TienLuong():void</a:t>
            </a:r>
            <a:r>
              <a:rPr lang="en-US"/>
              <a:t>//</a:t>
            </a:r>
            <a:r>
              <a:rPr lang="en-US" sz="1200"/>
              <a:t>chuyển về định dạng tiền Việt Nam</a:t>
            </a:r>
          </a:p>
          <a:p>
            <a:r>
              <a:rPr lang="en-US" sz="1400" b="1"/>
              <a:t>OPERATOR +,-,&gt;,&lt;,= ():TienLuong</a:t>
            </a:r>
            <a:r>
              <a:rPr lang="en-US" sz="1200"/>
              <a:t>// nap chong toan tu tien luong</a:t>
            </a:r>
          </a:p>
          <a:p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A6DBF-6BC7-4668-2929-8540768D91BE}"/>
              </a:ext>
            </a:extLst>
          </p:cNvPr>
          <p:cNvSpPr/>
          <p:nvPr/>
        </p:nvSpPr>
        <p:spPr>
          <a:xfrm>
            <a:off x="7278624" y="1307592"/>
            <a:ext cx="215798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TienLuong</a:t>
            </a:r>
          </a:p>
        </p:txBody>
      </p:sp>
    </p:spTree>
    <p:extLst>
      <p:ext uri="{BB962C8B-B14F-4D97-AF65-F5344CB8AC3E}">
        <p14:creationId xmlns:p14="http://schemas.microsoft.com/office/powerpoint/2010/main" val="151320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488</Words>
  <Application>Microsoft Office PowerPoint</Application>
  <PresentationFormat>Widescreen</PresentationFormat>
  <Paragraphs>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Đặng Công</dc:creator>
  <cp:lastModifiedBy>Tuấn Đặng Công</cp:lastModifiedBy>
  <cp:revision>12</cp:revision>
  <dcterms:created xsi:type="dcterms:W3CDTF">2022-11-07T17:08:45Z</dcterms:created>
  <dcterms:modified xsi:type="dcterms:W3CDTF">2022-11-11T17:30:26Z</dcterms:modified>
</cp:coreProperties>
</file>