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86" r:id="rId2"/>
  </p:sldMasterIdLst>
  <p:notesMasterIdLst>
    <p:notesMasterId r:id="rId22"/>
  </p:notesMasterIdLst>
  <p:sldIdLst>
    <p:sldId id="274" r:id="rId3"/>
    <p:sldId id="367" r:id="rId4"/>
    <p:sldId id="370" r:id="rId5"/>
    <p:sldId id="379" r:id="rId6"/>
    <p:sldId id="380" r:id="rId7"/>
    <p:sldId id="381" r:id="rId8"/>
    <p:sldId id="382" r:id="rId9"/>
    <p:sldId id="383" r:id="rId10"/>
    <p:sldId id="372" r:id="rId11"/>
    <p:sldId id="371" r:id="rId12"/>
    <p:sldId id="384" r:id="rId13"/>
    <p:sldId id="385" r:id="rId14"/>
    <p:sldId id="386" r:id="rId15"/>
    <p:sldId id="387" r:id="rId16"/>
    <p:sldId id="388" r:id="rId17"/>
    <p:sldId id="389" r:id="rId18"/>
    <p:sldId id="390" r:id="rId19"/>
    <p:sldId id="373" r:id="rId20"/>
    <p:sldId id="374" r:id="rId21"/>
  </p:sldIdLst>
  <p:sldSz cx="9144000" cy="5143500" type="screen16x9"/>
  <p:notesSz cx="6858000" cy="9144000"/>
  <p:embeddedFontLst>
    <p:embeddedFont>
      <p:font typeface="Barlow" panose="00000500000000000000" pitchFamily="2" charset="0"/>
      <p:regular r:id="rId23"/>
      <p:bold r:id="rId24"/>
      <p:italic r:id="rId25"/>
      <p:boldItalic r:id="rId26"/>
    </p:embeddedFont>
    <p:embeddedFont>
      <p:font typeface="Barlow Condensed" panose="00000506000000000000" pitchFamily="2" charset="0"/>
      <p:regular r:id="rId27"/>
      <p:bold r:id="rId28"/>
      <p:italic r:id="rId29"/>
      <p:boldItalic r:id="rId30"/>
    </p:embeddedFont>
    <p:embeddedFont>
      <p:font typeface="Barlow Condensed Light" panose="00000406000000000000" pitchFamily="2" charset="0"/>
      <p:regular r:id="rId31"/>
      <p:italic r:id="rId32"/>
    </p:embeddedFont>
    <p:embeddedFont>
      <p:font typeface="Calibri" panose="020F0502020204030204" pitchFamily="34" charset="0"/>
      <p:regular r:id="rId33"/>
      <p:bold r:id="rId34"/>
      <p:italic r:id="rId35"/>
      <p:boldItalic r:id="rId36"/>
    </p:embeddedFont>
    <p:embeddedFont>
      <p:font typeface="Manjari" panose="020B0604020202020204" charset="0"/>
      <p:regular r:id="rId37"/>
      <p:bold r:id="rId38"/>
    </p:embeddedFont>
    <p:embeddedFont>
      <p:font typeface="Poppins" panose="00000500000000000000" pitchFamily="2" charset="0"/>
      <p:regular r:id="rId39"/>
      <p:bold r:id="rId40"/>
      <p:italic r:id="rId41"/>
      <p:boldItalic r:id="rId42"/>
    </p:embeddedFont>
    <p:embeddedFont>
      <p:font typeface="Rozha One"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p:scale>
          <a:sx n="100" d="100"/>
          <a:sy n="100" d="100"/>
        </p:scale>
        <p:origin x="-342"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137ff695042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137ff695042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stretch>
            <a:fillRect/>
          </a:stretch>
        </a:blipFill>
        <a:effectLst/>
      </p:bgPr>
    </p:bg>
    <p:spTree>
      <p:nvGrpSpPr>
        <p:cNvPr id="1" name="Shape 8"/>
        <p:cNvGrpSpPr/>
        <p:nvPr/>
      </p:nvGrpSpPr>
      <p:grpSpPr>
        <a:xfrm>
          <a:off x="0" y="0"/>
          <a:ext cx="0" cy="0"/>
          <a:chOff x="0" y="0"/>
          <a:chExt cx="0" cy="0"/>
        </a:xfrm>
      </p:grpSpPr>
      <p:sp>
        <p:nvSpPr>
          <p:cNvPr id="9" name="Google Shape;9;p2"/>
          <p:cNvSpPr/>
          <p:nvPr/>
        </p:nvSpPr>
        <p:spPr>
          <a:xfrm>
            <a:off x="-48100" y="-5308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96B3C1">
              <a:alpha val="38840"/>
            </a:srgbClr>
          </a:solidFill>
          <a:ln>
            <a:noFill/>
          </a:ln>
        </p:spPr>
      </p:sp>
      <p:sp>
        <p:nvSpPr>
          <p:cNvPr id="10" name="Google Shape;10;p2"/>
          <p:cNvSpPr/>
          <p:nvPr/>
        </p:nvSpPr>
        <p:spPr>
          <a:xfrm>
            <a:off x="-48100" y="240490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11" name="Google Shape;11;p2"/>
          <p:cNvSpPr/>
          <p:nvPr/>
        </p:nvSpPr>
        <p:spPr>
          <a:xfrm>
            <a:off x="3200731" y="-701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29460"/>
            </a:srgbClr>
          </a:solidFill>
          <a:ln>
            <a:noFill/>
          </a:ln>
        </p:spPr>
      </p:sp>
      <p:sp>
        <p:nvSpPr>
          <p:cNvPr id="12" name="Google Shape;12;p2"/>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2218775" y="1817663"/>
            <a:ext cx="4706400" cy="150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2931625" y="3585838"/>
            <a:ext cx="3280800" cy="24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
          <p:cNvSpPr txBox="1">
            <a:spLocks noGrp="1"/>
          </p:cNvSpPr>
          <p:nvPr>
            <p:ph type="subTitle" idx="2"/>
          </p:nvPr>
        </p:nvSpPr>
        <p:spPr>
          <a:xfrm>
            <a:off x="3602575" y="922763"/>
            <a:ext cx="1938900" cy="29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Barlow Condensed" panose="00000606000000000000"/>
              <a:buNone/>
              <a:defRPr sz="1400">
                <a:solidFill>
                  <a:schemeClr val="dk1"/>
                </a:solidFill>
                <a:latin typeface="Barlow Condensed" panose="00000606000000000000"/>
                <a:ea typeface="Barlow Condensed" panose="00000606000000000000"/>
                <a:cs typeface="Barlow Condensed" panose="00000606000000000000"/>
                <a:sym typeface="Barlow Condensed" panose="00000606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stretch>
            <a:fillRect/>
          </a:stretch>
        </a:blipFill>
        <a:effectLst/>
      </p:bgPr>
    </p:bg>
    <p:spTree>
      <p:nvGrpSpPr>
        <p:cNvPr id="1" name="Shape 81"/>
        <p:cNvGrpSpPr/>
        <p:nvPr/>
      </p:nvGrpSpPr>
      <p:grpSpPr>
        <a:xfrm>
          <a:off x="0" y="0"/>
          <a:ext cx="0" cy="0"/>
          <a:chOff x="0" y="0"/>
          <a:chExt cx="0" cy="0"/>
        </a:xfrm>
      </p:grpSpPr>
      <p:sp>
        <p:nvSpPr>
          <p:cNvPr id="82" name="Google Shape;82;p11"/>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83" name="Google Shape;83;p11"/>
          <p:cNvSpPr/>
          <p:nvPr/>
        </p:nvSpPr>
        <p:spPr>
          <a:xfrm>
            <a:off x="611000" y="2609200"/>
            <a:ext cx="8639800" cy="2759025"/>
          </a:xfrm>
          <a:custGeom>
            <a:avLst/>
            <a:gdLst/>
            <a:ahLst/>
            <a:cxnLst/>
            <a:rect l="l" t="t" r="r" b="b"/>
            <a:pathLst>
              <a:path w="345592" h="110361" extrusionOk="0">
                <a:moveTo>
                  <a:pt x="345592" y="4994"/>
                </a:moveTo>
                <a:lnTo>
                  <a:pt x="345592" y="110361"/>
                </a:lnTo>
                <a:lnTo>
                  <a:pt x="0" y="108971"/>
                </a:lnTo>
                <a:lnTo>
                  <a:pt x="166818" y="0"/>
                </a:lnTo>
                <a:close/>
              </a:path>
            </a:pathLst>
          </a:custGeom>
          <a:solidFill>
            <a:srgbClr val="EEEEEE">
              <a:alpha val="71880"/>
            </a:srgbClr>
          </a:solidFill>
          <a:ln>
            <a:noFill/>
          </a:ln>
        </p:spPr>
      </p:sp>
      <p:sp>
        <p:nvSpPr>
          <p:cNvPr id="84" name="Google Shape;84;p11"/>
          <p:cNvSpPr/>
          <p:nvPr/>
        </p:nvSpPr>
        <p:spPr>
          <a:xfrm>
            <a:off x="1810975" y="-199750"/>
            <a:ext cx="4193925" cy="1398225"/>
          </a:xfrm>
          <a:custGeom>
            <a:avLst/>
            <a:gdLst/>
            <a:ahLst/>
            <a:cxnLst/>
            <a:rect l="l" t="t" r="r" b="b"/>
            <a:pathLst>
              <a:path w="167757" h="55929" extrusionOk="0">
                <a:moveTo>
                  <a:pt x="167757" y="0"/>
                </a:moveTo>
                <a:lnTo>
                  <a:pt x="0" y="99"/>
                </a:lnTo>
                <a:lnTo>
                  <a:pt x="53402" y="55929"/>
                </a:lnTo>
                <a:close/>
              </a:path>
            </a:pathLst>
          </a:custGeom>
          <a:solidFill>
            <a:srgbClr val="F7E5B7">
              <a:alpha val="52679"/>
            </a:srgbClr>
          </a:solidFill>
          <a:ln>
            <a:noFill/>
          </a:ln>
        </p:spPr>
      </p:sp>
      <p:sp>
        <p:nvSpPr>
          <p:cNvPr id="85" name="Google Shape;85;p11"/>
          <p:cNvSpPr/>
          <p:nvPr/>
        </p:nvSpPr>
        <p:spPr>
          <a:xfrm flipH="1">
            <a:off x="-237191"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86" name="Google Shape;86;p11"/>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txBox="1">
            <a:spLocks noGrp="1"/>
          </p:cNvSpPr>
          <p:nvPr>
            <p:ph type="title" hasCustomPrompt="1"/>
          </p:nvPr>
        </p:nvSpPr>
        <p:spPr>
          <a:xfrm>
            <a:off x="713250" y="1324600"/>
            <a:ext cx="77175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8" name="Google Shape;88;p11"/>
          <p:cNvSpPr txBox="1">
            <a:spLocks noGrp="1"/>
          </p:cNvSpPr>
          <p:nvPr>
            <p:ph type="body" idx="1"/>
          </p:nvPr>
        </p:nvSpPr>
        <p:spPr>
          <a:xfrm>
            <a:off x="713250" y="3370700"/>
            <a:ext cx="7717500" cy="4482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solidFill>
                  <a:schemeClr val="dk1"/>
                </a:solidFill>
                <a:latin typeface="Barlow" panose="00000600000000000000"/>
                <a:ea typeface="Barlow" panose="00000600000000000000"/>
                <a:cs typeface="Barlow" panose="00000600000000000000"/>
                <a:sym typeface="Barlow" panose="00000600000000000000"/>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89" name="Google Shape;89;p11"/>
          <p:cNvSpPr txBox="1"/>
          <p:nvPr/>
        </p:nvSpPr>
        <p:spPr>
          <a:xfrm>
            <a:off x="2991700" y="1512225"/>
            <a:ext cx="5547900" cy="6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
    <p:bg>
      <p:bgPr>
        <a:blipFill>
          <a:blip r:embed="rId2"/>
          <a:stretch>
            <a:fillRect/>
          </a:stretch>
        </a:blipFill>
        <a:effectLst/>
      </p:bgPr>
    </p:bg>
    <p:spTree>
      <p:nvGrpSpPr>
        <p:cNvPr id="1" name="Shape 91"/>
        <p:cNvGrpSpPr/>
        <p:nvPr/>
      </p:nvGrpSpPr>
      <p:grpSpPr>
        <a:xfrm>
          <a:off x="0" y="0"/>
          <a:ext cx="0" cy="0"/>
          <a:chOff x="0" y="0"/>
          <a:chExt cx="0" cy="0"/>
        </a:xfrm>
      </p:grpSpPr>
      <p:sp>
        <p:nvSpPr>
          <p:cNvPr id="92" name="Google Shape;92;p13"/>
          <p:cNvSpPr/>
          <p:nvPr/>
        </p:nvSpPr>
        <p:spPr>
          <a:xfrm rot="10800000" flipH="1">
            <a:off x="-245132" y="-54579"/>
            <a:ext cx="8614100" cy="5343569"/>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93" name="Google Shape;93;p13"/>
          <p:cNvSpPr/>
          <p:nvPr/>
        </p:nvSpPr>
        <p:spPr>
          <a:xfrm rot="10800000" flipH="1">
            <a:off x="3008694" y="3916513"/>
            <a:ext cx="4169725" cy="1350965"/>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94" name="Google Shape;94;p13"/>
          <p:cNvSpPr/>
          <p:nvPr/>
        </p:nvSpPr>
        <p:spPr>
          <a:xfrm rot="10800000" flipH="1">
            <a:off x="5842607" y="-87559"/>
            <a:ext cx="3383225" cy="5368393"/>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95" name="Google Shape;95;p13"/>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Condensed" panose="00000606000000000000"/>
              <a:ea typeface="Barlow Condensed" panose="00000606000000000000"/>
              <a:cs typeface="Barlow Condensed" panose="00000606000000000000"/>
              <a:sym typeface="Barlow Condensed" panose="00000606000000000000"/>
            </a:endParaRPr>
          </a:p>
        </p:txBody>
      </p:sp>
      <p:sp>
        <p:nvSpPr>
          <p:cNvPr id="96" name="Google Shape;96;p13"/>
          <p:cNvSpPr txBox="1">
            <a:spLocks noGrp="1"/>
          </p:cNvSpPr>
          <p:nvPr>
            <p:ph type="title"/>
          </p:nvPr>
        </p:nvSpPr>
        <p:spPr>
          <a:xfrm>
            <a:off x="1812158" y="2732375"/>
            <a:ext cx="22902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97" name="Google Shape;97;p13"/>
          <p:cNvSpPr txBox="1">
            <a:spLocks noGrp="1"/>
          </p:cNvSpPr>
          <p:nvPr>
            <p:ph type="title" idx="2" hasCustomPrompt="1"/>
          </p:nvPr>
        </p:nvSpPr>
        <p:spPr>
          <a:xfrm>
            <a:off x="1812158" y="1291131"/>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9pPr>
          </a:lstStyle>
          <a:p>
            <a:r>
              <a:t>xx%</a:t>
            </a:r>
          </a:p>
        </p:txBody>
      </p:sp>
      <p:sp>
        <p:nvSpPr>
          <p:cNvPr id="98" name="Google Shape;98;p13"/>
          <p:cNvSpPr txBox="1">
            <a:spLocks noGrp="1"/>
          </p:cNvSpPr>
          <p:nvPr>
            <p:ph type="title" idx="3" hasCustomPrompt="1"/>
          </p:nvPr>
        </p:nvSpPr>
        <p:spPr>
          <a:xfrm>
            <a:off x="1812158" y="2381856"/>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9pPr>
          </a:lstStyle>
          <a:p>
            <a:r>
              <a:t>xx%</a:t>
            </a:r>
          </a:p>
        </p:txBody>
      </p:sp>
      <p:sp>
        <p:nvSpPr>
          <p:cNvPr id="99" name="Google Shape;99;p13"/>
          <p:cNvSpPr txBox="1">
            <a:spLocks noGrp="1"/>
          </p:cNvSpPr>
          <p:nvPr>
            <p:ph type="title" idx="4" hasCustomPrompt="1"/>
          </p:nvPr>
        </p:nvSpPr>
        <p:spPr>
          <a:xfrm>
            <a:off x="1812158" y="3470290"/>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9pPr>
          </a:lstStyle>
          <a:p>
            <a:r>
              <a:t>xx%</a:t>
            </a:r>
          </a:p>
        </p:txBody>
      </p:sp>
      <p:sp>
        <p:nvSpPr>
          <p:cNvPr id="100" name="Google Shape;100;p13"/>
          <p:cNvSpPr txBox="1">
            <a:spLocks noGrp="1"/>
          </p:cNvSpPr>
          <p:nvPr>
            <p:ph type="title" idx="5"/>
          </p:nvPr>
        </p:nvSpPr>
        <p:spPr>
          <a:xfrm>
            <a:off x="5086498" y="2732375"/>
            <a:ext cx="22179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101" name="Google Shape;101;p13"/>
          <p:cNvSpPr txBox="1">
            <a:spLocks noGrp="1"/>
          </p:cNvSpPr>
          <p:nvPr>
            <p:ph type="title" idx="6"/>
          </p:nvPr>
        </p:nvSpPr>
        <p:spPr>
          <a:xfrm>
            <a:off x="1812158" y="1641675"/>
            <a:ext cx="22902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102" name="Google Shape;102;p13"/>
          <p:cNvSpPr txBox="1">
            <a:spLocks noGrp="1"/>
          </p:cNvSpPr>
          <p:nvPr>
            <p:ph type="title" idx="7"/>
          </p:nvPr>
        </p:nvSpPr>
        <p:spPr>
          <a:xfrm>
            <a:off x="1812158" y="3823250"/>
            <a:ext cx="22902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103" name="Google Shape;103;p13"/>
          <p:cNvSpPr txBox="1">
            <a:spLocks noGrp="1"/>
          </p:cNvSpPr>
          <p:nvPr>
            <p:ph type="title" idx="8"/>
          </p:nvPr>
        </p:nvSpPr>
        <p:spPr>
          <a:xfrm>
            <a:off x="5086498" y="1641675"/>
            <a:ext cx="22179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104" name="Google Shape;104;p13"/>
          <p:cNvSpPr txBox="1">
            <a:spLocks noGrp="1"/>
          </p:cNvSpPr>
          <p:nvPr>
            <p:ph type="title" idx="9"/>
          </p:nvPr>
        </p:nvSpPr>
        <p:spPr>
          <a:xfrm>
            <a:off x="5086498" y="3823250"/>
            <a:ext cx="22179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105" name="Google Shape;105;p13"/>
          <p:cNvSpPr txBox="1">
            <a:spLocks noGrp="1"/>
          </p:cNvSpPr>
          <p:nvPr>
            <p:ph type="title" idx="13" hasCustomPrompt="1"/>
          </p:nvPr>
        </p:nvSpPr>
        <p:spPr>
          <a:xfrm>
            <a:off x="5086498" y="1291131"/>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9pPr>
          </a:lstStyle>
          <a:p>
            <a:r>
              <a:t>xx%</a:t>
            </a:r>
          </a:p>
        </p:txBody>
      </p:sp>
      <p:sp>
        <p:nvSpPr>
          <p:cNvPr id="106" name="Google Shape;106;p13"/>
          <p:cNvSpPr txBox="1">
            <a:spLocks noGrp="1"/>
          </p:cNvSpPr>
          <p:nvPr>
            <p:ph type="title" idx="14" hasCustomPrompt="1"/>
          </p:nvPr>
        </p:nvSpPr>
        <p:spPr>
          <a:xfrm>
            <a:off x="5086498" y="2380070"/>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9pPr>
          </a:lstStyle>
          <a:p>
            <a:r>
              <a:t>xx%</a:t>
            </a:r>
          </a:p>
        </p:txBody>
      </p:sp>
      <p:sp>
        <p:nvSpPr>
          <p:cNvPr id="107" name="Google Shape;107;p13"/>
          <p:cNvSpPr txBox="1">
            <a:spLocks noGrp="1"/>
          </p:cNvSpPr>
          <p:nvPr>
            <p:ph type="title" idx="15" hasCustomPrompt="1"/>
          </p:nvPr>
        </p:nvSpPr>
        <p:spPr>
          <a:xfrm>
            <a:off x="5086498" y="3470290"/>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9pPr>
          </a:lstStyle>
          <a:p>
            <a:r>
              <a:t>xx%</a:t>
            </a:r>
          </a:p>
        </p:txBody>
      </p:sp>
      <p:sp>
        <p:nvSpPr>
          <p:cNvPr id="108" name="Google Shape;108;p13"/>
          <p:cNvSpPr txBox="1">
            <a:spLocks noGrp="1"/>
          </p:cNvSpPr>
          <p:nvPr>
            <p:ph type="subTitle" idx="1"/>
          </p:nvPr>
        </p:nvSpPr>
        <p:spPr>
          <a:xfrm>
            <a:off x="1812158" y="1987720"/>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9" name="Google Shape;109;p13"/>
          <p:cNvSpPr txBox="1">
            <a:spLocks noGrp="1"/>
          </p:cNvSpPr>
          <p:nvPr>
            <p:ph type="subTitle" idx="16"/>
          </p:nvPr>
        </p:nvSpPr>
        <p:spPr>
          <a:xfrm>
            <a:off x="1812158" y="4169397"/>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0" name="Google Shape;110;p13"/>
          <p:cNvSpPr txBox="1">
            <a:spLocks noGrp="1"/>
          </p:cNvSpPr>
          <p:nvPr>
            <p:ph type="subTitle" idx="17"/>
          </p:nvPr>
        </p:nvSpPr>
        <p:spPr>
          <a:xfrm>
            <a:off x="5086498" y="1987720"/>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1" name="Google Shape;111;p13"/>
          <p:cNvSpPr txBox="1">
            <a:spLocks noGrp="1"/>
          </p:cNvSpPr>
          <p:nvPr>
            <p:ph type="subTitle" idx="18"/>
          </p:nvPr>
        </p:nvSpPr>
        <p:spPr>
          <a:xfrm>
            <a:off x="5086498" y="4169397"/>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2" name="Google Shape;112;p13"/>
          <p:cNvSpPr txBox="1">
            <a:spLocks noGrp="1"/>
          </p:cNvSpPr>
          <p:nvPr>
            <p:ph type="subTitle" idx="19"/>
          </p:nvPr>
        </p:nvSpPr>
        <p:spPr>
          <a:xfrm>
            <a:off x="1812158" y="3078523"/>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3" name="Google Shape;113;p13"/>
          <p:cNvSpPr txBox="1">
            <a:spLocks noGrp="1"/>
          </p:cNvSpPr>
          <p:nvPr>
            <p:ph type="subTitle" idx="20"/>
          </p:nvPr>
        </p:nvSpPr>
        <p:spPr>
          <a:xfrm>
            <a:off x="5086498" y="3078523"/>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114" name="Google Shape;114;p13"/>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15" name="Google Shape;115;p13"/>
          <p:cNvSpPr txBox="1">
            <a:spLocks noGrp="1"/>
          </p:cNvSpPr>
          <p:nvPr>
            <p:ph type="title" idx="21"/>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one column 1">
  <p:cSld name="CUSTOM_21">
    <p:bg>
      <p:bgPr>
        <a:blipFill>
          <a:blip r:embed="rId2"/>
          <a:stretch>
            <a:fillRect/>
          </a:stretch>
        </a:blipFill>
        <a:effectLst/>
      </p:bgPr>
    </p:bg>
    <p:spTree>
      <p:nvGrpSpPr>
        <p:cNvPr id="1" name="Shape 116"/>
        <p:cNvGrpSpPr/>
        <p:nvPr/>
      </p:nvGrpSpPr>
      <p:grpSpPr>
        <a:xfrm>
          <a:off x="0" y="0"/>
          <a:ext cx="0" cy="0"/>
          <a:chOff x="0" y="0"/>
          <a:chExt cx="0" cy="0"/>
        </a:xfrm>
      </p:grpSpPr>
      <p:sp>
        <p:nvSpPr>
          <p:cNvPr id="117" name="Google Shape;117;p14"/>
          <p:cNvSpPr/>
          <p:nvPr/>
        </p:nvSpPr>
        <p:spPr>
          <a:xfrm>
            <a:off x="-1248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118" name="Google Shape;118;p14"/>
          <p:cNvSpPr/>
          <p:nvPr/>
        </p:nvSpPr>
        <p:spPr>
          <a:xfrm>
            <a:off x="118600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119" name="Google Shape;119;p14"/>
          <p:cNvSpPr/>
          <p:nvPr/>
        </p:nvSpPr>
        <p:spPr>
          <a:xfrm>
            <a:off x="479395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sp>
        <p:nvSpPr>
          <p:cNvPr id="120" name="Google Shape;120;p14"/>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txBox="1">
            <a:spLocks noGrp="1"/>
          </p:cNvSpPr>
          <p:nvPr>
            <p:ph type="body" idx="1"/>
          </p:nvPr>
        </p:nvSpPr>
        <p:spPr>
          <a:xfrm>
            <a:off x="4968035" y="2381425"/>
            <a:ext cx="2547000" cy="7989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122" name="Google Shape;122;p14"/>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23" name="Google Shape;123;p14"/>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4">
    <p:bg>
      <p:bgPr>
        <a:blipFill>
          <a:blip r:embed="rId2"/>
          <a:stretch>
            <a:fillRect/>
          </a:stretch>
        </a:blipFill>
        <a:effectLst/>
      </p:bgPr>
    </p:bg>
    <p:spTree>
      <p:nvGrpSpPr>
        <p:cNvPr id="1" name="Shape 124"/>
        <p:cNvGrpSpPr/>
        <p:nvPr/>
      </p:nvGrpSpPr>
      <p:grpSpPr>
        <a:xfrm>
          <a:off x="0" y="0"/>
          <a:ext cx="0" cy="0"/>
          <a:chOff x="0" y="0"/>
          <a:chExt cx="0" cy="0"/>
        </a:xfrm>
      </p:grpSpPr>
      <p:grpSp>
        <p:nvGrpSpPr>
          <p:cNvPr id="125" name="Google Shape;125;p15"/>
          <p:cNvGrpSpPr/>
          <p:nvPr/>
        </p:nvGrpSpPr>
        <p:grpSpPr>
          <a:xfrm>
            <a:off x="-299629" y="-137325"/>
            <a:ext cx="9550450" cy="5418141"/>
            <a:chOff x="-124850" y="-137325"/>
            <a:chExt cx="9550450" cy="5418141"/>
          </a:xfrm>
        </p:grpSpPr>
        <p:sp>
          <p:nvSpPr>
            <p:cNvPr id="126" name="Google Shape;126;p15"/>
            <p:cNvSpPr/>
            <p:nvPr/>
          </p:nvSpPr>
          <p:spPr>
            <a:xfrm flipH="1">
              <a:off x="51809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127" name="Google Shape;127;p15"/>
            <p:cNvSpPr/>
            <p:nvPr/>
          </p:nvSpPr>
          <p:spPr>
            <a:xfrm flipH="1">
              <a:off x="-12485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128" name="Google Shape;128;p15"/>
            <p:cNvSpPr/>
            <p:nvPr/>
          </p:nvSpPr>
          <p:spPr>
            <a:xfrm flipH="1">
              <a:off x="8740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grpSp>
      <p:sp>
        <p:nvSpPr>
          <p:cNvPr id="129" name="Google Shape;129;p15"/>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31" name="Google Shape;131;p15"/>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CUSTOM_5">
    <p:bg>
      <p:bgPr>
        <a:blipFill>
          <a:blip r:embed="rId2"/>
          <a:stretch>
            <a:fillRect/>
          </a:stretch>
        </a:blipFill>
        <a:effectLst/>
      </p:bgPr>
    </p:bg>
    <p:spTree>
      <p:nvGrpSpPr>
        <p:cNvPr id="1" name="Shape 132"/>
        <p:cNvGrpSpPr/>
        <p:nvPr/>
      </p:nvGrpSpPr>
      <p:grpSpPr>
        <a:xfrm>
          <a:off x="0" y="0"/>
          <a:ext cx="0" cy="0"/>
          <a:chOff x="0" y="0"/>
          <a:chExt cx="0" cy="0"/>
        </a:xfrm>
      </p:grpSpPr>
      <p:sp>
        <p:nvSpPr>
          <p:cNvPr id="133" name="Google Shape;133;p16"/>
          <p:cNvSpPr/>
          <p:nvPr/>
        </p:nvSpPr>
        <p:spPr>
          <a:xfrm>
            <a:off x="-74900"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134" name="Google Shape;134;p16"/>
          <p:cNvSpPr/>
          <p:nvPr/>
        </p:nvSpPr>
        <p:spPr>
          <a:xfrm>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135" name="Google Shape;135;p16"/>
          <p:cNvSpPr/>
          <p:nvPr/>
        </p:nvSpPr>
        <p:spPr>
          <a:xfrm>
            <a:off x="1672891"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136" name="Google Shape;136;p16"/>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txBox="1">
            <a:spLocks noGrp="1"/>
          </p:cNvSpPr>
          <p:nvPr>
            <p:ph type="title"/>
          </p:nvPr>
        </p:nvSpPr>
        <p:spPr>
          <a:xfrm>
            <a:off x="2048424" y="15718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138" name="Google Shape;138;p16"/>
          <p:cNvSpPr txBox="1">
            <a:spLocks noGrp="1"/>
          </p:cNvSpPr>
          <p:nvPr>
            <p:ph type="subTitle" idx="1"/>
          </p:nvPr>
        </p:nvSpPr>
        <p:spPr>
          <a:xfrm>
            <a:off x="1557925" y="1849645"/>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9" name="Google Shape;139;p16"/>
          <p:cNvSpPr txBox="1">
            <a:spLocks noGrp="1"/>
          </p:cNvSpPr>
          <p:nvPr>
            <p:ph type="title" idx="2"/>
          </p:nvPr>
        </p:nvSpPr>
        <p:spPr>
          <a:xfrm>
            <a:off x="5663855" y="15718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140" name="Google Shape;140;p16"/>
          <p:cNvSpPr txBox="1">
            <a:spLocks noGrp="1"/>
          </p:cNvSpPr>
          <p:nvPr>
            <p:ph type="subTitle" idx="3"/>
          </p:nvPr>
        </p:nvSpPr>
        <p:spPr>
          <a:xfrm>
            <a:off x="5173355" y="184964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1" name="Google Shape;141;p16"/>
          <p:cNvSpPr txBox="1">
            <a:spLocks noGrp="1"/>
          </p:cNvSpPr>
          <p:nvPr>
            <p:ph type="title" idx="4"/>
          </p:nvPr>
        </p:nvSpPr>
        <p:spPr>
          <a:xfrm>
            <a:off x="3742650" y="294096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142" name="Google Shape;142;p16"/>
          <p:cNvSpPr txBox="1">
            <a:spLocks noGrp="1"/>
          </p:cNvSpPr>
          <p:nvPr>
            <p:ph type="subTitle" idx="5"/>
          </p:nvPr>
        </p:nvSpPr>
        <p:spPr>
          <a:xfrm>
            <a:off x="3252150" y="321994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143" name="Google Shape;143;p16"/>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44" name="Google Shape;144;p16"/>
          <p:cNvSpPr txBox="1">
            <a:spLocks noGrp="1"/>
          </p:cNvSpPr>
          <p:nvPr>
            <p:ph type="title" idx="6"/>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1">
  <p:cSld name="CUSTOM_1_1">
    <p:bg>
      <p:bgPr>
        <a:blipFill>
          <a:blip r:embed="rId2"/>
          <a:stretch>
            <a:fillRect/>
          </a:stretch>
        </a:blipFill>
        <a:effectLst/>
      </p:bgPr>
    </p:bg>
    <p:spTree>
      <p:nvGrpSpPr>
        <p:cNvPr id="1" name="Shape 145"/>
        <p:cNvGrpSpPr/>
        <p:nvPr/>
      </p:nvGrpSpPr>
      <p:grpSpPr>
        <a:xfrm>
          <a:off x="0" y="0"/>
          <a:ext cx="0" cy="0"/>
          <a:chOff x="0" y="0"/>
          <a:chExt cx="0" cy="0"/>
        </a:xfrm>
      </p:grpSpPr>
      <p:sp>
        <p:nvSpPr>
          <p:cNvPr id="146" name="Google Shape;146;p17"/>
          <p:cNvSpPr/>
          <p:nvPr/>
        </p:nvSpPr>
        <p:spPr>
          <a:xfrm flipH="1">
            <a:off x="5168482"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147" name="Google Shape;147;p17"/>
          <p:cNvSpPr/>
          <p:nvPr/>
        </p:nvSpPr>
        <p:spPr>
          <a:xfrm flipH="1">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148" name="Google Shape;148;p17"/>
          <p:cNvSpPr/>
          <p:nvPr/>
        </p:nvSpPr>
        <p:spPr>
          <a:xfrm flipH="1">
            <a:off x="-37434"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149" name="Google Shape;149;p17"/>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1" name="Google Shape;151;p17"/>
          <p:cNvSpPr txBox="1">
            <a:spLocks noGrp="1"/>
          </p:cNvSpPr>
          <p:nvPr>
            <p:ph type="title" idx="2"/>
          </p:nvPr>
        </p:nvSpPr>
        <p:spPr>
          <a:xfrm>
            <a:off x="2271525" y="1585263"/>
            <a:ext cx="11820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152" name="Google Shape;152;p17"/>
          <p:cNvSpPr txBox="1">
            <a:spLocks noGrp="1"/>
          </p:cNvSpPr>
          <p:nvPr>
            <p:ph type="subTitle" idx="1"/>
          </p:nvPr>
        </p:nvSpPr>
        <p:spPr>
          <a:xfrm>
            <a:off x="1496175" y="1871761"/>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3" name="Google Shape;153;p17"/>
          <p:cNvSpPr txBox="1">
            <a:spLocks noGrp="1"/>
          </p:cNvSpPr>
          <p:nvPr>
            <p:ph type="title" idx="3"/>
          </p:nvPr>
        </p:nvSpPr>
        <p:spPr>
          <a:xfrm>
            <a:off x="2271525" y="3096963"/>
            <a:ext cx="11820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154" name="Google Shape;154;p17"/>
          <p:cNvSpPr txBox="1">
            <a:spLocks noGrp="1"/>
          </p:cNvSpPr>
          <p:nvPr>
            <p:ph type="subTitle" idx="4"/>
          </p:nvPr>
        </p:nvSpPr>
        <p:spPr>
          <a:xfrm>
            <a:off x="1496175" y="3390397"/>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5" name="Google Shape;155;p17"/>
          <p:cNvSpPr txBox="1">
            <a:spLocks noGrp="1"/>
          </p:cNvSpPr>
          <p:nvPr>
            <p:ph type="title" idx="5"/>
          </p:nvPr>
        </p:nvSpPr>
        <p:spPr>
          <a:xfrm>
            <a:off x="5690475" y="1585263"/>
            <a:ext cx="11820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156" name="Google Shape;156;p17"/>
          <p:cNvSpPr txBox="1">
            <a:spLocks noGrp="1"/>
          </p:cNvSpPr>
          <p:nvPr>
            <p:ph type="subTitle" idx="6"/>
          </p:nvPr>
        </p:nvSpPr>
        <p:spPr>
          <a:xfrm>
            <a:off x="4915125" y="1871761"/>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7" name="Google Shape;157;p17"/>
          <p:cNvSpPr txBox="1">
            <a:spLocks noGrp="1"/>
          </p:cNvSpPr>
          <p:nvPr>
            <p:ph type="title" idx="7"/>
          </p:nvPr>
        </p:nvSpPr>
        <p:spPr>
          <a:xfrm>
            <a:off x="5690475" y="3097113"/>
            <a:ext cx="11820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158" name="Google Shape;158;p17"/>
          <p:cNvSpPr txBox="1">
            <a:spLocks noGrp="1"/>
          </p:cNvSpPr>
          <p:nvPr>
            <p:ph type="subTitle" idx="8"/>
          </p:nvPr>
        </p:nvSpPr>
        <p:spPr>
          <a:xfrm>
            <a:off x="4915125" y="3389952"/>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159" name="Google Shape;159;p17"/>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CUSTOM_6">
    <p:bg>
      <p:bgPr>
        <a:blipFill>
          <a:blip r:embed="rId2"/>
          <a:stretch>
            <a:fillRect/>
          </a:stretch>
        </a:blipFill>
        <a:effectLst/>
      </p:bgPr>
    </p:bg>
    <p:spTree>
      <p:nvGrpSpPr>
        <p:cNvPr id="1" name="Shape 160"/>
        <p:cNvGrpSpPr/>
        <p:nvPr/>
      </p:nvGrpSpPr>
      <p:grpSpPr>
        <a:xfrm>
          <a:off x="0" y="0"/>
          <a:ext cx="0" cy="0"/>
          <a:chOff x="0" y="0"/>
          <a:chExt cx="0" cy="0"/>
        </a:xfrm>
      </p:grpSpPr>
      <p:sp>
        <p:nvSpPr>
          <p:cNvPr id="161" name="Google Shape;161;p18"/>
          <p:cNvSpPr/>
          <p:nvPr/>
        </p:nvSpPr>
        <p:spPr>
          <a:xfrm rot="10800000" flipH="1">
            <a:off x="-74900" y="1635441"/>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162" name="Google Shape;162;p18"/>
          <p:cNvSpPr/>
          <p:nvPr/>
        </p:nvSpPr>
        <p:spPr>
          <a:xfrm rot="10800000" flipH="1">
            <a:off x="-74909" y="-74900"/>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163" name="Google Shape;163;p18"/>
          <p:cNvSpPr/>
          <p:nvPr/>
        </p:nvSpPr>
        <p:spPr>
          <a:xfrm rot="10800000" flipH="1">
            <a:off x="1672891" y="1385757"/>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164" name="Google Shape;164;p18"/>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txBox="1">
            <a:spLocks noGrp="1"/>
          </p:cNvSpPr>
          <p:nvPr>
            <p:ph type="title"/>
          </p:nvPr>
        </p:nvSpPr>
        <p:spPr>
          <a:xfrm>
            <a:off x="1974300" y="1897400"/>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cxnSp>
        <p:nvCxnSpPr>
          <p:cNvPr id="166" name="Google Shape;166;p18"/>
          <p:cNvCxnSpPr/>
          <p:nvPr/>
        </p:nvCxnSpPr>
        <p:spPr>
          <a:xfrm>
            <a:off x="4426663" y="1897400"/>
            <a:ext cx="290700" cy="0"/>
          </a:xfrm>
          <a:prstGeom prst="straightConnector1">
            <a:avLst/>
          </a:prstGeom>
          <a:noFill/>
          <a:ln w="19050" cap="flat" cmpd="sng">
            <a:solidFill>
              <a:schemeClr val="accent2"/>
            </a:solidFill>
            <a:prstDash val="solid"/>
            <a:round/>
            <a:headEnd type="none" w="med" len="med"/>
            <a:tailEnd type="none" w="med" len="med"/>
          </a:ln>
        </p:spPr>
      </p:cxnSp>
      <p:sp>
        <p:nvSpPr>
          <p:cNvPr id="167" name="Google Shape;167;p18"/>
          <p:cNvSpPr txBox="1">
            <a:spLocks noGrp="1"/>
          </p:cNvSpPr>
          <p:nvPr>
            <p:ph type="subTitle" idx="1"/>
          </p:nvPr>
        </p:nvSpPr>
        <p:spPr>
          <a:xfrm>
            <a:off x="2607250" y="2777775"/>
            <a:ext cx="3699300" cy="25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7">
    <p:bg>
      <p:bgPr>
        <a:blipFill>
          <a:blip r:embed="rId2"/>
          <a:stretch>
            <a:fillRect/>
          </a:stretch>
        </a:blipFill>
        <a:effectLst/>
      </p:bgPr>
    </p:bg>
    <p:spTree>
      <p:nvGrpSpPr>
        <p:cNvPr id="1" name="Shape 168"/>
        <p:cNvGrpSpPr/>
        <p:nvPr/>
      </p:nvGrpSpPr>
      <p:grpSpPr>
        <a:xfrm>
          <a:off x="0" y="0"/>
          <a:ext cx="0" cy="0"/>
          <a:chOff x="0" y="0"/>
          <a:chExt cx="0" cy="0"/>
        </a:xfrm>
      </p:grpSpPr>
      <p:sp>
        <p:nvSpPr>
          <p:cNvPr id="169" name="Google Shape;169;p19"/>
          <p:cNvSpPr/>
          <p:nvPr/>
        </p:nvSpPr>
        <p:spPr>
          <a:xfrm>
            <a:off x="-112366" y="-74900"/>
            <a:ext cx="4455825" cy="3945000"/>
          </a:xfrm>
          <a:custGeom>
            <a:avLst/>
            <a:gdLst/>
            <a:ahLst/>
            <a:cxnLst/>
            <a:rect l="l" t="t" r="r" b="b"/>
            <a:pathLst>
              <a:path w="178233" h="157800" extrusionOk="0">
                <a:moveTo>
                  <a:pt x="128338" y="0"/>
                </a:moveTo>
                <a:lnTo>
                  <a:pt x="0" y="0"/>
                </a:lnTo>
                <a:lnTo>
                  <a:pt x="0" y="157800"/>
                </a:lnTo>
                <a:lnTo>
                  <a:pt x="178233" y="110043"/>
                </a:lnTo>
                <a:close/>
              </a:path>
            </a:pathLst>
          </a:custGeom>
          <a:solidFill>
            <a:srgbClr val="9EDDEF">
              <a:alpha val="29460"/>
            </a:srgbClr>
          </a:solidFill>
          <a:ln>
            <a:noFill/>
          </a:ln>
        </p:spPr>
      </p:sp>
      <p:sp>
        <p:nvSpPr>
          <p:cNvPr id="170" name="Google Shape;170;p19"/>
          <p:cNvSpPr/>
          <p:nvPr/>
        </p:nvSpPr>
        <p:spPr>
          <a:xfrm>
            <a:off x="3096091" y="-74900"/>
            <a:ext cx="6204650" cy="4232150"/>
          </a:xfrm>
          <a:custGeom>
            <a:avLst/>
            <a:gdLst/>
            <a:ahLst/>
            <a:cxnLst/>
            <a:rect l="l" t="t" r="r" b="b"/>
            <a:pathLst>
              <a:path w="248186" h="169286" extrusionOk="0">
                <a:moveTo>
                  <a:pt x="0" y="0"/>
                </a:moveTo>
                <a:lnTo>
                  <a:pt x="248186" y="0"/>
                </a:lnTo>
                <a:lnTo>
                  <a:pt x="247687" y="169286"/>
                </a:lnTo>
                <a:lnTo>
                  <a:pt x="48938" y="111359"/>
                </a:lnTo>
                <a:close/>
              </a:path>
            </a:pathLst>
          </a:custGeom>
          <a:solidFill>
            <a:srgbClr val="F7E5B7">
              <a:alpha val="52679"/>
            </a:srgbClr>
          </a:solidFill>
          <a:ln>
            <a:noFill/>
          </a:ln>
        </p:spPr>
      </p:sp>
      <p:sp>
        <p:nvSpPr>
          <p:cNvPr id="171" name="Google Shape;171;p19"/>
          <p:cNvSpPr/>
          <p:nvPr/>
        </p:nvSpPr>
        <p:spPr>
          <a:xfrm>
            <a:off x="-124825" y="2696600"/>
            <a:ext cx="6564300" cy="2559275"/>
          </a:xfrm>
          <a:custGeom>
            <a:avLst/>
            <a:gdLst/>
            <a:ahLst/>
            <a:cxnLst/>
            <a:rect l="l" t="t" r="r" b="b"/>
            <a:pathLst>
              <a:path w="262572" h="102371" extrusionOk="0">
                <a:moveTo>
                  <a:pt x="0" y="46941"/>
                </a:moveTo>
                <a:lnTo>
                  <a:pt x="0" y="102371"/>
                </a:lnTo>
                <a:lnTo>
                  <a:pt x="262572" y="102362"/>
                </a:lnTo>
                <a:lnTo>
                  <a:pt x="242678" y="19120"/>
                </a:lnTo>
                <a:lnTo>
                  <a:pt x="177276" y="0"/>
                </a:lnTo>
                <a:close/>
              </a:path>
            </a:pathLst>
          </a:custGeom>
          <a:solidFill>
            <a:srgbClr val="96B3C1">
              <a:alpha val="38840"/>
            </a:srgbClr>
          </a:solidFill>
          <a:ln>
            <a:noFill/>
          </a:ln>
        </p:spPr>
      </p:sp>
      <p:sp>
        <p:nvSpPr>
          <p:cNvPr id="172" name="Google Shape;172;p19"/>
          <p:cNvSpPr/>
          <p:nvPr/>
        </p:nvSpPr>
        <p:spPr>
          <a:xfrm>
            <a:off x="5930009" y="3160026"/>
            <a:ext cx="3395700" cy="2134800"/>
          </a:xfrm>
          <a:custGeom>
            <a:avLst/>
            <a:gdLst/>
            <a:ahLst/>
            <a:cxnLst/>
            <a:rect l="l" t="t" r="r" b="b"/>
            <a:pathLst>
              <a:path w="135828" h="85392" extrusionOk="0">
                <a:moveTo>
                  <a:pt x="0" y="0"/>
                </a:moveTo>
                <a:lnTo>
                  <a:pt x="135828" y="40449"/>
                </a:lnTo>
                <a:lnTo>
                  <a:pt x="135828" y="85392"/>
                </a:lnTo>
                <a:lnTo>
                  <a:pt x="20973" y="85392"/>
                </a:lnTo>
                <a:close/>
              </a:path>
            </a:pathLst>
          </a:custGeom>
          <a:solidFill>
            <a:srgbClr val="595959">
              <a:alpha val="16960"/>
            </a:srgbClr>
          </a:solidFill>
          <a:ln>
            <a:noFill/>
          </a:ln>
        </p:spPr>
      </p:sp>
      <p:sp>
        <p:nvSpPr>
          <p:cNvPr id="173" name="Google Shape;173;p19"/>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19"/>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75" name="Google Shape;175;p19"/>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8">
    <p:bg>
      <p:bgPr>
        <a:blipFill>
          <a:blip r:embed="rId2"/>
          <a:stretch>
            <a:fillRect/>
          </a:stretch>
        </a:blipFill>
        <a:effectLst/>
      </p:bgPr>
    </p:bg>
    <p:spTree>
      <p:nvGrpSpPr>
        <p:cNvPr id="1" name="Shape 176"/>
        <p:cNvGrpSpPr/>
        <p:nvPr/>
      </p:nvGrpSpPr>
      <p:grpSpPr>
        <a:xfrm>
          <a:off x="0" y="0"/>
          <a:ext cx="0" cy="0"/>
          <a:chOff x="0" y="0"/>
          <a:chExt cx="0" cy="0"/>
        </a:xfrm>
      </p:grpSpPr>
      <p:grpSp>
        <p:nvGrpSpPr>
          <p:cNvPr id="177" name="Google Shape;177;p20"/>
          <p:cNvGrpSpPr/>
          <p:nvPr/>
        </p:nvGrpSpPr>
        <p:grpSpPr>
          <a:xfrm flipH="1">
            <a:off x="-136250" y="-74900"/>
            <a:ext cx="9461959" cy="5380700"/>
            <a:chOff x="-124834" y="-74900"/>
            <a:chExt cx="9461959" cy="5380700"/>
          </a:xfrm>
        </p:grpSpPr>
        <p:sp>
          <p:nvSpPr>
            <p:cNvPr id="178" name="Google Shape;178;p20"/>
            <p:cNvSpPr/>
            <p:nvPr/>
          </p:nvSpPr>
          <p:spPr>
            <a:xfrm>
              <a:off x="-112366" y="-74900"/>
              <a:ext cx="4455825" cy="3945000"/>
            </a:xfrm>
            <a:custGeom>
              <a:avLst/>
              <a:gdLst/>
              <a:ahLst/>
              <a:cxnLst/>
              <a:rect l="l" t="t" r="r" b="b"/>
              <a:pathLst>
                <a:path w="178233" h="157800" extrusionOk="0">
                  <a:moveTo>
                    <a:pt x="128338" y="0"/>
                  </a:moveTo>
                  <a:lnTo>
                    <a:pt x="0" y="0"/>
                  </a:lnTo>
                  <a:lnTo>
                    <a:pt x="0" y="157800"/>
                  </a:lnTo>
                  <a:lnTo>
                    <a:pt x="178233" y="110043"/>
                  </a:lnTo>
                  <a:close/>
                </a:path>
              </a:pathLst>
            </a:custGeom>
            <a:solidFill>
              <a:srgbClr val="9EDDEF">
                <a:alpha val="29460"/>
              </a:srgbClr>
            </a:solidFill>
            <a:ln>
              <a:noFill/>
            </a:ln>
          </p:spPr>
        </p:sp>
        <p:sp>
          <p:nvSpPr>
            <p:cNvPr id="179" name="Google Shape;179;p20"/>
            <p:cNvSpPr/>
            <p:nvPr/>
          </p:nvSpPr>
          <p:spPr>
            <a:xfrm>
              <a:off x="3096091" y="-74900"/>
              <a:ext cx="6204650" cy="4232150"/>
            </a:xfrm>
            <a:custGeom>
              <a:avLst/>
              <a:gdLst/>
              <a:ahLst/>
              <a:cxnLst/>
              <a:rect l="l" t="t" r="r" b="b"/>
              <a:pathLst>
                <a:path w="248186" h="169286" extrusionOk="0">
                  <a:moveTo>
                    <a:pt x="0" y="0"/>
                  </a:moveTo>
                  <a:lnTo>
                    <a:pt x="248186" y="0"/>
                  </a:lnTo>
                  <a:lnTo>
                    <a:pt x="247687" y="169286"/>
                  </a:lnTo>
                  <a:lnTo>
                    <a:pt x="48938" y="111359"/>
                  </a:lnTo>
                  <a:close/>
                </a:path>
              </a:pathLst>
            </a:custGeom>
            <a:solidFill>
              <a:srgbClr val="F7E5B7">
                <a:alpha val="52679"/>
              </a:srgbClr>
            </a:solidFill>
            <a:ln>
              <a:noFill/>
            </a:ln>
          </p:spPr>
        </p:sp>
        <p:sp>
          <p:nvSpPr>
            <p:cNvPr id="180" name="Google Shape;180;p20"/>
            <p:cNvSpPr/>
            <p:nvPr/>
          </p:nvSpPr>
          <p:spPr>
            <a:xfrm>
              <a:off x="-124834" y="2696591"/>
              <a:ext cx="6579175" cy="2559275"/>
            </a:xfrm>
            <a:custGeom>
              <a:avLst/>
              <a:gdLst/>
              <a:ahLst/>
              <a:cxnLst/>
              <a:rect l="l" t="t" r="r" b="b"/>
              <a:pathLst>
                <a:path w="263167" h="102371" extrusionOk="0">
                  <a:moveTo>
                    <a:pt x="0" y="46941"/>
                  </a:moveTo>
                  <a:lnTo>
                    <a:pt x="0" y="102371"/>
                  </a:lnTo>
                  <a:lnTo>
                    <a:pt x="263167" y="102371"/>
                  </a:lnTo>
                  <a:lnTo>
                    <a:pt x="241195" y="18976"/>
                  </a:lnTo>
                  <a:lnTo>
                    <a:pt x="177276" y="0"/>
                  </a:lnTo>
                  <a:close/>
                </a:path>
              </a:pathLst>
            </a:custGeom>
            <a:solidFill>
              <a:srgbClr val="96B3C1">
                <a:alpha val="38840"/>
              </a:srgbClr>
            </a:solidFill>
            <a:ln>
              <a:noFill/>
            </a:ln>
          </p:spPr>
        </p:sp>
        <p:sp>
          <p:nvSpPr>
            <p:cNvPr id="181" name="Google Shape;181;p20"/>
            <p:cNvSpPr/>
            <p:nvPr/>
          </p:nvSpPr>
          <p:spPr>
            <a:xfrm>
              <a:off x="5887625" y="3176625"/>
              <a:ext cx="3449500" cy="2129175"/>
            </a:xfrm>
            <a:custGeom>
              <a:avLst/>
              <a:gdLst/>
              <a:ahLst/>
              <a:cxnLst/>
              <a:rect l="l" t="t" r="r" b="b"/>
              <a:pathLst>
                <a:path w="137980" h="85167" extrusionOk="0">
                  <a:moveTo>
                    <a:pt x="0" y="0"/>
                  </a:moveTo>
                  <a:lnTo>
                    <a:pt x="137980" y="39627"/>
                  </a:lnTo>
                  <a:lnTo>
                    <a:pt x="137523" y="85167"/>
                  </a:lnTo>
                  <a:lnTo>
                    <a:pt x="22885" y="83685"/>
                  </a:lnTo>
                  <a:close/>
                </a:path>
              </a:pathLst>
            </a:custGeom>
            <a:solidFill>
              <a:srgbClr val="595959">
                <a:alpha val="16960"/>
              </a:srgbClr>
            </a:solidFill>
            <a:ln>
              <a:noFill/>
            </a:ln>
          </p:spPr>
        </p:sp>
      </p:grpSp>
      <p:sp>
        <p:nvSpPr>
          <p:cNvPr id="182" name="Google Shape;182;p20"/>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3" name="Google Shape;183;p20"/>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84" name="Google Shape;184;p20"/>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stretch>
            <a:fillRect/>
          </a:stretch>
        </a:blipFill>
        <a:effectLst/>
      </p:bgPr>
    </p:bg>
    <p:spTree>
      <p:nvGrpSpPr>
        <p:cNvPr id="1" name="Shape 16"/>
        <p:cNvGrpSpPr/>
        <p:nvPr/>
      </p:nvGrpSpPr>
      <p:grpSpPr>
        <a:xfrm>
          <a:off x="0" y="0"/>
          <a:ext cx="0" cy="0"/>
          <a:chOff x="0" y="0"/>
          <a:chExt cx="0" cy="0"/>
        </a:xfrm>
      </p:grpSpPr>
      <p:sp>
        <p:nvSpPr>
          <p:cNvPr id="17" name="Google Shape;17;p3"/>
          <p:cNvSpPr/>
          <p:nvPr/>
        </p:nvSpPr>
        <p:spPr>
          <a:xfrm rot="10800000">
            <a:off x="4919006" y="205783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96B3C1">
              <a:alpha val="38840"/>
            </a:srgbClr>
          </a:solidFill>
          <a:ln>
            <a:noFill/>
          </a:ln>
        </p:spPr>
      </p:sp>
      <p:sp>
        <p:nvSpPr>
          <p:cNvPr id="18" name="Google Shape;18;p3"/>
          <p:cNvSpPr/>
          <p:nvPr/>
        </p:nvSpPr>
        <p:spPr>
          <a:xfrm rot="10800000">
            <a:off x="2472431" y="-7015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19" name="Google Shape;19;p3"/>
          <p:cNvSpPr/>
          <p:nvPr/>
        </p:nvSpPr>
        <p:spPr>
          <a:xfrm rot="10800000">
            <a:off x="-48100" y="21545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29460"/>
            </a:srgbClr>
          </a:solidFill>
          <a:ln>
            <a:noFill/>
          </a:ln>
        </p:spPr>
      </p:sp>
      <p:sp>
        <p:nvSpPr>
          <p:cNvPr id="20" name="Google Shape;20;p3"/>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a:spLocks noGrp="1"/>
          </p:cNvSpPr>
          <p:nvPr>
            <p:ph type="title"/>
          </p:nvPr>
        </p:nvSpPr>
        <p:spPr>
          <a:xfrm>
            <a:off x="2860200" y="2746192"/>
            <a:ext cx="3423600" cy="629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3850375" y="1276877"/>
            <a:ext cx="1443300" cy="138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3" name="Google Shape;23;p3"/>
          <p:cNvSpPr txBox="1">
            <a:spLocks noGrp="1"/>
          </p:cNvSpPr>
          <p:nvPr>
            <p:ph type="subTitle" idx="1"/>
          </p:nvPr>
        </p:nvSpPr>
        <p:spPr>
          <a:xfrm>
            <a:off x="2948550" y="3462208"/>
            <a:ext cx="3246900" cy="4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 name="Google Shape;24;p3"/>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9">
    <p:bg>
      <p:bgPr>
        <a:blipFill>
          <a:blip r:embed="rId2"/>
          <a:stretch>
            <a:fillRect/>
          </a:stretch>
        </a:blipFill>
        <a:effectLst/>
      </p:bgPr>
    </p:bg>
    <p:spTree>
      <p:nvGrpSpPr>
        <p:cNvPr id="1" name="Shape 185"/>
        <p:cNvGrpSpPr/>
        <p:nvPr/>
      </p:nvGrpSpPr>
      <p:grpSpPr>
        <a:xfrm>
          <a:off x="0" y="0"/>
          <a:ext cx="0" cy="0"/>
          <a:chOff x="0" y="0"/>
          <a:chExt cx="0" cy="0"/>
        </a:xfrm>
      </p:grpSpPr>
      <p:sp>
        <p:nvSpPr>
          <p:cNvPr id="186" name="Google Shape;186;p21"/>
          <p:cNvSpPr/>
          <p:nvPr/>
        </p:nvSpPr>
        <p:spPr>
          <a:xfrm>
            <a:off x="-62425" y="-87400"/>
            <a:ext cx="4162700" cy="5280825"/>
          </a:xfrm>
          <a:custGeom>
            <a:avLst/>
            <a:gdLst/>
            <a:ahLst/>
            <a:cxnLst/>
            <a:rect l="l" t="t" r="r" b="b"/>
            <a:pathLst>
              <a:path w="166508" h="211233" extrusionOk="0">
                <a:moveTo>
                  <a:pt x="146814" y="0"/>
                </a:moveTo>
                <a:lnTo>
                  <a:pt x="0" y="0"/>
                </a:lnTo>
                <a:lnTo>
                  <a:pt x="0" y="211233"/>
                </a:lnTo>
                <a:lnTo>
                  <a:pt x="166508" y="209407"/>
                </a:lnTo>
                <a:lnTo>
                  <a:pt x="46844" y="115418"/>
                </a:lnTo>
                <a:close/>
              </a:path>
            </a:pathLst>
          </a:custGeom>
          <a:solidFill>
            <a:srgbClr val="9EDDEF">
              <a:alpha val="29460"/>
            </a:srgbClr>
          </a:solidFill>
          <a:ln>
            <a:noFill/>
          </a:ln>
        </p:spPr>
      </p:sp>
      <p:sp>
        <p:nvSpPr>
          <p:cNvPr id="187" name="Google Shape;187;p21"/>
          <p:cNvSpPr/>
          <p:nvPr/>
        </p:nvSpPr>
        <p:spPr>
          <a:xfrm>
            <a:off x="103619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F7E5B7">
              <a:alpha val="52679"/>
            </a:srgbClr>
          </a:solidFill>
          <a:ln>
            <a:noFill/>
          </a:ln>
        </p:spPr>
      </p:sp>
      <p:sp>
        <p:nvSpPr>
          <p:cNvPr id="188" name="Google Shape;188;p21"/>
          <p:cNvSpPr/>
          <p:nvPr/>
        </p:nvSpPr>
        <p:spPr>
          <a:xfrm>
            <a:off x="3387250" y="-62425"/>
            <a:ext cx="5826100" cy="5343250"/>
          </a:xfrm>
          <a:custGeom>
            <a:avLst/>
            <a:gdLst/>
            <a:ahLst/>
            <a:cxnLst/>
            <a:rect l="l" t="t" r="r" b="b"/>
            <a:pathLst>
              <a:path w="233044" h="213730" extrusionOk="0">
                <a:moveTo>
                  <a:pt x="187102" y="0"/>
                </a:moveTo>
                <a:lnTo>
                  <a:pt x="233044" y="0"/>
                </a:lnTo>
                <a:lnTo>
                  <a:pt x="233044" y="213730"/>
                </a:lnTo>
                <a:lnTo>
                  <a:pt x="28920" y="208579"/>
                </a:lnTo>
                <a:lnTo>
                  <a:pt x="0" y="186035"/>
                </a:lnTo>
                <a:close/>
              </a:path>
            </a:pathLst>
          </a:custGeom>
          <a:solidFill>
            <a:srgbClr val="96B3C1">
              <a:alpha val="38840"/>
            </a:srgbClr>
          </a:solidFill>
          <a:ln>
            <a:noFill/>
          </a:ln>
        </p:spPr>
      </p:sp>
      <p:sp>
        <p:nvSpPr>
          <p:cNvPr id="189" name="Google Shape;189;p21"/>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21"/>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91" name="Google Shape;191;p21"/>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5">
  <p:cSld name="CUSTOM_10">
    <p:bg>
      <p:bgPr>
        <a:blipFill>
          <a:blip r:embed="rId2"/>
          <a:stretch>
            <a:fillRect/>
          </a:stretch>
        </a:blipFill>
        <a:effectLst/>
      </p:bgPr>
    </p:bg>
    <p:spTree>
      <p:nvGrpSpPr>
        <p:cNvPr id="1" name="Shape 192"/>
        <p:cNvGrpSpPr/>
        <p:nvPr/>
      </p:nvGrpSpPr>
      <p:grpSpPr>
        <a:xfrm>
          <a:off x="0" y="0"/>
          <a:ext cx="0" cy="0"/>
          <a:chOff x="0" y="0"/>
          <a:chExt cx="0" cy="0"/>
        </a:xfrm>
      </p:grpSpPr>
      <p:sp>
        <p:nvSpPr>
          <p:cNvPr id="193" name="Google Shape;193;p22"/>
          <p:cNvSpPr/>
          <p:nvPr/>
        </p:nvSpPr>
        <p:spPr>
          <a:xfrm>
            <a:off x="4919975" y="-87400"/>
            <a:ext cx="4293375" cy="5280825"/>
          </a:xfrm>
          <a:custGeom>
            <a:avLst/>
            <a:gdLst/>
            <a:ahLst/>
            <a:cxnLst/>
            <a:rect l="l" t="t" r="r" b="b"/>
            <a:pathLst>
              <a:path w="171735" h="211233" extrusionOk="0">
                <a:moveTo>
                  <a:pt x="24921" y="0"/>
                </a:moveTo>
                <a:lnTo>
                  <a:pt x="171735" y="0"/>
                </a:lnTo>
                <a:lnTo>
                  <a:pt x="171735" y="211233"/>
                </a:lnTo>
                <a:lnTo>
                  <a:pt x="0" y="209809"/>
                </a:lnTo>
                <a:lnTo>
                  <a:pt x="127791" y="115854"/>
                </a:lnTo>
                <a:close/>
              </a:path>
            </a:pathLst>
          </a:custGeom>
          <a:solidFill>
            <a:srgbClr val="9EDDEF">
              <a:alpha val="29460"/>
            </a:srgbClr>
          </a:solidFill>
          <a:ln>
            <a:noFill/>
          </a:ln>
        </p:spPr>
      </p:sp>
      <p:sp>
        <p:nvSpPr>
          <p:cNvPr id="194" name="Google Shape;194;p22"/>
          <p:cNvSpPr/>
          <p:nvPr/>
        </p:nvSpPr>
        <p:spPr>
          <a:xfrm flipH="1">
            <a:off x="107364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F7E5B7">
              <a:alpha val="52679"/>
            </a:srgbClr>
          </a:solidFill>
          <a:ln>
            <a:noFill/>
          </a:ln>
        </p:spPr>
      </p:sp>
      <p:sp>
        <p:nvSpPr>
          <p:cNvPr id="195" name="Google Shape;195;p22"/>
          <p:cNvSpPr/>
          <p:nvPr/>
        </p:nvSpPr>
        <p:spPr>
          <a:xfrm>
            <a:off x="-62425" y="-62425"/>
            <a:ext cx="5755225" cy="5343250"/>
          </a:xfrm>
          <a:custGeom>
            <a:avLst/>
            <a:gdLst/>
            <a:ahLst/>
            <a:cxnLst/>
            <a:rect l="l" t="t" r="r" b="b"/>
            <a:pathLst>
              <a:path w="230209" h="213730" extrusionOk="0">
                <a:moveTo>
                  <a:pt x="45942" y="0"/>
                </a:moveTo>
                <a:lnTo>
                  <a:pt x="0" y="0"/>
                </a:lnTo>
                <a:lnTo>
                  <a:pt x="0" y="213730"/>
                </a:lnTo>
                <a:lnTo>
                  <a:pt x="199078" y="209028"/>
                </a:lnTo>
                <a:lnTo>
                  <a:pt x="230209" y="185765"/>
                </a:lnTo>
                <a:close/>
              </a:path>
            </a:pathLst>
          </a:custGeom>
          <a:solidFill>
            <a:srgbClr val="96B3C1">
              <a:alpha val="38840"/>
            </a:srgbClr>
          </a:solidFill>
          <a:ln>
            <a:noFill/>
          </a:ln>
        </p:spPr>
      </p:sp>
      <p:sp>
        <p:nvSpPr>
          <p:cNvPr id="196" name="Google Shape;196;p22"/>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7" name="Google Shape;197;p22"/>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98" name="Google Shape;198;p22"/>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11">
    <p:bg>
      <p:bgPr>
        <a:blipFill>
          <a:blip r:embed="rId2"/>
          <a:stretch>
            <a:fillRect/>
          </a:stretch>
        </a:blipFill>
        <a:effectLst/>
      </p:bgPr>
    </p:bg>
    <p:spTree>
      <p:nvGrpSpPr>
        <p:cNvPr id="1" name="Shape 199"/>
        <p:cNvGrpSpPr/>
        <p:nvPr/>
      </p:nvGrpSpPr>
      <p:grpSpPr>
        <a:xfrm>
          <a:off x="0" y="0"/>
          <a:ext cx="0" cy="0"/>
          <a:chOff x="0" y="0"/>
          <a:chExt cx="0" cy="0"/>
        </a:xfrm>
      </p:grpSpPr>
      <p:sp>
        <p:nvSpPr>
          <p:cNvPr id="200" name="Google Shape;200;p23"/>
          <p:cNvSpPr/>
          <p:nvPr/>
        </p:nvSpPr>
        <p:spPr>
          <a:xfrm>
            <a:off x="-62416" y="-87400"/>
            <a:ext cx="4332025" cy="5280825"/>
          </a:xfrm>
          <a:custGeom>
            <a:avLst/>
            <a:gdLst/>
            <a:ahLst/>
            <a:cxnLst/>
            <a:rect l="l" t="t" r="r" b="b"/>
            <a:pathLst>
              <a:path w="173281" h="211233" extrusionOk="0">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201" name="Google Shape;201;p23"/>
          <p:cNvSpPr/>
          <p:nvPr/>
        </p:nvSpPr>
        <p:spPr>
          <a:xfrm>
            <a:off x="103619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595959">
              <a:alpha val="16960"/>
            </a:srgbClr>
          </a:solidFill>
          <a:ln>
            <a:noFill/>
          </a:ln>
        </p:spPr>
      </p:sp>
      <p:sp>
        <p:nvSpPr>
          <p:cNvPr id="202" name="Google Shape;202;p23"/>
          <p:cNvSpPr/>
          <p:nvPr/>
        </p:nvSpPr>
        <p:spPr>
          <a:xfrm>
            <a:off x="3447275" y="-62425"/>
            <a:ext cx="5766075" cy="5343250"/>
          </a:xfrm>
          <a:custGeom>
            <a:avLst/>
            <a:gdLst/>
            <a:ahLst/>
            <a:cxnLst/>
            <a:rect l="l" t="t" r="r" b="b"/>
            <a:pathLst>
              <a:path w="230643" h="213730" extrusionOk="0">
                <a:moveTo>
                  <a:pt x="184701" y="0"/>
                </a:moveTo>
                <a:lnTo>
                  <a:pt x="230643" y="0"/>
                </a:lnTo>
                <a:lnTo>
                  <a:pt x="230643" y="213730"/>
                </a:lnTo>
                <a:lnTo>
                  <a:pt x="33163" y="210250"/>
                </a:lnTo>
                <a:lnTo>
                  <a:pt x="0" y="185989"/>
                </a:lnTo>
                <a:close/>
              </a:path>
            </a:pathLst>
          </a:custGeom>
          <a:solidFill>
            <a:srgbClr val="9EDDEF">
              <a:alpha val="29460"/>
            </a:srgbClr>
          </a:solidFill>
          <a:ln>
            <a:noFill/>
          </a:ln>
        </p:spPr>
      </p:sp>
      <p:sp>
        <p:nvSpPr>
          <p:cNvPr id="203" name="Google Shape;203;p23"/>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4" name="Google Shape;204;p23"/>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205" name="Google Shape;205;p23"/>
          <p:cNvSpPr txBox="1">
            <a:spLocks noGrp="1"/>
          </p:cNvSpPr>
          <p:nvPr>
            <p:ph type="title"/>
          </p:nvPr>
        </p:nvSpPr>
        <p:spPr>
          <a:xfrm>
            <a:off x="1415507" y="1754375"/>
            <a:ext cx="1602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206" name="Google Shape;206;p23"/>
          <p:cNvSpPr txBox="1">
            <a:spLocks noGrp="1"/>
          </p:cNvSpPr>
          <p:nvPr>
            <p:ph type="subTitle" idx="1"/>
          </p:nvPr>
        </p:nvSpPr>
        <p:spPr>
          <a:xfrm>
            <a:off x="1283507" y="2121233"/>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7" name="Google Shape;207;p23"/>
          <p:cNvSpPr txBox="1">
            <a:spLocks noGrp="1"/>
          </p:cNvSpPr>
          <p:nvPr>
            <p:ph type="title" idx="2"/>
          </p:nvPr>
        </p:nvSpPr>
        <p:spPr>
          <a:xfrm>
            <a:off x="1415507" y="3204653"/>
            <a:ext cx="1602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208" name="Google Shape;208;p23"/>
          <p:cNvSpPr txBox="1">
            <a:spLocks noGrp="1"/>
          </p:cNvSpPr>
          <p:nvPr>
            <p:ph type="subTitle" idx="3"/>
          </p:nvPr>
        </p:nvSpPr>
        <p:spPr>
          <a:xfrm>
            <a:off x="1283507" y="3595392"/>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9" name="Google Shape;209;p23"/>
          <p:cNvSpPr txBox="1">
            <a:spLocks noGrp="1"/>
          </p:cNvSpPr>
          <p:nvPr>
            <p:ph type="title" idx="4"/>
          </p:nvPr>
        </p:nvSpPr>
        <p:spPr>
          <a:xfrm>
            <a:off x="3777300" y="1754375"/>
            <a:ext cx="15894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210" name="Google Shape;210;p23"/>
          <p:cNvSpPr txBox="1">
            <a:spLocks noGrp="1"/>
          </p:cNvSpPr>
          <p:nvPr>
            <p:ph type="subTitle" idx="5"/>
          </p:nvPr>
        </p:nvSpPr>
        <p:spPr>
          <a:xfrm>
            <a:off x="3638700" y="2121226"/>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1" name="Google Shape;211;p23"/>
          <p:cNvSpPr txBox="1">
            <a:spLocks noGrp="1"/>
          </p:cNvSpPr>
          <p:nvPr>
            <p:ph type="title" idx="6"/>
          </p:nvPr>
        </p:nvSpPr>
        <p:spPr>
          <a:xfrm>
            <a:off x="3777300" y="3204653"/>
            <a:ext cx="15894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212" name="Google Shape;212;p23"/>
          <p:cNvSpPr txBox="1">
            <a:spLocks noGrp="1"/>
          </p:cNvSpPr>
          <p:nvPr>
            <p:ph type="subTitle" idx="7"/>
          </p:nvPr>
        </p:nvSpPr>
        <p:spPr>
          <a:xfrm>
            <a:off x="3638700" y="3595392"/>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3" name="Google Shape;213;p23"/>
          <p:cNvSpPr txBox="1">
            <a:spLocks noGrp="1"/>
          </p:cNvSpPr>
          <p:nvPr>
            <p:ph type="title" idx="8"/>
          </p:nvPr>
        </p:nvSpPr>
        <p:spPr>
          <a:xfrm>
            <a:off x="6141241" y="1754375"/>
            <a:ext cx="15840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214" name="Google Shape;214;p23"/>
          <p:cNvSpPr txBox="1">
            <a:spLocks noGrp="1"/>
          </p:cNvSpPr>
          <p:nvPr>
            <p:ph type="subTitle" idx="9"/>
          </p:nvPr>
        </p:nvSpPr>
        <p:spPr>
          <a:xfrm>
            <a:off x="5999941" y="2121226"/>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5" name="Google Shape;215;p23"/>
          <p:cNvSpPr txBox="1">
            <a:spLocks noGrp="1"/>
          </p:cNvSpPr>
          <p:nvPr>
            <p:ph type="title" idx="13"/>
          </p:nvPr>
        </p:nvSpPr>
        <p:spPr>
          <a:xfrm>
            <a:off x="6141241" y="3204653"/>
            <a:ext cx="15840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216" name="Google Shape;216;p23"/>
          <p:cNvSpPr txBox="1">
            <a:spLocks noGrp="1"/>
          </p:cNvSpPr>
          <p:nvPr>
            <p:ph type="subTitle" idx="14"/>
          </p:nvPr>
        </p:nvSpPr>
        <p:spPr>
          <a:xfrm>
            <a:off x="5999941" y="3595392"/>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7" name="Google Shape;217;p23"/>
          <p:cNvSpPr txBox="1">
            <a:spLocks noGrp="1"/>
          </p:cNvSpPr>
          <p:nvPr>
            <p:ph type="title" idx="15"/>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2">
  <p:cSld name="CUSTOM_1_1_2">
    <p:bg>
      <p:bgPr>
        <a:blipFill>
          <a:blip r:embed="rId2"/>
          <a:stretch>
            <a:fillRect/>
          </a:stretch>
        </a:blipFill>
        <a:effectLst/>
      </p:bgPr>
    </p:bg>
    <p:spTree>
      <p:nvGrpSpPr>
        <p:cNvPr id="1" name="Shape 218"/>
        <p:cNvGrpSpPr/>
        <p:nvPr/>
      </p:nvGrpSpPr>
      <p:grpSpPr>
        <a:xfrm>
          <a:off x="0" y="0"/>
          <a:ext cx="0" cy="0"/>
          <a:chOff x="0" y="0"/>
          <a:chExt cx="0" cy="0"/>
        </a:xfrm>
      </p:grpSpPr>
      <p:sp>
        <p:nvSpPr>
          <p:cNvPr id="219" name="Google Shape;219;p24"/>
          <p:cNvSpPr/>
          <p:nvPr/>
        </p:nvSpPr>
        <p:spPr>
          <a:xfrm>
            <a:off x="-55980" y="-27995"/>
            <a:ext cx="5691450" cy="5224950"/>
          </a:xfrm>
          <a:custGeom>
            <a:avLst/>
            <a:gdLst/>
            <a:ahLst/>
            <a:cxnLst/>
            <a:rect l="l" t="t" r="r" b="b"/>
            <a:pathLst>
              <a:path w="227658" h="208998" extrusionOk="0">
                <a:moveTo>
                  <a:pt x="197428" y="208998"/>
                </a:moveTo>
                <a:lnTo>
                  <a:pt x="0" y="208998"/>
                </a:lnTo>
                <a:lnTo>
                  <a:pt x="0" y="0"/>
                </a:lnTo>
                <a:lnTo>
                  <a:pt x="46651" y="0"/>
                </a:lnTo>
                <a:lnTo>
                  <a:pt x="69417" y="22393"/>
                </a:lnTo>
                <a:lnTo>
                  <a:pt x="226165" y="180261"/>
                </a:lnTo>
                <a:lnTo>
                  <a:pt x="227658" y="187725"/>
                </a:lnTo>
                <a:close/>
              </a:path>
            </a:pathLst>
          </a:custGeom>
          <a:solidFill>
            <a:srgbClr val="9EDDEF">
              <a:alpha val="29460"/>
            </a:srgbClr>
          </a:solidFill>
          <a:ln>
            <a:noFill/>
          </a:ln>
        </p:spPr>
      </p:sp>
      <p:sp>
        <p:nvSpPr>
          <p:cNvPr id="220" name="Google Shape;220;p24"/>
          <p:cNvSpPr/>
          <p:nvPr/>
        </p:nvSpPr>
        <p:spPr>
          <a:xfrm flipH="1">
            <a:off x="4881322" y="-87400"/>
            <a:ext cx="4332025" cy="5280825"/>
          </a:xfrm>
          <a:custGeom>
            <a:avLst/>
            <a:gdLst/>
            <a:ahLst/>
            <a:cxnLst/>
            <a:rect l="l" t="t" r="r" b="b"/>
            <a:pathLst>
              <a:path w="173281" h="211233" extrusionOk="0">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221" name="Google Shape;221;p24"/>
          <p:cNvSpPr/>
          <p:nvPr/>
        </p:nvSpPr>
        <p:spPr>
          <a:xfrm flipH="1">
            <a:off x="107364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595959">
              <a:alpha val="16960"/>
            </a:srgbClr>
          </a:solidFill>
          <a:ln>
            <a:noFill/>
          </a:ln>
        </p:spPr>
      </p:sp>
      <p:sp>
        <p:nvSpPr>
          <p:cNvPr id="222" name="Google Shape;222;p24"/>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4" name="Google Shape;224;p24"/>
          <p:cNvSpPr txBox="1">
            <a:spLocks noGrp="1"/>
          </p:cNvSpPr>
          <p:nvPr>
            <p:ph type="title" idx="2"/>
          </p:nvPr>
        </p:nvSpPr>
        <p:spPr>
          <a:xfrm>
            <a:off x="1603221" y="150907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225" name="Google Shape;225;p24"/>
          <p:cNvSpPr txBox="1">
            <a:spLocks noGrp="1"/>
          </p:cNvSpPr>
          <p:nvPr>
            <p:ph type="subTitle" idx="1"/>
          </p:nvPr>
        </p:nvSpPr>
        <p:spPr>
          <a:xfrm>
            <a:off x="1613925" y="1799405"/>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6" name="Google Shape;226;p24"/>
          <p:cNvSpPr txBox="1">
            <a:spLocks noGrp="1"/>
          </p:cNvSpPr>
          <p:nvPr>
            <p:ph type="title" idx="3"/>
          </p:nvPr>
        </p:nvSpPr>
        <p:spPr>
          <a:xfrm>
            <a:off x="1603125" y="309697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227" name="Google Shape;227;p24"/>
          <p:cNvSpPr txBox="1">
            <a:spLocks noGrp="1"/>
          </p:cNvSpPr>
          <p:nvPr>
            <p:ph type="subTitle" idx="4"/>
          </p:nvPr>
        </p:nvSpPr>
        <p:spPr>
          <a:xfrm>
            <a:off x="1613330" y="3483426"/>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8" name="Google Shape;228;p24"/>
          <p:cNvSpPr txBox="1">
            <a:spLocks noGrp="1"/>
          </p:cNvSpPr>
          <p:nvPr>
            <p:ph type="title" idx="5"/>
          </p:nvPr>
        </p:nvSpPr>
        <p:spPr>
          <a:xfrm>
            <a:off x="5032000" y="150907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229" name="Google Shape;229;p24"/>
          <p:cNvSpPr txBox="1">
            <a:spLocks noGrp="1"/>
          </p:cNvSpPr>
          <p:nvPr>
            <p:ph type="subTitle" idx="6"/>
          </p:nvPr>
        </p:nvSpPr>
        <p:spPr>
          <a:xfrm>
            <a:off x="5032825" y="1799405"/>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0" name="Google Shape;230;p24"/>
          <p:cNvSpPr txBox="1">
            <a:spLocks noGrp="1"/>
          </p:cNvSpPr>
          <p:nvPr>
            <p:ph type="title" idx="7"/>
          </p:nvPr>
        </p:nvSpPr>
        <p:spPr>
          <a:xfrm>
            <a:off x="5022125" y="309712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231" name="Google Shape;231;p24"/>
          <p:cNvSpPr txBox="1">
            <a:spLocks noGrp="1"/>
          </p:cNvSpPr>
          <p:nvPr>
            <p:ph type="subTitle" idx="8"/>
          </p:nvPr>
        </p:nvSpPr>
        <p:spPr>
          <a:xfrm>
            <a:off x="5032825" y="3482981"/>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232" name="Google Shape;232;p24"/>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6">
  <p:cSld name="CUSTOM_12">
    <p:bg>
      <p:bgPr>
        <a:blipFill>
          <a:blip r:embed="rId2"/>
          <a:stretch>
            <a:fillRect/>
          </a:stretch>
        </a:blipFill>
        <a:effectLst/>
      </p:bgPr>
    </p:bg>
    <p:spTree>
      <p:nvGrpSpPr>
        <p:cNvPr id="1" name="Shape 233"/>
        <p:cNvGrpSpPr/>
        <p:nvPr/>
      </p:nvGrpSpPr>
      <p:grpSpPr>
        <a:xfrm>
          <a:off x="0" y="0"/>
          <a:ext cx="0" cy="0"/>
          <a:chOff x="0" y="0"/>
          <a:chExt cx="0" cy="0"/>
        </a:xfrm>
      </p:grpSpPr>
      <p:sp>
        <p:nvSpPr>
          <p:cNvPr id="234" name="Google Shape;234;p25"/>
          <p:cNvSpPr/>
          <p:nvPr/>
        </p:nvSpPr>
        <p:spPr>
          <a:xfrm>
            <a:off x="-218375" y="2550050"/>
            <a:ext cx="4311125" cy="2803650"/>
          </a:xfrm>
          <a:custGeom>
            <a:avLst/>
            <a:gdLst/>
            <a:ahLst/>
            <a:cxnLst/>
            <a:rect l="l" t="t" r="r" b="b"/>
            <a:pathLst>
              <a:path w="172445" h="112146" extrusionOk="0">
                <a:moveTo>
                  <a:pt x="0" y="7890"/>
                </a:moveTo>
                <a:lnTo>
                  <a:pt x="0" y="112146"/>
                </a:lnTo>
                <a:lnTo>
                  <a:pt x="172445" y="34658"/>
                </a:lnTo>
                <a:lnTo>
                  <a:pt x="172445" y="0"/>
                </a:lnTo>
                <a:close/>
              </a:path>
            </a:pathLst>
          </a:custGeom>
          <a:solidFill>
            <a:srgbClr val="96B3C1">
              <a:alpha val="38840"/>
            </a:srgbClr>
          </a:solidFill>
          <a:ln>
            <a:noFill/>
          </a:ln>
        </p:spPr>
      </p:sp>
      <p:sp>
        <p:nvSpPr>
          <p:cNvPr id="235" name="Google Shape;235;p25"/>
          <p:cNvSpPr/>
          <p:nvPr/>
        </p:nvSpPr>
        <p:spPr>
          <a:xfrm>
            <a:off x="4278625" y="3457200"/>
            <a:ext cx="4110775" cy="1867125"/>
          </a:xfrm>
          <a:custGeom>
            <a:avLst/>
            <a:gdLst/>
            <a:ahLst/>
            <a:cxnLst/>
            <a:rect l="l" t="t" r="r" b="b"/>
            <a:pathLst>
              <a:path w="164431" h="74685" extrusionOk="0">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236" name="Google Shape;236;p25"/>
          <p:cNvSpPr/>
          <p:nvPr/>
        </p:nvSpPr>
        <p:spPr>
          <a:xfrm>
            <a:off x="-227861"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237" name="Google Shape;237;p25"/>
          <p:cNvSpPr/>
          <p:nvPr/>
        </p:nvSpPr>
        <p:spPr>
          <a:xfrm>
            <a:off x="5867575"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238" name="Google Shape;238;p25"/>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9" name="Google Shape;239;p25"/>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240" name="Google Shape;240;p25"/>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7">
  <p:cSld name="CUSTOM_13">
    <p:bg>
      <p:bgPr>
        <a:blipFill>
          <a:blip r:embed="rId2"/>
          <a:stretch>
            <a:fillRect/>
          </a:stretch>
        </a:blipFill>
        <a:effectLst/>
      </p:bgPr>
    </p:bg>
    <p:spTree>
      <p:nvGrpSpPr>
        <p:cNvPr id="1" name="Shape 241"/>
        <p:cNvGrpSpPr/>
        <p:nvPr/>
      </p:nvGrpSpPr>
      <p:grpSpPr>
        <a:xfrm>
          <a:off x="0" y="0"/>
          <a:ext cx="0" cy="0"/>
          <a:chOff x="0" y="0"/>
          <a:chExt cx="0" cy="0"/>
        </a:xfrm>
      </p:grpSpPr>
      <p:sp>
        <p:nvSpPr>
          <p:cNvPr id="242" name="Google Shape;242;p26"/>
          <p:cNvSpPr/>
          <p:nvPr/>
        </p:nvSpPr>
        <p:spPr>
          <a:xfrm>
            <a:off x="636700" y="-162275"/>
            <a:ext cx="8614100" cy="5530500"/>
          </a:xfrm>
          <a:custGeom>
            <a:avLst/>
            <a:gdLst/>
            <a:ahLst/>
            <a:cxnLst/>
            <a:rect l="l" t="t" r="r" b="b"/>
            <a:pathLst>
              <a:path w="344564" h="221220" extrusionOk="0">
                <a:moveTo>
                  <a:pt x="215727" y="221220"/>
                </a:moveTo>
                <a:lnTo>
                  <a:pt x="344564" y="221220"/>
                </a:lnTo>
                <a:lnTo>
                  <a:pt x="343908" y="103150"/>
                </a:lnTo>
                <a:lnTo>
                  <a:pt x="165790" y="108862"/>
                </a:lnTo>
                <a:lnTo>
                  <a:pt x="0" y="0"/>
                </a:lnTo>
                <a:lnTo>
                  <a:pt x="100872" y="164792"/>
                </a:lnTo>
                <a:close/>
              </a:path>
            </a:pathLst>
          </a:custGeom>
          <a:solidFill>
            <a:srgbClr val="F7E5B7">
              <a:alpha val="52679"/>
            </a:srgbClr>
          </a:solidFill>
          <a:ln>
            <a:noFill/>
          </a:ln>
        </p:spPr>
      </p:sp>
      <p:sp>
        <p:nvSpPr>
          <p:cNvPr id="243" name="Google Shape;243;p26"/>
          <p:cNvSpPr/>
          <p:nvPr/>
        </p:nvSpPr>
        <p:spPr>
          <a:xfrm>
            <a:off x="600075" y="-199725"/>
            <a:ext cx="8638250" cy="2759025"/>
          </a:xfrm>
          <a:custGeom>
            <a:avLst/>
            <a:gdLst/>
            <a:ahLst/>
            <a:cxnLst/>
            <a:rect l="l" t="t" r="r" b="b"/>
            <a:pathLst>
              <a:path w="345530" h="110361" extrusionOk="0">
                <a:moveTo>
                  <a:pt x="345373" y="104648"/>
                </a:moveTo>
                <a:lnTo>
                  <a:pt x="345530" y="0"/>
                </a:lnTo>
                <a:lnTo>
                  <a:pt x="0" y="534"/>
                </a:lnTo>
                <a:lnTo>
                  <a:pt x="166756" y="110361"/>
                </a:lnTo>
                <a:close/>
              </a:path>
            </a:pathLst>
          </a:custGeom>
          <a:solidFill>
            <a:srgbClr val="9EDDEF">
              <a:alpha val="29460"/>
            </a:srgbClr>
          </a:solidFill>
          <a:ln>
            <a:noFill/>
          </a:ln>
        </p:spPr>
      </p:sp>
      <p:sp>
        <p:nvSpPr>
          <p:cNvPr id="244" name="Google Shape;244;p26"/>
          <p:cNvSpPr/>
          <p:nvPr/>
        </p:nvSpPr>
        <p:spPr>
          <a:xfrm>
            <a:off x="1974642" y="3927350"/>
            <a:ext cx="4028750" cy="1428400"/>
          </a:xfrm>
          <a:custGeom>
            <a:avLst/>
            <a:gdLst/>
            <a:ahLst/>
            <a:cxnLst/>
            <a:rect l="l" t="t" r="r" b="b"/>
            <a:pathLst>
              <a:path w="161150" h="57136" extrusionOk="0">
                <a:moveTo>
                  <a:pt x="161150" y="57136"/>
                </a:moveTo>
                <a:lnTo>
                  <a:pt x="0" y="50398"/>
                </a:lnTo>
                <a:lnTo>
                  <a:pt x="46254" y="0"/>
                </a:lnTo>
                <a:close/>
              </a:path>
            </a:pathLst>
          </a:custGeom>
          <a:solidFill>
            <a:srgbClr val="96B3C1">
              <a:alpha val="38840"/>
            </a:srgbClr>
          </a:solidFill>
          <a:ln>
            <a:noFill/>
          </a:ln>
        </p:spPr>
      </p:sp>
      <p:sp>
        <p:nvSpPr>
          <p:cNvPr id="245" name="Google Shape;245;p26"/>
          <p:cNvSpPr/>
          <p:nvPr/>
        </p:nvSpPr>
        <p:spPr>
          <a:xfrm>
            <a:off x="-237200" y="-212225"/>
            <a:ext cx="3422675" cy="5580450"/>
          </a:xfrm>
          <a:custGeom>
            <a:avLst/>
            <a:gdLst/>
            <a:ahLst/>
            <a:cxnLst/>
            <a:rect l="l" t="t" r="r" b="b"/>
            <a:pathLst>
              <a:path w="136907" h="223218" extrusionOk="0">
                <a:moveTo>
                  <a:pt x="81896" y="223218"/>
                </a:moveTo>
                <a:lnTo>
                  <a:pt x="0" y="223218"/>
                </a:lnTo>
                <a:lnTo>
                  <a:pt x="0" y="0"/>
                </a:lnTo>
                <a:lnTo>
                  <a:pt x="33457" y="0"/>
                </a:lnTo>
                <a:lnTo>
                  <a:pt x="136907" y="163139"/>
                </a:lnTo>
                <a:close/>
              </a:path>
            </a:pathLst>
          </a:custGeom>
          <a:solidFill>
            <a:srgbClr val="595959">
              <a:alpha val="16960"/>
            </a:srgbClr>
          </a:solidFill>
          <a:ln>
            <a:noFill/>
          </a:ln>
        </p:spPr>
      </p:sp>
      <p:sp>
        <p:nvSpPr>
          <p:cNvPr id="246" name="Google Shape;246;p26"/>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48" name="Google Shape;248;p26"/>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8">
  <p:cSld name="CUSTOM_14">
    <p:bg>
      <p:bgPr>
        <a:blipFill>
          <a:blip r:embed="rId2"/>
          <a:stretch>
            <a:fillRect/>
          </a:stretch>
        </a:blipFill>
        <a:effectLst/>
      </p:bgPr>
    </p:bg>
    <p:spTree>
      <p:nvGrpSpPr>
        <p:cNvPr id="1" name="Shape 249"/>
        <p:cNvGrpSpPr/>
        <p:nvPr/>
      </p:nvGrpSpPr>
      <p:grpSpPr>
        <a:xfrm>
          <a:off x="0" y="0"/>
          <a:ext cx="0" cy="0"/>
          <a:chOff x="0" y="0"/>
          <a:chExt cx="0" cy="0"/>
        </a:xfrm>
      </p:grpSpPr>
      <p:sp>
        <p:nvSpPr>
          <p:cNvPr id="250" name="Google Shape;250;p27"/>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251" name="Google Shape;251;p27"/>
          <p:cNvSpPr/>
          <p:nvPr/>
        </p:nvSpPr>
        <p:spPr>
          <a:xfrm>
            <a:off x="632825" y="2596700"/>
            <a:ext cx="8605500" cy="2759025"/>
          </a:xfrm>
          <a:custGeom>
            <a:avLst/>
            <a:gdLst/>
            <a:ahLst/>
            <a:cxnLst/>
            <a:rect l="l" t="t" r="r" b="b"/>
            <a:pathLst>
              <a:path w="344220" h="110361" extrusionOk="0">
                <a:moveTo>
                  <a:pt x="344220" y="4994"/>
                </a:moveTo>
                <a:lnTo>
                  <a:pt x="344220" y="110361"/>
                </a:lnTo>
                <a:lnTo>
                  <a:pt x="0" y="109035"/>
                </a:lnTo>
                <a:lnTo>
                  <a:pt x="165446" y="0"/>
                </a:lnTo>
                <a:close/>
              </a:path>
            </a:pathLst>
          </a:custGeom>
          <a:solidFill>
            <a:srgbClr val="9EDDEF">
              <a:alpha val="29460"/>
            </a:srgbClr>
          </a:solidFill>
          <a:ln>
            <a:noFill/>
          </a:ln>
        </p:spPr>
      </p:sp>
      <p:sp>
        <p:nvSpPr>
          <p:cNvPr id="252" name="Google Shape;252;p27"/>
          <p:cNvSpPr/>
          <p:nvPr/>
        </p:nvSpPr>
        <p:spPr>
          <a:xfrm flipH="1">
            <a:off x="-237191"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253" name="Google Shape;253;p27"/>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55" name="Google Shape;255;p27"/>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9">
  <p:cSld name="CUSTOM_15">
    <p:bg>
      <p:bgPr>
        <a:blipFill>
          <a:blip r:embed="rId2"/>
          <a:stretch>
            <a:fillRect/>
          </a:stretch>
        </a:blipFill>
        <a:effectLst/>
      </p:bgPr>
    </p:bg>
    <p:spTree>
      <p:nvGrpSpPr>
        <p:cNvPr id="1" name="Shape 256"/>
        <p:cNvGrpSpPr/>
        <p:nvPr/>
      </p:nvGrpSpPr>
      <p:grpSpPr>
        <a:xfrm>
          <a:off x="0" y="0"/>
          <a:ext cx="0" cy="0"/>
          <a:chOff x="0" y="0"/>
          <a:chExt cx="0" cy="0"/>
        </a:xfrm>
      </p:grpSpPr>
      <p:sp>
        <p:nvSpPr>
          <p:cNvPr id="257" name="Google Shape;257;p28"/>
          <p:cNvSpPr/>
          <p:nvPr/>
        </p:nvSpPr>
        <p:spPr>
          <a:xfrm>
            <a:off x="-74900"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595959">
              <a:alpha val="16960"/>
            </a:srgbClr>
          </a:solidFill>
          <a:ln>
            <a:noFill/>
          </a:ln>
        </p:spPr>
      </p:sp>
      <p:sp>
        <p:nvSpPr>
          <p:cNvPr id="258" name="Google Shape;258;p28"/>
          <p:cNvSpPr/>
          <p:nvPr/>
        </p:nvSpPr>
        <p:spPr>
          <a:xfrm>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F7E5B7">
              <a:alpha val="52679"/>
            </a:srgbClr>
          </a:solidFill>
          <a:ln>
            <a:noFill/>
          </a:ln>
        </p:spPr>
      </p:sp>
      <p:sp>
        <p:nvSpPr>
          <p:cNvPr id="259" name="Google Shape;259;p28"/>
          <p:cNvSpPr/>
          <p:nvPr/>
        </p:nvSpPr>
        <p:spPr>
          <a:xfrm>
            <a:off x="1672891"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260" name="Google Shape;260;p28"/>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62" name="Google Shape;262;p28"/>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10">
  <p:cSld name="CUSTOM_16">
    <p:bg>
      <p:bgPr>
        <a:blipFill>
          <a:blip r:embed="rId2"/>
          <a:stretch>
            <a:fillRect/>
          </a:stretch>
        </a:blipFill>
        <a:effectLst/>
      </p:bgPr>
    </p:bg>
    <p:spTree>
      <p:nvGrpSpPr>
        <p:cNvPr id="1" name="Shape 263"/>
        <p:cNvGrpSpPr/>
        <p:nvPr/>
      </p:nvGrpSpPr>
      <p:grpSpPr>
        <a:xfrm>
          <a:off x="0" y="0"/>
          <a:ext cx="0" cy="0"/>
          <a:chOff x="0" y="0"/>
          <a:chExt cx="0" cy="0"/>
        </a:xfrm>
      </p:grpSpPr>
      <p:sp>
        <p:nvSpPr>
          <p:cNvPr id="264" name="Google Shape;264;p29"/>
          <p:cNvSpPr/>
          <p:nvPr/>
        </p:nvSpPr>
        <p:spPr>
          <a:xfrm flipH="1">
            <a:off x="5168482"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595959">
              <a:alpha val="16960"/>
            </a:srgbClr>
          </a:solidFill>
          <a:ln>
            <a:noFill/>
          </a:ln>
        </p:spPr>
      </p:sp>
      <p:sp>
        <p:nvSpPr>
          <p:cNvPr id="265" name="Google Shape;265;p29"/>
          <p:cNvSpPr/>
          <p:nvPr/>
        </p:nvSpPr>
        <p:spPr>
          <a:xfrm flipH="1">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F7E5B7">
              <a:alpha val="52679"/>
            </a:srgbClr>
          </a:solidFill>
          <a:ln>
            <a:noFill/>
          </a:ln>
        </p:spPr>
      </p:sp>
      <p:sp>
        <p:nvSpPr>
          <p:cNvPr id="266" name="Google Shape;266;p29"/>
          <p:cNvSpPr/>
          <p:nvPr/>
        </p:nvSpPr>
        <p:spPr>
          <a:xfrm flipH="1">
            <a:off x="-37434"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267" name="Google Shape;267;p29"/>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69" name="Google Shape;269;p29"/>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1">
  <p:cSld name="CUSTOM_1_1_1_1_1_1_2_1_1_1_1_1_1_1_1">
    <p:bg>
      <p:bgPr>
        <a:blipFill>
          <a:blip r:embed="rId2"/>
          <a:stretch>
            <a:fillRect/>
          </a:stretch>
        </a:blipFill>
        <a:effectLst/>
      </p:bgPr>
    </p:bg>
    <p:spTree>
      <p:nvGrpSpPr>
        <p:cNvPr id="1" name="Shape 270"/>
        <p:cNvGrpSpPr/>
        <p:nvPr/>
      </p:nvGrpSpPr>
      <p:grpSpPr>
        <a:xfrm>
          <a:off x="0" y="0"/>
          <a:ext cx="0" cy="0"/>
          <a:chOff x="0" y="0"/>
          <a:chExt cx="0" cy="0"/>
        </a:xfrm>
      </p:grpSpPr>
      <p:sp>
        <p:nvSpPr>
          <p:cNvPr id="271" name="Google Shape;271;p30"/>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272" name="Google Shape;272;p30"/>
          <p:cNvSpPr/>
          <p:nvPr/>
        </p:nvSpPr>
        <p:spPr>
          <a:xfrm>
            <a:off x="545550" y="2596700"/>
            <a:ext cx="8694300" cy="2781500"/>
          </a:xfrm>
          <a:custGeom>
            <a:avLst/>
            <a:gdLst/>
            <a:ahLst/>
            <a:cxnLst/>
            <a:rect l="l" t="t" r="r" b="b"/>
            <a:pathLst>
              <a:path w="347772" h="111260" extrusionOk="0">
                <a:moveTo>
                  <a:pt x="347772" y="6056"/>
                </a:moveTo>
                <a:lnTo>
                  <a:pt x="347711" y="110361"/>
                </a:lnTo>
                <a:lnTo>
                  <a:pt x="0" y="111260"/>
                </a:lnTo>
                <a:lnTo>
                  <a:pt x="168937" y="0"/>
                </a:lnTo>
                <a:close/>
              </a:path>
            </a:pathLst>
          </a:custGeom>
          <a:solidFill>
            <a:srgbClr val="9EDDEF">
              <a:alpha val="29460"/>
            </a:srgbClr>
          </a:solidFill>
          <a:ln>
            <a:noFill/>
          </a:ln>
        </p:spPr>
      </p:sp>
      <p:sp>
        <p:nvSpPr>
          <p:cNvPr id="273" name="Google Shape;273;p30"/>
          <p:cNvSpPr/>
          <p:nvPr/>
        </p:nvSpPr>
        <p:spPr>
          <a:xfrm flipH="1">
            <a:off x="1816614" y="-199750"/>
            <a:ext cx="4203083" cy="1398225"/>
          </a:xfrm>
          <a:custGeom>
            <a:avLst/>
            <a:gdLst/>
            <a:ahLst/>
            <a:cxnLst/>
            <a:rect l="l" t="t" r="r" b="b"/>
            <a:pathLst>
              <a:path w="166789" h="55929" extrusionOk="0">
                <a:moveTo>
                  <a:pt x="0" y="0"/>
                </a:moveTo>
                <a:lnTo>
                  <a:pt x="166789" y="0"/>
                </a:lnTo>
                <a:lnTo>
                  <a:pt x="114355" y="55929"/>
                </a:lnTo>
                <a:close/>
              </a:path>
            </a:pathLst>
          </a:custGeom>
          <a:solidFill>
            <a:srgbClr val="96B3C1">
              <a:alpha val="38840"/>
            </a:srgbClr>
          </a:solidFill>
          <a:ln>
            <a:noFill/>
          </a:ln>
        </p:spPr>
      </p:sp>
      <p:sp>
        <p:nvSpPr>
          <p:cNvPr id="274" name="Google Shape;274;p30"/>
          <p:cNvSpPr/>
          <p:nvPr/>
        </p:nvSpPr>
        <p:spPr>
          <a:xfrm>
            <a:off x="-226275" y="-287950"/>
            <a:ext cx="3383225" cy="5656175"/>
          </a:xfrm>
          <a:custGeom>
            <a:avLst/>
            <a:gdLst/>
            <a:ahLst/>
            <a:cxnLst/>
            <a:rect l="l" t="t" r="r" b="b"/>
            <a:pathLst>
              <a:path w="135329" h="226247" extrusionOk="0">
                <a:moveTo>
                  <a:pt x="78639" y="0"/>
                </a:moveTo>
                <a:lnTo>
                  <a:pt x="0" y="3029"/>
                </a:lnTo>
                <a:lnTo>
                  <a:pt x="0" y="226247"/>
                </a:lnTo>
                <a:lnTo>
                  <a:pt x="33457" y="226247"/>
                </a:lnTo>
                <a:lnTo>
                  <a:pt x="135329" y="60956"/>
                </a:lnTo>
                <a:close/>
              </a:path>
            </a:pathLst>
          </a:custGeom>
          <a:solidFill>
            <a:srgbClr val="595959">
              <a:alpha val="16960"/>
            </a:srgbClr>
          </a:solidFill>
          <a:ln>
            <a:noFill/>
          </a:ln>
        </p:spPr>
      </p:sp>
      <p:sp>
        <p:nvSpPr>
          <p:cNvPr id="275" name="Google Shape;275;p30"/>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77" name="Google Shape;277;p30"/>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stretch>
            <a:fillRect/>
          </a:stretch>
        </a:blipFill>
        <a:effectLst/>
      </p:bgPr>
    </p:bg>
    <p:spTree>
      <p:nvGrpSpPr>
        <p:cNvPr id="1" name="Shape 25"/>
        <p:cNvGrpSpPr/>
        <p:nvPr/>
      </p:nvGrpSpPr>
      <p:grpSpPr>
        <a:xfrm>
          <a:off x="0" y="0"/>
          <a:ext cx="0" cy="0"/>
          <a:chOff x="0" y="0"/>
          <a:chExt cx="0" cy="0"/>
        </a:xfrm>
      </p:grpSpPr>
      <p:sp>
        <p:nvSpPr>
          <p:cNvPr id="26" name="Google Shape;26;p4"/>
          <p:cNvSpPr/>
          <p:nvPr/>
        </p:nvSpPr>
        <p:spPr>
          <a:xfrm>
            <a:off x="-48100" y="-5308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EEEEEE">
              <a:alpha val="71880"/>
            </a:srgbClr>
          </a:solidFill>
          <a:ln>
            <a:noFill/>
          </a:ln>
        </p:spPr>
      </p:sp>
      <p:sp>
        <p:nvSpPr>
          <p:cNvPr id="27" name="Google Shape;27;p4"/>
          <p:cNvSpPr/>
          <p:nvPr/>
        </p:nvSpPr>
        <p:spPr>
          <a:xfrm>
            <a:off x="-48100" y="240490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28" name="Google Shape;28;p4"/>
          <p:cNvSpPr/>
          <p:nvPr/>
        </p:nvSpPr>
        <p:spPr>
          <a:xfrm>
            <a:off x="3200731" y="-701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39730"/>
            </a:srgbClr>
          </a:solidFill>
          <a:ln>
            <a:noFill/>
          </a:ln>
        </p:spPr>
      </p:sp>
      <p:sp>
        <p:nvSpPr>
          <p:cNvPr id="29" name="Google Shape;29;p4"/>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body" idx="1"/>
          </p:nvPr>
        </p:nvSpPr>
        <p:spPr>
          <a:xfrm>
            <a:off x="713225" y="1348475"/>
            <a:ext cx="7717500" cy="32553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Font typeface="Barlow" panose="00000600000000000000"/>
              <a:buAutoNum type="arabicPeriod"/>
              <a:defRPr sz="1100">
                <a:latin typeface="Barlow" panose="00000600000000000000"/>
                <a:ea typeface="Barlow" panose="00000600000000000000"/>
                <a:cs typeface="Barlow" panose="00000600000000000000"/>
                <a:sym typeface="Barlow" panose="00000600000000000000"/>
              </a:defRPr>
            </a:lvl1pPr>
            <a:lvl2pPr marL="914400" lvl="1" indent="-317500">
              <a:lnSpc>
                <a:spcPct val="100000"/>
              </a:lnSpc>
              <a:spcBef>
                <a:spcPts val="1600"/>
              </a:spcBef>
              <a:spcAft>
                <a:spcPts val="0"/>
              </a:spcAft>
              <a:buSzPts val="1400"/>
              <a:buChar char="○"/>
              <a:defRPr sz="1100">
                <a:latin typeface="Barlow" panose="00000600000000000000"/>
                <a:ea typeface="Barlow" panose="00000600000000000000"/>
                <a:cs typeface="Barlow" panose="00000600000000000000"/>
                <a:sym typeface="Barlow" panose="00000600000000000000"/>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1" name="Google Shape;31;p4"/>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32" name="Google Shape;32;p4"/>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1">
  <p:cSld name="CUSTOM_3">
    <p:bg>
      <p:bgPr>
        <a:blipFill>
          <a:blip r:embed="rId2"/>
          <a:stretch>
            <a:fillRect/>
          </a:stretch>
        </a:blipFill>
        <a:effectLst/>
      </p:bgPr>
    </p:bg>
    <p:spTree>
      <p:nvGrpSpPr>
        <p:cNvPr id="1" name="Shape 278"/>
        <p:cNvGrpSpPr/>
        <p:nvPr/>
      </p:nvGrpSpPr>
      <p:grpSpPr>
        <a:xfrm>
          <a:off x="0" y="0"/>
          <a:ext cx="0" cy="0"/>
          <a:chOff x="0" y="0"/>
          <a:chExt cx="0" cy="0"/>
        </a:xfrm>
      </p:grpSpPr>
      <p:grpSp>
        <p:nvGrpSpPr>
          <p:cNvPr id="279" name="Google Shape;279;p31"/>
          <p:cNvGrpSpPr/>
          <p:nvPr/>
        </p:nvGrpSpPr>
        <p:grpSpPr>
          <a:xfrm>
            <a:off x="-149800" y="-124843"/>
            <a:ext cx="9363150" cy="5430643"/>
            <a:chOff x="-149800" y="-124843"/>
            <a:chExt cx="9363150" cy="5430643"/>
          </a:xfrm>
        </p:grpSpPr>
        <p:sp>
          <p:nvSpPr>
            <p:cNvPr id="280" name="Google Shape;280;p31"/>
            <p:cNvSpPr/>
            <p:nvPr/>
          </p:nvSpPr>
          <p:spPr>
            <a:xfrm>
              <a:off x="-149800" y="-112350"/>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595959">
                <a:alpha val="16960"/>
              </a:srgbClr>
            </a:solidFill>
            <a:ln>
              <a:noFill/>
            </a:ln>
          </p:spPr>
        </p:sp>
        <p:sp>
          <p:nvSpPr>
            <p:cNvPr id="281" name="Google Shape;281;p31"/>
            <p:cNvSpPr/>
            <p:nvPr/>
          </p:nvSpPr>
          <p:spPr>
            <a:xfrm>
              <a:off x="-149800" y="1164482"/>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F7E5B7">
                <a:alpha val="52679"/>
              </a:srgbClr>
            </a:solidFill>
            <a:ln>
              <a:noFill/>
            </a:ln>
          </p:spPr>
        </p:sp>
        <p:sp>
          <p:nvSpPr>
            <p:cNvPr id="282" name="Google Shape;282;p31"/>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9EDDEF">
                <a:alpha val="29460"/>
              </a:srgbClr>
            </a:solidFill>
            <a:ln>
              <a:noFill/>
            </a:ln>
          </p:spPr>
        </p:sp>
        <p:sp>
          <p:nvSpPr>
            <p:cNvPr id="283" name="Google Shape;283;p31"/>
            <p:cNvSpPr/>
            <p:nvPr/>
          </p:nvSpPr>
          <p:spPr>
            <a:xfrm>
              <a:off x="2983725" y="411975"/>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6B3C1">
                <a:alpha val="38840"/>
              </a:srgbClr>
            </a:solidFill>
            <a:ln>
              <a:noFill/>
            </a:ln>
          </p:spPr>
        </p:sp>
      </p:grpSp>
      <p:sp>
        <p:nvSpPr>
          <p:cNvPr id="284" name="Google Shape;284;p31"/>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txBox="1">
            <a:spLocks noGrp="1"/>
          </p:cNvSpPr>
          <p:nvPr>
            <p:ph type="subTitle" idx="1"/>
          </p:nvPr>
        </p:nvSpPr>
        <p:spPr>
          <a:xfrm>
            <a:off x="1367327" y="3680303"/>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6" name="Google Shape;286;p31"/>
          <p:cNvSpPr txBox="1">
            <a:spLocks noGrp="1"/>
          </p:cNvSpPr>
          <p:nvPr>
            <p:ph type="subTitle" idx="2"/>
          </p:nvPr>
        </p:nvSpPr>
        <p:spPr>
          <a:xfrm>
            <a:off x="4675873" y="3680303"/>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287" name="Google Shape;287;p31"/>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288" name="Google Shape;288;p31"/>
          <p:cNvSpPr txBox="1">
            <a:spLocks noGrp="1"/>
          </p:cNvSpPr>
          <p:nvPr>
            <p:ph type="title"/>
          </p:nvPr>
        </p:nvSpPr>
        <p:spPr>
          <a:xfrm>
            <a:off x="1850627" y="3400650"/>
            <a:ext cx="21342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289" name="Google Shape;289;p31"/>
          <p:cNvSpPr txBox="1">
            <a:spLocks noGrp="1"/>
          </p:cNvSpPr>
          <p:nvPr>
            <p:ph type="title" idx="3"/>
          </p:nvPr>
        </p:nvSpPr>
        <p:spPr>
          <a:xfrm>
            <a:off x="5159173" y="3400650"/>
            <a:ext cx="21342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290" name="Google Shape;290;p31"/>
          <p:cNvSpPr txBox="1">
            <a:spLocks noGrp="1"/>
          </p:cNvSpPr>
          <p:nvPr>
            <p:ph type="title" idx="4"/>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one column 2">
  <p:cSld name="CUSTOM_19">
    <p:bg>
      <p:bgPr>
        <a:blipFill>
          <a:blip r:embed="rId2"/>
          <a:stretch>
            <a:fillRect/>
          </a:stretch>
        </a:blipFill>
        <a:effectLst/>
      </p:bgPr>
    </p:bg>
    <p:spTree>
      <p:nvGrpSpPr>
        <p:cNvPr id="1" name="Shape 291"/>
        <p:cNvGrpSpPr/>
        <p:nvPr/>
      </p:nvGrpSpPr>
      <p:grpSpPr>
        <a:xfrm>
          <a:off x="0" y="0"/>
          <a:ext cx="0" cy="0"/>
          <a:chOff x="0" y="0"/>
          <a:chExt cx="0" cy="0"/>
        </a:xfrm>
      </p:grpSpPr>
      <p:sp>
        <p:nvSpPr>
          <p:cNvPr id="292" name="Google Shape;292;p32"/>
          <p:cNvSpPr/>
          <p:nvPr/>
        </p:nvSpPr>
        <p:spPr>
          <a:xfrm rot="10800000">
            <a:off x="1791252" y="3021182"/>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595959">
              <a:alpha val="16960"/>
            </a:srgbClr>
          </a:solidFill>
          <a:ln>
            <a:noFill/>
          </a:ln>
        </p:spPr>
      </p:sp>
      <p:sp>
        <p:nvSpPr>
          <p:cNvPr id="293" name="Google Shape;293;p32"/>
          <p:cNvSpPr/>
          <p:nvPr/>
        </p:nvSpPr>
        <p:spPr>
          <a:xfrm rot="10800000">
            <a:off x="3710841" y="-90416"/>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F7E5B7">
              <a:alpha val="52679"/>
            </a:srgbClr>
          </a:solidFill>
          <a:ln>
            <a:noFill/>
          </a:ln>
        </p:spPr>
      </p:sp>
      <p:sp>
        <p:nvSpPr>
          <p:cNvPr id="294" name="Google Shape;294;p32"/>
          <p:cNvSpPr/>
          <p:nvPr/>
        </p:nvSpPr>
        <p:spPr>
          <a:xfrm>
            <a:off x="-137325" y="961300"/>
            <a:ext cx="3731225" cy="4344500"/>
          </a:xfrm>
          <a:custGeom>
            <a:avLst/>
            <a:gdLst/>
            <a:ahLst/>
            <a:cxnLst/>
            <a:rect l="l" t="t" r="r" b="b"/>
            <a:pathLst>
              <a:path w="149249" h="173780" extrusionOk="0">
                <a:moveTo>
                  <a:pt x="96194" y="167653"/>
                </a:moveTo>
                <a:lnTo>
                  <a:pt x="0" y="173780"/>
                </a:lnTo>
                <a:lnTo>
                  <a:pt x="0" y="0"/>
                </a:lnTo>
                <a:lnTo>
                  <a:pt x="149249" y="151328"/>
                </a:lnTo>
                <a:close/>
              </a:path>
            </a:pathLst>
          </a:custGeom>
          <a:solidFill>
            <a:srgbClr val="9EDDEF">
              <a:alpha val="29460"/>
            </a:srgbClr>
          </a:solidFill>
          <a:ln>
            <a:noFill/>
          </a:ln>
        </p:spPr>
      </p:sp>
      <p:sp>
        <p:nvSpPr>
          <p:cNvPr id="295" name="Google Shape;295;p32"/>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txBox="1">
            <a:spLocks noGrp="1"/>
          </p:cNvSpPr>
          <p:nvPr>
            <p:ph type="body" idx="1"/>
          </p:nvPr>
        </p:nvSpPr>
        <p:spPr>
          <a:xfrm>
            <a:off x="2078825" y="3802375"/>
            <a:ext cx="5229300" cy="6693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sz="1400">
                <a:latin typeface="Barlow" panose="00000600000000000000"/>
                <a:ea typeface="Barlow" panose="00000600000000000000"/>
                <a:cs typeface="Barlow" panose="00000600000000000000"/>
                <a:sym typeface="Barlow" panose="00000600000000000000"/>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297" name="Google Shape;297;p32"/>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298" name="Google Shape;298;p32"/>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CUSTOM_18">
    <p:bg>
      <p:bgPr>
        <a:blipFill>
          <a:blip r:embed="rId2"/>
          <a:stretch>
            <a:fillRect/>
          </a:stretch>
        </a:blipFill>
        <a:effectLst/>
      </p:bgPr>
    </p:bg>
    <p:spTree>
      <p:nvGrpSpPr>
        <p:cNvPr id="1" name="Shape 299"/>
        <p:cNvGrpSpPr/>
        <p:nvPr/>
      </p:nvGrpSpPr>
      <p:grpSpPr>
        <a:xfrm>
          <a:off x="0" y="0"/>
          <a:ext cx="0" cy="0"/>
          <a:chOff x="0" y="0"/>
          <a:chExt cx="0" cy="0"/>
        </a:xfrm>
      </p:grpSpPr>
      <p:grpSp>
        <p:nvGrpSpPr>
          <p:cNvPr id="300" name="Google Shape;300;p33"/>
          <p:cNvGrpSpPr/>
          <p:nvPr/>
        </p:nvGrpSpPr>
        <p:grpSpPr>
          <a:xfrm>
            <a:off x="-152625" y="-124843"/>
            <a:ext cx="9355008" cy="5419676"/>
            <a:chOff x="-152625" y="-124843"/>
            <a:chExt cx="9355008" cy="5419676"/>
          </a:xfrm>
        </p:grpSpPr>
        <p:sp>
          <p:nvSpPr>
            <p:cNvPr id="301" name="Google Shape;301;p33"/>
            <p:cNvSpPr/>
            <p:nvPr/>
          </p:nvSpPr>
          <p:spPr>
            <a:xfrm>
              <a:off x="-149800" y="-112350"/>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F7E5B7">
                <a:alpha val="52679"/>
              </a:srgbClr>
            </a:solidFill>
            <a:ln>
              <a:noFill/>
            </a:ln>
          </p:spPr>
        </p:sp>
        <p:sp>
          <p:nvSpPr>
            <p:cNvPr id="302" name="Google Shape;302;p33"/>
            <p:cNvSpPr/>
            <p:nvPr/>
          </p:nvSpPr>
          <p:spPr>
            <a:xfrm>
              <a:off x="-152625" y="1148825"/>
              <a:ext cx="5483400" cy="4144475"/>
            </a:xfrm>
            <a:custGeom>
              <a:avLst/>
              <a:gdLst/>
              <a:ahLst/>
              <a:cxnLst/>
              <a:rect l="l" t="t" r="r" b="b"/>
              <a:pathLst>
                <a:path w="219336" h="165779" extrusionOk="0">
                  <a:moveTo>
                    <a:pt x="0" y="40581"/>
                  </a:moveTo>
                  <a:lnTo>
                    <a:pt x="113" y="165779"/>
                  </a:lnTo>
                  <a:lnTo>
                    <a:pt x="219336" y="165779"/>
                  </a:lnTo>
                  <a:lnTo>
                    <a:pt x="125233" y="0"/>
                  </a:lnTo>
                  <a:close/>
                </a:path>
              </a:pathLst>
            </a:custGeom>
            <a:solidFill>
              <a:srgbClr val="96B3C1">
                <a:alpha val="38840"/>
              </a:srgbClr>
            </a:solidFill>
            <a:ln>
              <a:noFill/>
            </a:ln>
          </p:spPr>
        </p:sp>
        <p:sp>
          <p:nvSpPr>
            <p:cNvPr id="303" name="Google Shape;303;p33"/>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595959">
                <a:alpha val="16960"/>
              </a:srgbClr>
            </a:solidFill>
            <a:ln>
              <a:noFill/>
            </a:ln>
          </p:spPr>
        </p:sp>
        <p:sp>
          <p:nvSpPr>
            <p:cNvPr id="304" name="Google Shape;304;p33"/>
            <p:cNvSpPr/>
            <p:nvPr/>
          </p:nvSpPr>
          <p:spPr>
            <a:xfrm>
              <a:off x="2972758" y="401008"/>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305" name="Google Shape;305;p33"/>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txBox="1">
            <a:spLocks noGrp="1"/>
          </p:cNvSpPr>
          <p:nvPr>
            <p:ph type="title"/>
          </p:nvPr>
        </p:nvSpPr>
        <p:spPr>
          <a:xfrm>
            <a:off x="713250" y="748938"/>
            <a:ext cx="7717500" cy="129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7" name="Google Shape;307;p33"/>
          <p:cNvSpPr txBox="1">
            <a:spLocks noGrp="1"/>
          </p:cNvSpPr>
          <p:nvPr>
            <p:ph type="body" idx="1"/>
          </p:nvPr>
        </p:nvSpPr>
        <p:spPr>
          <a:xfrm>
            <a:off x="3068250" y="1958371"/>
            <a:ext cx="3007500" cy="12240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rgbClr val="1D262D"/>
              </a:buClr>
              <a:buSzPts val="1200"/>
              <a:buChar char="●"/>
              <a:defRPr sz="1400">
                <a:solidFill>
                  <a:srgbClr val="1D262D"/>
                </a:solidFill>
              </a:defRPr>
            </a:lvl1pPr>
            <a:lvl2pPr marL="914400" lvl="1" indent="-304800" rtl="0">
              <a:spcBef>
                <a:spcPts val="1600"/>
              </a:spcBef>
              <a:spcAft>
                <a:spcPts val="0"/>
              </a:spcAft>
              <a:buClr>
                <a:srgbClr val="1D262D"/>
              </a:buClr>
              <a:buSzPts val="1200"/>
              <a:buChar char="○"/>
              <a:defRPr sz="1200">
                <a:solidFill>
                  <a:srgbClr val="1D262D"/>
                </a:solidFill>
              </a:defRPr>
            </a:lvl2pPr>
            <a:lvl3pPr marL="1371600" lvl="2" indent="-304800" rtl="0">
              <a:spcBef>
                <a:spcPts val="1600"/>
              </a:spcBef>
              <a:spcAft>
                <a:spcPts val="0"/>
              </a:spcAft>
              <a:buClr>
                <a:srgbClr val="1D262D"/>
              </a:buClr>
              <a:buSzPts val="1200"/>
              <a:buChar char="■"/>
              <a:defRPr sz="1200">
                <a:solidFill>
                  <a:srgbClr val="1D262D"/>
                </a:solidFill>
              </a:defRPr>
            </a:lvl3pPr>
            <a:lvl4pPr marL="1828800" lvl="3" indent="-304800" rtl="0">
              <a:spcBef>
                <a:spcPts val="1600"/>
              </a:spcBef>
              <a:spcAft>
                <a:spcPts val="0"/>
              </a:spcAft>
              <a:buClr>
                <a:srgbClr val="1D262D"/>
              </a:buClr>
              <a:buSzPts val="1200"/>
              <a:buChar char="●"/>
              <a:defRPr sz="1200">
                <a:solidFill>
                  <a:srgbClr val="1D262D"/>
                </a:solidFill>
              </a:defRPr>
            </a:lvl4pPr>
            <a:lvl5pPr marL="2286000" lvl="4" indent="-304800" rtl="0">
              <a:spcBef>
                <a:spcPts val="1600"/>
              </a:spcBef>
              <a:spcAft>
                <a:spcPts val="0"/>
              </a:spcAft>
              <a:buClr>
                <a:srgbClr val="1D262D"/>
              </a:buClr>
              <a:buSzPts val="1200"/>
              <a:buChar char="○"/>
              <a:defRPr sz="1200">
                <a:solidFill>
                  <a:srgbClr val="1D262D"/>
                </a:solidFill>
              </a:defRPr>
            </a:lvl5pPr>
            <a:lvl6pPr marL="2743200" lvl="5" indent="-304800" rtl="0">
              <a:spcBef>
                <a:spcPts val="1600"/>
              </a:spcBef>
              <a:spcAft>
                <a:spcPts val="0"/>
              </a:spcAft>
              <a:buClr>
                <a:srgbClr val="1D262D"/>
              </a:buClr>
              <a:buSzPts val="1200"/>
              <a:buChar char="■"/>
              <a:defRPr sz="1200">
                <a:solidFill>
                  <a:srgbClr val="1D262D"/>
                </a:solidFill>
              </a:defRPr>
            </a:lvl6pPr>
            <a:lvl7pPr marL="3200400" lvl="6" indent="-304800" rtl="0">
              <a:spcBef>
                <a:spcPts val="1600"/>
              </a:spcBef>
              <a:spcAft>
                <a:spcPts val="0"/>
              </a:spcAft>
              <a:buClr>
                <a:srgbClr val="1D262D"/>
              </a:buClr>
              <a:buSzPts val="1200"/>
              <a:buChar char="●"/>
              <a:defRPr sz="1200">
                <a:solidFill>
                  <a:srgbClr val="1D262D"/>
                </a:solidFill>
              </a:defRPr>
            </a:lvl7pPr>
            <a:lvl8pPr marL="3657600" lvl="7" indent="-304800" rtl="0">
              <a:spcBef>
                <a:spcPts val="1600"/>
              </a:spcBef>
              <a:spcAft>
                <a:spcPts val="0"/>
              </a:spcAft>
              <a:buClr>
                <a:srgbClr val="1D262D"/>
              </a:buClr>
              <a:buSzPts val="1200"/>
              <a:buChar char="○"/>
              <a:defRPr sz="1200">
                <a:solidFill>
                  <a:srgbClr val="1D262D"/>
                </a:solidFill>
              </a:defRPr>
            </a:lvl8pPr>
            <a:lvl9pPr marL="4114800" lvl="8" indent="-304800" rtl="0">
              <a:spcBef>
                <a:spcPts val="1600"/>
              </a:spcBef>
              <a:spcAft>
                <a:spcPts val="1600"/>
              </a:spcAft>
              <a:buClr>
                <a:srgbClr val="1D262D"/>
              </a:buClr>
              <a:buSzPts val="1200"/>
              <a:buChar char="■"/>
              <a:defRPr sz="1200">
                <a:solidFill>
                  <a:srgbClr val="1D262D"/>
                </a:solidFill>
              </a:defRPr>
            </a:lvl9pPr>
          </a:lstStyle>
          <a:p>
            <a:endParaRPr/>
          </a:p>
        </p:txBody>
      </p:sp>
      <p:sp>
        <p:nvSpPr>
          <p:cNvPr id="308" name="Google Shape;308;p33"/>
          <p:cNvSpPr txBox="1"/>
          <p:nvPr/>
        </p:nvSpPr>
        <p:spPr>
          <a:xfrm>
            <a:off x="2483550" y="3221200"/>
            <a:ext cx="4176900" cy="690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GB" sz="1100">
                <a:solidFill>
                  <a:schemeClr val="dk1"/>
                </a:solidFill>
                <a:latin typeface="Barlow" panose="00000600000000000000"/>
                <a:ea typeface="Barlow" panose="00000600000000000000"/>
                <a:cs typeface="Barlow" panose="00000600000000000000"/>
                <a:sym typeface="Barlow" panose="00000600000000000000"/>
              </a:rPr>
              <a:t>CREDITS: This presentation template was created by </a:t>
            </a:r>
            <a:r>
              <a:rPr lang="en-GB" sz="1100" b="1">
                <a:solidFill>
                  <a:schemeClr val="dk1"/>
                </a:solidFill>
                <a:uFill>
                  <a:noFill/>
                </a:uFill>
                <a:latin typeface="Barlow" panose="00000600000000000000"/>
                <a:ea typeface="Barlow" panose="00000600000000000000"/>
                <a:cs typeface="Barlow" panose="00000600000000000000"/>
                <a:sym typeface="Barlow" panose="00000600000000000000"/>
                <a:hlinkClick r:id="rId3"/>
              </a:rPr>
              <a:t>Slidesgo</a:t>
            </a:r>
            <a:r>
              <a:rPr lang="en-GB" sz="1100">
                <a:solidFill>
                  <a:schemeClr val="dk1"/>
                </a:solidFill>
                <a:latin typeface="Barlow" panose="00000600000000000000"/>
                <a:ea typeface="Barlow" panose="00000600000000000000"/>
                <a:cs typeface="Barlow" panose="00000600000000000000"/>
                <a:sym typeface="Barlow" panose="00000600000000000000"/>
              </a:rPr>
              <a:t>, including icons by </a:t>
            </a:r>
            <a:r>
              <a:rPr lang="en-GB" sz="1100" b="1">
                <a:solidFill>
                  <a:schemeClr val="dk1"/>
                </a:solidFill>
                <a:uFill>
                  <a:noFill/>
                </a:uFill>
                <a:latin typeface="Barlow" panose="00000600000000000000"/>
                <a:ea typeface="Barlow" panose="00000600000000000000"/>
                <a:cs typeface="Barlow" panose="00000600000000000000"/>
                <a:sym typeface="Barlow" panose="00000600000000000000"/>
                <a:hlinkClick r:id="rId4"/>
              </a:rPr>
              <a:t>Flaticon</a:t>
            </a:r>
            <a:r>
              <a:rPr lang="en-GB" sz="1100">
                <a:solidFill>
                  <a:schemeClr val="dk1"/>
                </a:solidFill>
                <a:latin typeface="Barlow" panose="00000600000000000000"/>
                <a:ea typeface="Barlow" panose="00000600000000000000"/>
                <a:cs typeface="Barlow" panose="00000600000000000000"/>
                <a:sym typeface="Barlow" panose="00000600000000000000"/>
              </a:rPr>
              <a:t>, infographics &amp; images by </a:t>
            </a:r>
            <a:r>
              <a:rPr lang="en-GB" sz="1100" b="1">
                <a:solidFill>
                  <a:schemeClr val="dk1"/>
                </a:solidFill>
                <a:uFill>
                  <a:noFill/>
                </a:uFill>
                <a:latin typeface="Barlow" panose="00000600000000000000"/>
                <a:ea typeface="Barlow" panose="00000600000000000000"/>
                <a:cs typeface="Barlow" panose="00000600000000000000"/>
                <a:sym typeface="Barlow" panose="00000600000000000000"/>
                <a:hlinkClick r:id="rId5"/>
              </a:rPr>
              <a:t>Freepik</a:t>
            </a:r>
            <a:r>
              <a:rPr lang="en-GB" sz="1100">
                <a:solidFill>
                  <a:schemeClr val="dk1"/>
                </a:solidFill>
                <a:latin typeface="Barlow" panose="00000600000000000000"/>
                <a:ea typeface="Barlow" panose="00000600000000000000"/>
                <a:cs typeface="Barlow" panose="00000600000000000000"/>
                <a:sym typeface="Barlow" panose="00000600000000000000"/>
              </a:rPr>
              <a:t> </a:t>
            </a:r>
            <a:endParaRPr sz="1100">
              <a:solidFill>
                <a:schemeClr val="dk1"/>
              </a:solidFill>
              <a:latin typeface="Barlow" panose="00000600000000000000"/>
              <a:ea typeface="Barlow" panose="00000600000000000000"/>
              <a:cs typeface="Barlow" panose="00000600000000000000"/>
              <a:sym typeface="Barlow" panose="0000060000000000000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one column 3">
  <p:cSld name="CUSTOM_17">
    <p:bg>
      <p:bgPr>
        <a:blipFill>
          <a:blip r:embed="rId2"/>
          <a:stretch>
            <a:fillRect/>
          </a:stretch>
        </a:blipFill>
        <a:effectLst/>
      </p:bgPr>
    </p:bg>
    <p:spTree>
      <p:nvGrpSpPr>
        <p:cNvPr id="1" name="Shape 309"/>
        <p:cNvGrpSpPr/>
        <p:nvPr/>
      </p:nvGrpSpPr>
      <p:grpSpPr>
        <a:xfrm>
          <a:off x="0" y="0"/>
          <a:ext cx="0" cy="0"/>
          <a:chOff x="0" y="0"/>
          <a:chExt cx="0" cy="0"/>
        </a:xfrm>
      </p:grpSpPr>
      <p:grpSp>
        <p:nvGrpSpPr>
          <p:cNvPr id="310" name="Google Shape;310;p34"/>
          <p:cNvGrpSpPr/>
          <p:nvPr/>
        </p:nvGrpSpPr>
        <p:grpSpPr>
          <a:xfrm rot="10800000" flipH="1">
            <a:off x="-138833" y="-124843"/>
            <a:ext cx="9352183" cy="5430643"/>
            <a:chOff x="-138833" y="-124843"/>
            <a:chExt cx="9352183" cy="5430643"/>
          </a:xfrm>
        </p:grpSpPr>
        <p:sp>
          <p:nvSpPr>
            <p:cNvPr id="311" name="Google Shape;311;p34"/>
            <p:cNvSpPr/>
            <p:nvPr/>
          </p:nvSpPr>
          <p:spPr>
            <a:xfrm>
              <a:off x="-138833" y="1175449"/>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96B3C1">
                <a:alpha val="38840"/>
              </a:srgbClr>
            </a:solidFill>
            <a:ln>
              <a:noFill/>
            </a:ln>
          </p:spPr>
        </p:sp>
        <p:sp>
          <p:nvSpPr>
            <p:cNvPr id="312" name="Google Shape;312;p34"/>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595959">
                <a:alpha val="16960"/>
              </a:srgbClr>
            </a:solidFill>
            <a:ln>
              <a:noFill/>
            </a:ln>
          </p:spPr>
        </p:sp>
        <p:sp>
          <p:nvSpPr>
            <p:cNvPr id="313" name="Google Shape;313;p34"/>
            <p:cNvSpPr/>
            <p:nvPr/>
          </p:nvSpPr>
          <p:spPr>
            <a:xfrm>
              <a:off x="2983725" y="411975"/>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314" name="Google Shape;314;p34"/>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txBox="1">
            <a:spLocks noGrp="1"/>
          </p:cNvSpPr>
          <p:nvPr>
            <p:ph type="body" idx="1"/>
          </p:nvPr>
        </p:nvSpPr>
        <p:spPr>
          <a:xfrm>
            <a:off x="713225" y="1348475"/>
            <a:ext cx="7717500" cy="3255300"/>
          </a:xfrm>
          <a:prstGeom prst="rect">
            <a:avLst/>
          </a:prstGeom>
        </p:spPr>
        <p:txBody>
          <a:bodyPr spcFirstLastPara="1" wrap="square" lIns="91425" tIns="91425" rIns="91425" bIns="91425" anchor="t" anchorCtr="0">
            <a:noAutofit/>
          </a:bodyPr>
          <a:lstStyle>
            <a:lvl1pPr marL="457200" lvl="0" indent="-336550" rtl="0">
              <a:lnSpc>
                <a:spcPct val="100000"/>
              </a:lnSpc>
              <a:spcBef>
                <a:spcPts val="0"/>
              </a:spcBef>
              <a:spcAft>
                <a:spcPts val="0"/>
              </a:spcAft>
              <a:buSzPts val="1700"/>
              <a:buFont typeface="Barlow" panose="00000600000000000000"/>
              <a:buChar char="●"/>
              <a:defRPr sz="1400">
                <a:latin typeface="Barlow" panose="00000600000000000000"/>
                <a:ea typeface="Barlow" panose="00000600000000000000"/>
                <a:cs typeface="Barlow" panose="00000600000000000000"/>
                <a:sym typeface="Barlow" panose="00000600000000000000"/>
              </a:defRPr>
            </a:lvl1pPr>
            <a:lvl2pPr marL="914400" lvl="1" indent="-317500" rtl="0">
              <a:lnSpc>
                <a:spcPct val="100000"/>
              </a:lnSpc>
              <a:spcBef>
                <a:spcPts val="1600"/>
              </a:spcBef>
              <a:spcAft>
                <a:spcPts val="0"/>
              </a:spcAft>
              <a:buSzPts val="1400"/>
              <a:buChar char="○"/>
              <a:defRPr sz="1100">
                <a:latin typeface="Barlow" panose="00000600000000000000"/>
                <a:ea typeface="Barlow" panose="00000600000000000000"/>
                <a:cs typeface="Barlow" panose="00000600000000000000"/>
                <a:sym typeface="Barlow" panose="00000600000000000000"/>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316" name="Google Shape;316;p34"/>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317" name="Google Shape;317;p34"/>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CUSTOM_1_1_1_1_1_1_1_1">
    <p:bg>
      <p:bgPr>
        <a:blipFill>
          <a:blip r:embed="rId2"/>
          <a:stretch>
            <a:fillRect/>
          </a:stretch>
        </a:blipFill>
        <a:effectLst/>
      </p:bgPr>
    </p:bg>
    <p:spTree>
      <p:nvGrpSpPr>
        <p:cNvPr id="1" name="Shape 318"/>
        <p:cNvGrpSpPr/>
        <p:nvPr/>
      </p:nvGrpSpPr>
      <p:grpSpPr>
        <a:xfrm>
          <a:off x="0" y="0"/>
          <a:ext cx="0" cy="0"/>
          <a:chOff x="0" y="0"/>
          <a:chExt cx="0" cy="0"/>
        </a:xfrm>
      </p:grpSpPr>
      <p:sp>
        <p:nvSpPr>
          <p:cNvPr id="319" name="Google Shape;319;p35"/>
          <p:cNvSpPr/>
          <p:nvPr/>
        </p:nvSpPr>
        <p:spPr>
          <a:xfrm>
            <a:off x="-124850" y="-126358"/>
            <a:ext cx="8626600" cy="3433150"/>
          </a:xfrm>
          <a:custGeom>
            <a:avLst/>
            <a:gdLst/>
            <a:ahLst/>
            <a:cxnLst/>
            <a:rect l="l" t="t" r="r" b="b"/>
            <a:pathLst>
              <a:path w="345064" h="137326" extrusionOk="0">
                <a:moveTo>
                  <a:pt x="0" y="0"/>
                </a:moveTo>
                <a:lnTo>
                  <a:pt x="215728" y="137326"/>
                </a:lnTo>
                <a:lnTo>
                  <a:pt x="345064" y="0"/>
                </a:lnTo>
                <a:close/>
              </a:path>
            </a:pathLst>
          </a:custGeom>
          <a:solidFill>
            <a:srgbClr val="9EDDEF">
              <a:alpha val="29460"/>
            </a:srgbClr>
          </a:solidFill>
          <a:ln>
            <a:noFill/>
          </a:ln>
        </p:spPr>
      </p:sp>
      <p:sp>
        <p:nvSpPr>
          <p:cNvPr id="320" name="Google Shape;320;p35"/>
          <p:cNvSpPr/>
          <p:nvPr/>
        </p:nvSpPr>
        <p:spPr>
          <a:xfrm>
            <a:off x="5836207" y="-82490"/>
            <a:ext cx="3445650" cy="5180950"/>
          </a:xfrm>
          <a:custGeom>
            <a:avLst/>
            <a:gdLst/>
            <a:ahLst/>
            <a:cxnLst/>
            <a:rect l="l" t="t" r="r" b="b"/>
            <a:pathLst>
              <a:path w="137826" h="207238" extrusionOk="0">
                <a:moveTo>
                  <a:pt x="104368" y="0"/>
                </a:moveTo>
                <a:lnTo>
                  <a:pt x="137826" y="0"/>
                </a:lnTo>
                <a:lnTo>
                  <a:pt x="137826" y="207238"/>
                </a:lnTo>
                <a:lnTo>
                  <a:pt x="0" y="111859"/>
                </a:lnTo>
                <a:close/>
              </a:path>
            </a:pathLst>
          </a:custGeom>
          <a:solidFill>
            <a:srgbClr val="595959">
              <a:alpha val="16960"/>
            </a:srgbClr>
          </a:solidFill>
          <a:ln>
            <a:noFill/>
          </a:ln>
        </p:spPr>
      </p:sp>
      <p:sp>
        <p:nvSpPr>
          <p:cNvPr id="321" name="Google Shape;321;p35"/>
          <p:cNvSpPr/>
          <p:nvPr/>
        </p:nvSpPr>
        <p:spPr>
          <a:xfrm>
            <a:off x="-137325" y="-124850"/>
            <a:ext cx="3770225" cy="3870125"/>
          </a:xfrm>
          <a:custGeom>
            <a:avLst/>
            <a:gdLst/>
            <a:ahLst/>
            <a:cxnLst/>
            <a:rect l="l" t="t" r="r" b="b"/>
            <a:pathLst>
              <a:path w="150809" h="154805" extrusionOk="0">
                <a:moveTo>
                  <a:pt x="1498" y="0"/>
                </a:moveTo>
                <a:lnTo>
                  <a:pt x="150809" y="95879"/>
                </a:lnTo>
                <a:lnTo>
                  <a:pt x="51435" y="154805"/>
                </a:lnTo>
                <a:lnTo>
                  <a:pt x="0" y="154805"/>
                </a:lnTo>
                <a:close/>
              </a:path>
            </a:pathLst>
          </a:custGeom>
          <a:solidFill>
            <a:srgbClr val="96B3C1">
              <a:alpha val="38840"/>
            </a:srgbClr>
          </a:solidFill>
          <a:ln>
            <a:noFill/>
          </a:ln>
        </p:spPr>
      </p:sp>
      <p:sp>
        <p:nvSpPr>
          <p:cNvPr id="322" name="Google Shape;322;p35"/>
          <p:cNvSpPr/>
          <p:nvPr/>
        </p:nvSpPr>
        <p:spPr>
          <a:xfrm>
            <a:off x="-65800" y="2281125"/>
            <a:ext cx="5351875" cy="2917200"/>
          </a:xfrm>
          <a:custGeom>
            <a:avLst/>
            <a:gdLst/>
            <a:ahLst/>
            <a:cxnLst/>
            <a:rect l="l" t="t" r="r" b="b"/>
            <a:pathLst>
              <a:path w="214075" h="116688" extrusionOk="0">
                <a:moveTo>
                  <a:pt x="211881" y="116688"/>
                </a:moveTo>
                <a:lnTo>
                  <a:pt x="0" y="116688"/>
                </a:lnTo>
                <a:lnTo>
                  <a:pt x="0" y="58783"/>
                </a:lnTo>
                <a:lnTo>
                  <a:pt x="48255" y="58783"/>
                </a:lnTo>
                <a:lnTo>
                  <a:pt x="147396" y="0"/>
                </a:lnTo>
                <a:lnTo>
                  <a:pt x="214075" y="41236"/>
                </a:lnTo>
                <a:close/>
              </a:path>
            </a:pathLst>
          </a:custGeom>
          <a:solidFill>
            <a:srgbClr val="F7E5B7">
              <a:alpha val="52679"/>
            </a:srgbClr>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2">
  <p:cSld name="CUSTOM_1_1_1_1_1_1_1_1_1">
    <p:bg>
      <p:bgPr>
        <a:blipFill>
          <a:blip r:embed="rId2"/>
          <a:stretch>
            <a:fillRect/>
          </a:stretch>
        </a:blipFill>
        <a:effectLst/>
      </p:bgPr>
    </p:bg>
    <p:spTree>
      <p:nvGrpSpPr>
        <p:cNvPr id="1" name="Shape 323"/>
        <p:cNvGrpSpPr/>
        <p:nvPr/>
      </p:nvGrpSpPr>
      <p:grpSpPr>
        <a:xfrm>
          <a:off x="0" y="0"/>
          <a:ext cx="0" cy="0"/>
          <a:chOff x="0" y="0"/>
          <a:chExt cx="0" cy="0"/>
        </a:xfrm>
      </p:grpSpPr>
      <p:sp>
        <p:nvSpPr>
          <p:cNvPr id="324" name="Google Shape;324;p36"/>
          <p:cNvSpPr/>
          <p:nvPr/>
        </p:nvSpPr>
        <p:spPr>
          <a:xfrm rot="10800000">
            <a:off x="2684116" y="-137325"/>
            <a:ext cx="6629125" cy="2933800"/>
          </a:xfrm>
          <a:custGeom>
            <a:avLst/>
            <a:gdLst/>
            <a:ahLst/>
            <a:cxnLst/>
            <a:rect l="l" t="t" r="r" b="b"/>
            <a:pathLst>
              <a:path w="265165" h="117352" extrusionOk="0">
                <a:moveTo>
                  <a:pt x="155803" y="0"/>
                </a:moveTo>
                <a:lnTo>
                  <a:pt x="218724" y="40948"/>
                </a:lnTo>
                <a:lnTo>
                  <a:pt x="265165" y="117352"/>
                </a:lnTo>
                <a:lnTo>
                  <a:pt x="0" y="117352"/>
                </a:lnTo>
                <a:lnTo>
                  <a:pt x="0" y="58426"/>
                </a:lnTo>
                <a:lnTo>
                  <a:pt x="57427" y="58426"/>
                </a:lnTo>
                <a:close/>
              </a:path>
            </a:pathLst>
          </a:custGeom>
          <a:solidFill>
            <a:srgbClr val="F7E5B7">
              <a:alpha val="52679"/>
            </a:srgbClr>
          </a:solidFill>
          <a:ln>
            <a:noFill/>
          </a:ln>
        </p:spPr>
      </p:sp>
      <p:sp>
        <p:nvSpPr>
          <p:cNvPr id="325" name="Google Shape;325;p36"/>
          <p:cNvSpPr/>
          <p:nvPr/>
        </p:nvSpPr>
        <p:spPr>
          <a:xfrm>
            <a:off x="2883850" y="3632900"/>
            <a:ext cx="6354475" cy="1598000"/>
          </a:xfrm>
          <a:custGeom>
            <a:avLst/>
            <a:gdLst/>
            <a:ahLst/>
            <a:cxnLst/>
            <a:rect l="l" t="t" r="r" b="b"/>
            <a:pathLst>
              <a:path w="254179" h="63920" extrusionOk="0">
                <a:moveTo>
                  <a:pt x="153806" y="0"/>
                </a:moveTo>
                <a:lnTo>
                  <a:pt x="0" y="63920"/>
                </a:lnTo>
                <a:lnTo>
                  <a:pt x="254179" y="63920"/>
                </a:lnTo>
                <a:close/>
              </a:path>
            </a:pathLst>
          </a:custGeom>
          <a:solidFill>
            <a:srgbClr val="96B3C1">
              <a:alpha val="38840"/>
            </a:srgbClr>
          </a:solidFill>
          <a:ln>
            <a:noFill/>
          </a:ln>
        </p:spPr>
      </p:sp>
      <p:sp>
        <p:nvSpPr>
          <p:cNvPr id="326" name="Google Shape;326;p36"/>
          <p:cNvSpPr/>
          <p:nvPr/>
        </p:nvSpPr>
        <p:spPr>
          <a:xfrm>
            <a:off x="-87400" y="-112350"/>
            <a:ext cx="3932550" cy="5318275"/>
          </a:xfrm>
          <a:custGeom>
            <a:avLst/>
            <a:gdLst/>
            <a:ahLst/>
            <a:cxnLst/>
            <a:rect l="l" t="t" r="r" b="b"/>
            <a:pathLst>
              <a:path w="157302" h="212731" extrusionOk="0">
                <a:moveTo>
                  <a:pt x="157302" y="75904"/>
                </a:moveTo>
                <a:lnTo>
                  <a:pt x="120848" y="212731"/>
                </a:lnTo>
                <a:lnTo>
                  <a:pt x="0" y="212731"/>
                </a:lnTo>
                <a:lnTo>
                  <a:pt x="0" y="0"/>
                </a:lnTo>
                <a:lnTo>
                  <a:pt x="111859" y="0"/>
                </a:lnTo>
                <a:close/>
              </a:path>
            </a:pathLst>
          </a:custGeom>
          <a:solidFill>
            <a:srgbClr val="595959">
              <a:alpha val="16960"/>
            </a:srgbClr>
          </a:solidFill>
          <a:ln>
            <a:noFill/>
          </a:ln>
        </p:spPr>
      </p:sp>
      <p:sp>
        <p:nvSpPr>
          <p:cNvPr id="327" name="Google Shape;327;p36"/>
          <p:cNvSpPr/>
          <p:nvPr/>
        </p:nvSpPr>
        <p:spPr>
          <a:xfrm>
            <a:off x="5425014" y="1345736"/>
            <a:ext cx="3751250" cy="3860600"/>
          </a:xfrm>
          <a:custGeom>
            <a:avLst/>
            <a:gdLst/>
            <a:ahLst/>
            <a:cxnLst/>
            <a:rect l="l" t="t" r="r" b="b"/>
            <a:pathLst>
              <a:path w="150050" h="154424" extrusionOk="0">
                <a:moveTo>
                  <a:pt x="97566" y="0"/>
                </a:moveTo>
                <a:lnTo>
                  <a:pt x="0" y="57867"/>
                </a:lnTo>
                <a:lnTo>
                  <a:pt x="150050" y="154424"/>
                </a:lnTo>
                <a:close/>
              </a:path>
            </a:pathLst>
          </a:custGeom>
          <a:solidFill>
            <a:srgbClr val="9EDDEF">
              <a:alpha val="29460"/>
            </a:srgbClr>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3">
  <p:cSld name="CUSTOM_1_1_1_1_1_1_1_1_1_1">
    <p:bg>
      <p:bgPr>
        <a:blipFill>
          <a:blip r:embed="rId2"/>
          <a:stretch>
            <a:fillRect/>
          </a:stretch>
        </a:blipFill>
        <a:effectLst/>
      </p:bgPr>
    </p:bg>
    <p:spTree>
      <p:nvGrpSpPr>
        <p:cNvPr id="1" name="Shape 328"/>
        <p:cNvGrpSpPr/>
        <p:nvPr/>
      </p:nvGrpSpPr>
      <p:grpSpPr>
        <a:xfrm>
          <a:off x="0" y="0"/>
          <a:ext cx="0" cy="0"/>
          <a:chOff x="0" y="0"/>
          <a:chExt cx="0" cy="0"/>
        </a:xfrm>
      </p:grpSpPr>
      <p:sp>
        <p:nvSpPr>
          <p:cNvPr id="329" name="Google Shape;329;p37"/>
          <p:cNvSpPr/>
          <p:nvPr/>
        </p:nvSpPr>
        <p:spPr>
          <a:xfrm>
            <a:off x="-239800" y="-124825"/>
            <a:ext cx="4422355" cy="5368200"/>
          </a:xfrm>
          <a:custGeom>
            <a:avLst/>
            <a:gdLst/>
            <a:ahLst/>
            <a:cxnLst/>
            <a:rect l="l" t="t" r="r" b="b"/>
            <a:pathLst>
              <a:path w="174280" h="214728" extrusionOk="0">
                <a:moveTo>
                  <a:pt x="2997" y="0"/>
                </a:moveTo>
                <a:lnTo>
                  <a:pt x="174280" y="125341"/>
                </a:lnTo>
                <a:lnTo>
                  <a:pt x="174280" y="214728"/>
                </a:lnTo>
                <a:lnTo>
                  <a:pt x="0" y="214728"/>
                </a:lnTo>
                <a:lnTo>
                  <a:pt x="0" y="4993"/>
                </a:lnTo>
                <a:close/>
              </a:path>
            </a:pathLst>
          </a:custGeom>
          <a:solidFill>
            <a:srgbClr val="F7E5B7">
              <a:alpha val="52679"/>
            </a:srgbClr>
          </a:solidFill>
          <a:ln>
            <a:noFill/>
          </a:ln>
        </p:spPr>
      </p:sp>
      <p:sp>
        <p:nvSpPr>
          <p:cNvPr id="330" name="Google Shape;330;p37"/>
          <p:cNvSpPr/>
          <p:nvPr/>
        </p:nvSpPr>
        <p:spPr>
          <a:xfrm>
            <a:off x="4182502" y="1960030"/>
            <a:ext cx="4219583" cy="3295825"/>
          </a:xfrm>
          <a:custGeom>
            <a:avLst/>
            <a:gdLst/>
            <a:ahLst/>
            <a:cxnLst/>
            <a:rect l="l" t="t" r="r" b="b"/>
            <a:pathLst>
              <a:path w="166289" h="131833" extrusionOk="0">
                <a:moveTo>
                  <a:pt x="0" y="131833"/>
                </a:moveTo>
                <a:lnTo>
                  <a:pt x="12484" y="131334"/>
                </a:lnTo>
                <a:lnTo>
                  <a:pt x="166289" y="131334"/>
                </a:lnTo>
                <a:lnTo>
                  <a:pt x="95878" y="0"/>
                </a:lnTo>
                <a:lnTo>
                  <a:pt x="0" y="42946"/>
                </a:lnTo>
                <a:close/>
              </a:path>
            </a:pathLst>
          </a:custGeom>
          <a:solidFill>
            <a:srgbClr val="9EDDEF">
              <a:alpha val="29460"/>
            </a:srgbClr>
          </a:solidFill>
          <a:ln>
            <a:noFill/>
          </a:ln>
        </p:spPr>
      </p:sp>
      <p:sp>
        <p:nvSpPr>
          <p:cNvPr id="331" name="Google Shape;331;p37"/>
          <p:cNvSpPr/>
          <p:nvPr/>
        </p:nvSpPr>
        <p:spPr>
          <a:xfrm>
            <a:off x="-151090" y="-99863"/>
            <a:ext cx="6918621" cy="3121050"/>
          </a:xfrm>
          <a:custGeom>
            <a:avLst/>
            <a:gdLst/>
            <a:ahLst/>
            <a:cxnLst/>
            <a:rect l="l" t="t" r="r" b="b"/>
            <a:pathLst>
              <a:path w="272655" h="124842" extrusionOk="0">
                <a:moveTo>
                  <a:pt x="0" y="0"/>
                </a:moveTo>
                <a:lnTo>
                  <a:pt x="272655" y="0"/>
                </a:lnTo>
                <a:lnTo>
                  <a:pt x="266164" y="82895"/>
                </a:lnTo>
                <a:lnTo>
                  <a:pt x="171284" y="124842"/>
                </a:lnTo>
                <a:close/>
              </a:path>
            </a:pathLst>
          </a:custGeom>
          <a:solidFill>
            <a:srgbClr val="96B3C1">
              <a:alpha val="38840"/>
            </a:srgbClr>
          </a:solidFill>
          <a:ln>
            <a:noFill/>
          </a:ln>
        </p:spPr>
      </p:sp>
      <p:sp>
        <p:nvSpPr>
          <p:cNvPr id="332" name="Google Shape;332;p37"/>
          <p:cNvSpPr/>
          <p:nvPr/>
        </p:nvSpPr>
        <p:spPr>
          <a:xfrm>
            <a:off x="6626802" y="1954877"/>
            <a:ext cx="2785600" cy="3323000"/>
          </a:xfrm>
          <a:custGeom>
            <a:avLst/>
            <a:gdLst/>
            <a:ahLst/>
            <a:cxnLst/>
            <a:rect l="l" t="t" r="r" b="b"/>
            <a:pathLst>
              <a:path w="111424" h="132920" extrusionOk="0">
                <a:moveTo>
                  <a:pt x="0" y="878"/>
                </a:moveTo>
                <a:lnTo>
                  <a:pt x="71505" y="132920"/>
                </a:lnTo>
                <a:lnTo>
                  <a:pt x="111424" y="132920"/>
                </a:lnTo>
                <a:lnTo>
                  <a:pt x="107038" y="0"/>
                </a:lnTo>
                <a:close/>
              </a:path>
            </a:pathLst>
          </a:custGeom>
          <a:solidFill>
            <a:srgbClr val="595959">
              <a:alpha val="16960"/>
            </a:srgbClr>
          </a:solid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4">
  <p:cSld name="CUSTOM_1_1_1_1_1_1_1_1_2">
    <p:spTree>
      <p:nvGrpSpPr>
        <p:cNvPr id="1" name="Shape 333"/>
        <p:cNvGrpSpPr/>
        <p:nvPr/>
      </p:nvGrpSpPr>
      <p:grpSpPr>
        <a:xfrm>
          <a:off x="0" y="0"/>
          <a:ext cx="0" cy="0"/>
          <a:chOff x="0" y="0"/>
          <a:chExt cx="0" cy="0"/>
        </a:xfrm>
      </p:grpSpPr>
      <p:pic>
        <p:nvPicPr>
          <p:cNvPr id="334" name="Google Shape;334;p38"/>
          <p:cNvPicPr preferRelativeResize="0"/>
          <p:nvPr/>
        </p:nvPicPr>
        <p:blipFill>
          <a:blip r:embed="rId2"/>
          <a:stretch>
            <a:fillRect/>
          </a:stretch>
        </p:blipFill>
        <p:spPr>
          <a:xfrm rot="10800000">
            <a:off x="0" y="0"/>
            <a:ext cx="9144000" cy="514350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stretch>
            <a:fillRect/>
          </a:stretch>
        </a:blipFill>
        <a:effectLst/>
      </p:bgPr>
    </p:bg>
    <p:spTree>
      <p:nvGrpSpPr>
        <p:cNvPr id="1" name="Shape 358"/>
        <p:cNvGrpSpPr/>
        <p:nvPr/>
      </p:nvGrpSpPr>
      <p:grpSpPr>
        <a:xfrm>
          <a:off x="0" y="0"/>
          <a:ext cx="0" cy="0"/>
          <a:chOff x="0" y="0"/>
          <a:chExt cx="0" cy="0"/>
        </a:xfrm>
      </p:grpSpPr>
      <p:sp>
        <p:nvSpPr>
          <p:cNvPr id="359" name="Google Shape;359;p42"/>
          <p:cNvSpPr/>
          <p:nvPr/>
        </p:nvSpPr>
        <p:spPr>
          <a:xfrm rot="10800000" flipH="1">
            <a:off x="2023421" y="1359233"/>
            <a:ext cx="4124075" cy="40005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360" name="Google Shape;360;p42"/>
          <p:cNvSpPr/>
          <p:nvPr/>
        </p:nvSpPr>
        <p:spPr>
          <a:xfrm>
            <a:off x="3956575" y="-131581"/>
            <a:ext cx="5277925" cy="1600100"/>
          </a:xfrm>
          <a:custGeom>
            <a:avLst/>
            <a:gdLst/>
            <a:ahLst/>
            <a:cxnLst/>
            <a:rect l="l" t="t" r="r" b="b"/>
            <a:pathLst>
              <a:path w="211117" h="64004" extrusionOk="0">
                <a:moveTo>
                  <a:pt x="211117" y="4067"/>
                </a:moveTo>
                <a:lnTo>
                  <a:pt x="211117" y="0"/>
                </a:lnTo>
                <a:lnTo>
                  <a:pt x="36953" y="0"/>
                </a:lnTo>
                <a:lnTo>
                  <a:pt x="0" y="64004"/>
                </a:lnTo>
                <a:lnTo>
                  <a:pt x="177146" y="33493"/>
                </a:lnTo>
                <a:close/>
              </a:path>
            </a:pathLst>
          </a:custGeom>
          <a:solidFill>
            <a:srgbClr val="F7E5B7">
              <a:alpha val="52679"/>
            </a:srgbClr>
          </a:solidFill>
          <a:ln>
            <a:noFill/>
          </a:ln>
        </p:spPr>
      </p:sp>
      <p:sp>
        <p:nvSpPr>
          <p:cNvPr id="361" name="Google Shape;361;p42"/>
          <p:cNvSpPr/>
          <p:nvPr/>
        </p:nvSpPr>
        <p:spPr>
          <a:xfrm>
            <a:off x="-77225" y="1390125"/>
            <a:ext cx="5097150" cy="4083025"/>
          </a:xfrm>
          <a:custGeom>
            <a:avLst/>
            <a:gdLst/>
            <a:ahLst/>
            <a:cxnLst/>
            <a:rect l="l" t="t" r="r" b="b"/>
            <a:pathLst>
              <a:path w="203886" h="163321" extrusionOk="0">
                <a:moveTo>
                  <a:pt x="0" y="161256"/>
                </a:moveTo>
                <a:lnTo>
                  <a:pt x="0" y="61784"/>
                </a:lnTo>
                <a:lnTo>
                  <a:pt x="203886" y="0"/>
                </a:lnTo>
                <a:lnTo>
                  <a:pt x="80633" y="163321"/>
                </a:lnTo>
                <a:close/>
              </a:path>
            </a:pathLst>
          </a:custGeom>
          <a:solidFill>
            <a:srgbClr val="96B3C1">
              <a:alpha val="38840"/>
            </a:srgbClr>
          </a:solidFill>
          <a:ln>
            <a:noFill/>
          </a:ln>
        </p:spPr>
      </p:sp>
      <p:sp>
        <p:nvSpPr>
          <p:cNvPr id="362" name="Google Shape;362;p42"/>
          <p:cNvSpPr/>
          <p:nvPr/>
        </p:nvSpPr>
        <p:spPr>
          <a:xfrm rot="10800000" flipH="1">
            <a:off x="-61779"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63" name="Google Shape;363;p42"/>
          <p:cNvSpPr/>
          <p:nvPr/>
        </p:nvSpPr>
        <p:spPr>
          <a:xfrm rot="10800000" flipH="1">
            <a:off x="5483300" y="-30896"/>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364" name="Google Shape;364;p42"/>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2"/>
          <p:cNvSpPr txBox="1">
            <a:spLocks noGrp="1"/>
          </p:cNvSpPr>
          <p:nvPr>
            <p:ph type="body" idx="1"/>
          </p:nvPr>
        </p:nvSpPr>
        <p:spPr>
          <a:xfrm>
            <a:off x="713225" y="1300925"/>
            <a:ext cx="7704000" cy="4617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Font typeface="Barlow" panose="00000600000000000000"/>
              <a:buAutoNum type="arabicPeriod"/>
              <a:defRPr sz="1100">
                <a:latin typeface="Barlow" panose="00000600000000000000"/>
                <a:ea typeface="Barlow" panose="00000600000000000000"/>
                <a:cs typeface="Barlow" panose="00000600000000000000"/>
                <a:sym typeface="Barlow" panose="00000600000000000000"/>
              </a:defRPr>
            </a:lvl1pPr>
            <a:lvl2pPr marL="914400" lvl="1" indent="-317500" rtl="0">
              <a:lnSpc>
                <a:spcPct val="100000"/>
              </a:lnSpc>
              <a:spcBef>
                <a:spcPts val="0"/>
              </a:spcBef>
              <a:spcAft>
                <a:spcPts val="0"/>
              </a:spcAft>
              <a:buSzPts val="1400"/>
              <a:buChar char="○"/>
              <a:defRPr sz="1100">
                <a:latin typeface="Barlow" panose="00000600000000000000"/>
                <a:ea typeface="Barlow" panose="00000600000000000000"/>
                <a:cs typeface="Barlow" panose="00000600000000000000"/>
                <a:sym typeface="Barlow" panose="00000600000000000000"/>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6" name="Google Shape;366;p42"/>
          <p:cNvSpPr txBox="1">
            <a:spLocks noGrp="1"/>
          </p:cNvSpPr>
          <p:nvPr>
            <p:ph type="title"/>
          </p:nvPr>
        </p:nvSpPr>
        <p:spPr>
          <a:xfrm>
            <a:off x="1455750" y="683125"/>
            <a:ext cx="62325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67" name="Google Shape;367;p42"/>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368" name="Google Shape;368;p42"/>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stretch>
            <a:fillRect/>
          </a:stretch>
        </a:blipFill>
        <a:effectLst/>
      </p:bgPr>
    </p:bg>
    <p:spTree>
      <p:nvGrpSpPr>
        <p:cNvPr id="1" name="Shape 369"/>
        <p:cNvGrpSpPr/>
        <p:nvPr/>
      </p:nvGrpSpPr>
      <p:grpSpPr>
        <a:xfrm>
          <a:off x="0" y="0"/>
          <a:ext cx="0" cy="0"/>
          <a:chOff x="0" y="0"/>
          <a:chExt cx="0" cy="0"/>
        </a:xfrm>
      </p:grpSpPr>
      <p:sp>
        <p:nvSpPr>
          <p:cNvPr id="370" name="Google Shape;370;p43"/>
          <p:cNvSpPr/>
          <p:nvPr/>
        </p:nvSpPr>
        <p:spPr>
          <a:xfrm>
            <a:off x="-77225" y="-142700"/>
            <a:ext cx="5097150" cy="4065975"/>
          </a:xfrm>
          <a:custGeom>
            <a:avLst/>
            <a:gdLst/>
            <a:ahLst/>
            <a:cxnLst/>
            <a:rect l="l" t="t" r="r" b="b"/>
            <a:pathLst>
              <a:path w="203886" h="162639" extrusionOk="0">
                <a:moveTo>
                  <a:pt x="0" y="1383"/>
                </a:moveTo>
                <a:lnTo>
                  <a:pt x="0" y="100855"/>
                </a:lnTo>
                <a:lnTo>
                  <a:pt x="203886" y="162639"/>
                </a:lnTo>
                <a:lnTo>
                  <a:pt x="80108" y="0"/>
                </a:lnTo>
                <a:close/>
              </a:path>
            </a:pathLst>
          </a:custGeom>
          <a:solidFill>
            <a:srgbClr val="96B3C1">
              <a:alpha val="38840"/>
            </a:srgbClr>
          </a:solidFill>
          <a:ln>
            <a:noFill/>
          </a:ln>
        </p:spPr>
      </p:sp>
      <p:sp>
        <p:nvSpPr>
          <p:cNvPr id="371" name="Google Shape;371;p43"/>
          <p:cNvSpPr/>
          <p:nvPr/>
        </p:nvSpPr>
        <p:spPr>
          <a:xfrm>
            <a:off x="1884466" y="-196909"/>
            <a:ext cx="4243962" cy="4121888"/>
          </a:xfrm>
          <a:custGeom>
            <a:avLst/>
            <a:gdLst/>
            <a:ahLst/>
            <a:cxnLst/>
            <a:rect l="l" t="t" r="r" b="b"/>
            <a:pathLst>
              <a:path w="169099" h="164530" extrusionOk="0">
                <a:moveTo>
                  <a:pt x="0" y="0"/>
                </a:moveTo>
                <a:lnTo>
                  <a:pt x="169099" y="4510"/>
                </a:lnTo>
                <a:lnTo>
                  <a:pt x="123379" y="164530"/>
                </a:lnTo>
                <a:close/>
              </a:path>
            </a:pathLst>
          </a:custGeom>
          <a:solidFill>
            <a:srgbClr val="9EDDEF">
              <a:alpha val="29460"/>
            </a:srgbClr>
          </a:solidFill>
          <a:ln>
            <a:noFill/>
          </a:ln>
        </p:spPr>
      </p:sp>
      <p:sp>
        <p:nvSpPr>
          <p:cNvPr id="372" name="Google Shape;372;p43"/>
          <p:cNvSpPr/>
          <p:nvPr/>
        </p:nvSpPr>
        <p:spPr>
          <a:xfrm>
            <a:off x="-61779" y="2378675"/>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73" name="Google Shape;373;p43"/>
          <p:cNvSpPr/>
          <p:nvPr/>
        </p:nvSpPr>
        <p:spPr>
          <a:xfrm>
            <a:off x="3799696" y="2286004"/>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374" name="Google Shape;374;p43"/>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3"/>
          <p:cNvSpPr txBox="1">
            <a:spLocks noGrp="1"/>
          </p:cNvSpPr>
          <p:nvPr>
            <p:ph type="subTitle" idx="1"/>
          </p:nvPr>
        </p:nvSpPr>
        <p:spPr>
          <a:xfrm>
            <a:off x="1422550" y="2343550"/>
            <a:ext cx="2734500" cy="99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Char char="●"/>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376" name="Google Shape;376;p43"/>
          <p:cNvSpPr txBox="1">
            <a:spLocks noGrp="1"/>
          </p:cNvSpPr>
          <p:nvPr>
            <p:ph type="subTitle" idx="2"/>
          </p:nvPr>
        </p:nvSpPr>
        <p:spPr>
          <a:xfrm>
            <a:off x="5035899" y="2343550"/>
            <a:ext cx="2734500" cy="99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500"/>
              <a:buChar char="●"/>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Char char="○"/>
              <a:defRPr sz="2800"/>
            </a:lvl2pPr>
            <a:lvl3pPr lvl="2" algn="ctr" rtl="0">
              <a:lnSpc>
                <a:spcPct val="100000"/>
              </a:lnSpc>
              <a:spcBef>
                <a:spcPts val="0"/>
              </a:spcBef>
              <a:spcAft>
                <a:spcPts val="0"/>
              </a:spcAft>
              <a:buClr>
                <a:schemeClr val="dk1"/>
              </a:buClr>
              <a:buSzPts val="2800"/>
              <a:buChar char="■"/>
              <a:defRPr sz="2800"/>
            </a:lvl3pPr>
            <a:lvl4pPr lvl="3" algn="ctr" rtl="0">
              <a:lnSpc>
                <a:spcPct val="100000"/>
              </a:lnSpc>
              <a:spcBef>
                <a:spcPts val="0"/>
              </a:spcBef>
              <a:spcAft>
                <a:spcPts val="0"/>
              </a:spcAft>
              <a:buClr>
                <a:schemeClr val="dk1"/>
              </a:buClr>
              <a:buSzPts val="2800"/>
              <a:buChar char="●"/>
              <a:defRPr sz="2800"/>
            </a:lvl4pPr>
            <a:lvl5pPr lvl="4" algn="ctr" rtl="0">
              <a:lnSpc>
                <a:spcPct val="100000"/>
              </a:lnSpc>
              <a:spcBef>
                <a:spcPts val="0"/>
              </a:spcBef>
              <a:spcAft>
                <a:spcPts val="0"/>
              </a:spcAft>
              <a:buClr>
                <a:schemeClr val="dk1"/>
              </a:buClr>
              <a:buSzPts val="2800"/>
              <a:buChar char="○"/>
              <a:defRPr sz="2800"/>
            </a:lvl5pPr>
            <a:lvl6pPr lvl="5" algn="ctr" rtl="0">
              <a:lnSpc>
                <a:spcPct val="100000"/>
              </a:lnSpc>
              <a:spcBef>
                <a:spcPts val="0"/>
              </a:spcBef>
              <a:spcAft>
                <a:spcPts val="0"/>
              </a:spcAft>
              <a:buClr>
                <a:schemeClr val="dk1"/>
              </a:buClr>
              <a:buSzPts val="2800"/>
              <a:buChar char="■"/>
              <a:defRPr sz="2800"/>
            </a:lvl6pPr>
            <a:lvl7pPr lvl="6" algn="ctr" rtl="0">
              <a:lnSpc>
                <a:spcPct val="100000"/>
              </a:lnSpc>
              <a:spcBef>
                <a:spcPts val="0"/>
              </a:spcBef>
              <a:spcAft>
                <a:spcPts val="0"/>
              </a:spcAft>
              <a:buClr>
                <a:schemeClr val="dk1"/>
              </a:buClr>
              <a:buSzPts val="2800"/>
              <a:buChar char="●"/>
              <a:defRPr sz="2800"/>
            </a:lvl7pPr>
            <a:lvl8pPr lvl="7" algn="ctr" rtl="0">
              <a:lnSpc>
                <a:spcPct val="100000"/>
              </a:lnSpc>
              <a:spcBef>
                <a:spcPts val="0"/>
              </a:spcBef>
              <a:spcAft>
                <a:spcPts val="0"/>
              </a:spcAft>
              <a:buClr>
                <a:schemeClr val="dk1"/>
              </a:buClr>
              <a:buSzPts val="2800"/>
              <a:buChar char="○"/>
              <a:defRPr sz="2800"/>
            </a:lvl8pPr>
            <a:lvl9pPr lvl="8" algn="ctr" rtl="0">
              <a:lnSpc>
                <a:spcPct val="100000"/>
              </a:lnSpc>
              <a:spcBef>
                <a:spcPts val="0"/>
              </a:spcBef>
              <a:spcAft>
                <a:spcPts val="0"/>
              </a:spcAft>
              <a:buClr>
                <a:schemeClr val="dk1"/>
              </a:buClr>
              <a:buSzPts val="2800"/>
              <a:buChar char="■"/>
              <a:defRPr sz="2800"/>
            </a:lvl9pPr>
          </a:lstStyle>
          <a:p>
            <a:endParaRPr/>
          </a:p>
        </p:txBody>
      </p:sp>
      <p:sp>
        <p:nvSpPr>
          <p:cNvPr id="377" name="Google Shape;377;p43"/>
          <p:cNvSpPr txBox="1">
            <a:spLocks noGrp="1"/>
          </p:cNvSpPr>
          <p:nvPr>
            <p:ph type="title"/>
          </p:nvPr>
        </p:nvSpPr>
        <p:spPr>
          <a:xfrm>
            <a:off x="1416555" y="1876659"/>
            <a:ext cx="1658700" cy="308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378" name="Google Shape;378;p43"/>
          <p:cNvSpPr txBox="1">
            <a:spLocks noGrp="1"/>
          </p:cNvSpPr>
          <p:nvPr>
            <p:ph type="title" idx="3"/>
          </p:nvPr>
        </p:nvSpPr>
        <p:spPr>
          <a:xfrm>
            <a:off x="5029902" y="1876659"/>
            <a:ext cx="1658700" cy="308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379" name="Google Shape;379;p43"/>
          <p:cNvSpPr txBox="1">
            <a:spLocks noGrp="1"/>
          </p:cNvSpPr>
          <p:nvPr>
            <p:ph type="title" idx="4"/>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80" name="Google Shape;380;p43"/>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381" name="Google Shape;381;p43"/>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dos columnas " type="twoColTx">
  <p:cSld name="TITLE_AND_TWO_COLUMNS">
    <p:bg>
      <p:bgPr>
        <a:blipFill>
          <a:blip r:embed="rId2"/>
          <a:stretch>
            <a:fillRect/>
          </a:stretch>
        </a:blipFill>
        <a:effectLst/>
      </p:bgPr>
    </p:bg>
    <p:spTree>
      <p:nvGrpSpPr>
        <p:cNvPr id="1" name="Shape 33"/>
        <p:cNvGrpSpPr/>
        <p:nvPr/>
      </p:nvGrpSpPr>
      <p:grpSpPr>
        <a:xfrm>
          <a:off x="0" y="0"/>
          <a:ext cx="0" cy="0"/>
          <a:chOff x="0" y="0"/>
          <a:chExt cx="0" cy="0"/>
        </a:xfrm>
      </p:grpSpPr>
      <p:sp>
        <p:nvSpPr>
          <p:cNvPr id="34" name="Google Shape;34;p5"/>
          <p:cNvSpPr/>
          <p:nvPr/>
        </p:nvSpPr>
        <p:spPr>
          <a:xfrm>
            <a:off x="-77225" y="-142700"/>
            <a:ext cx="5097150" cy="4065975"/>
          </a:xfrm>
          <a:custGeom>
            <a:avLst/>
            <a:gdLst/>
            <a:ahLst/>
            <a:cxnLst/>
            <a:rect l="l" t="t" r="r" b="b"/>
            <a:pathLst>
              <a:path w="203886" h="162639" extrusionOk="0">
                <a:moveTo>
                  <a:pt x="0" y="1383"/>
                </a:moveTo>
                <a:lnTo>
                  <a:pt x="0" y="100855"/>
                </a:lnTo>
                <a:lnTo>
                  <a:pt x="203886" y="162639"/>
                </a:lnTo>
                <a:lnTo>
                  <a:pt x="80108" y="0"/>
                </a:lnTo>
                <a:close/>
              </a:path>
            </a:pathLst>
          </a:custGeom>
          <a:solidFill>
            <a:srgbClr val="96B3C1">
              <a:alpha val="38840"/>
            </a:srgbClr>
          </a:solidFill>
          <a:ln>
            <a:noFill/>
          </a:ln>
        </p:spPr>
      </p:sp>
      <p:sp>
        <p:nvSpPr>
          <p:cNvPr id="35" name="Google Shape;35;p5"/>
          <p:cNvSpPr/>
          <p:nvPr/>
        </p:nvSpPr>
        <p:spPr>
          <a:xfrm>
            <a:off x="1884466" y="-196909"/>
            <a:ext cx="4243962" cy="4121888"/>
          </a:xfrm>
          <a:custGeom>
            <a:avLst/>
            <a:gdLst/>
            <a:ahLst/>
            <a:cxnLst/>
            <a:rect l="l" t="t" r="r" b="b"/>
            <a:pathLst>
              <a:path w="169099" h="164530" extrusionOk="0">
                <a:moveTo>
                  <a:pt x="0" y="0"/>
                </a:moveTo>
                <a:lnTo>
                  <a:pt x="169099" y="4510"/>
                </a:lnTo>
                <a:lnTo>
                  <a:pt x="123379" y="164530"/>
                </a:lnTo>
                <a:close/>
              </a:path>
            </a:pathLst>
          </a:custGeom>
          <a:solidFill>
            <a:srgbClr val="9EDDEF">
              <a:alpha val="29460"/>
            </a:srgbClr>
          </a:solidFill>
          <a:ln>
            <a:noFill/>
          </a:ln>
        </p:spPr>
      </p:sp>
      <p:sp>
        <p:nvSpPr>
          <p:cNvPr id="36" name="Google Shape;36;p5"/>
          <p:cNvSpPr/>
          <p:nvPr/>
        </p:nvSpPr>
        <p:spPr>
          <a:xfrm>
            <a:off x="-61779" y="2378675"/>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7" name="Google Shape;37;p5"/>
          <p:cNvSpPr/>
          <p:nvPr/>
        </p:nvSpPr>
        <p:spPr>
          <a:xfrm>
            <a:off x="3799696" y="2286004"/>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38" name="Google Shape;38;p5"/>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subTitle" idx="1"/>
          </p:nvPr>
        </p:nvSpPr>
        <p:spPr>
          <a:xfrm>
            <a:off x="1422548" y="2343557"/>
            <a:ext cx="3100800" cy="99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Char char="●"/>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40" name="Google Shape;40;p5"/>
          <p:cNvSpPr txBox="1">
            <a:spLocks noGrp="1"/>
          </p:cNvSpPr>
          <p:nvPr>
            <p:ph type="subTitle" idx="2"/>
          </p:nvPr>
        </p:nvSpPr>
        <p:spPr>
          <a:xfrm>
            <a:off x="5035895" y="2343557"/>
            <a:ext cx="3100800" cy="99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500"/>
              <a:buChar char="●"/>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Char char="○"/>
              <a:defRPr sz="2800"/>
            </a:lvl2pPr>
            <a:lvl3pPr lvl="2" algn="ctr" rtl="0">
              <a:lnSpc>
                <a:spcPct val="100000"/>
              </a:lnSpc>
              <a:spcBef>
                <a:spcPts val="0"/>
              </a:spcBef>
              <a:spcAft>
                <a:spcPts val="0"/>
              </a:spcAft>
              <a:buClr>
                <a:schemeClr val="dk1"/>
              </a:buClr>
              <a:buSzPts val="2800"/>
              <a:buChar char="■"/>
              <a:defRPr sz="2800"/>
            </a:lvl3pPr>
            <a:lvl4pPr lvl="3" algn="ctr" rtl="0">
              <a:lnSpc>
                <a:spcPct val="100000"/>
              </a:lnSpc>
              <a:spcBef>
                <a:spcPts val="0"/>
              </a:spcBef>
              <a:spcAft>
                <a:spcPts val="0"/>
              </a:spcAft>
              <a:buClr>
                <a:schemeClr val="dk1"/>
              </a:buClr>
              <a:buSzPts val="2800"/>
              <a:buChar char="●"/>
              <a:defRPr sz="2800"/>
            </a:lvl4pPr>
            <a:lvl5pPr lvl="4" algn="ctr" rtl="0">
              <a:lnSpc>
                <a:spcPct val="100000"/>
              </a:lnSpc>
              <a:spcBef>
                <a:spcPts val="0"/>
              </a:spcBef>
              <a:spcAft>
                <a:spcPts val="0"/>
              </a:spcAft>
              <a:buClr>
                <a:schemeClr val="dk1"/>
              </a:buClr>
              <a:buSzPts val="2800"/>
              <a:buChar char="○"/>
              <a:defRPr sz="2800"/>
            </a:lvl5pPr>
            <a:lvl6pPr lvl="5" algn="ctr" rtl="0">
              <a:lnSpc>
                <a:spcPct val="100000"/>
              </a:lnSpc>
              <a:spcBef>
                <a:spcPts val="0"/>
              </a:spcBef>
              <a:spcAft>
                <a:spcPts val="0"/>
              </a:spcAft>
              <a:buClr>
                <a:schemeClr val="dk1"/>
              </a:buClr>
              <a:buSzPts val="2800"/>
              <a:buChar char="■"/>
              <a:defRPr sz="2800"/>
            </a:lvl6pPr>
            <a:lvl7pPr lvl="6" algn="ctr" rtl="0">
              <a:lnSpc>
                <a:spcPct val="100000"/>
              </a:lnSpc>
              <a:spcBef>
                <a:spcPts val="0"/>
              </a:spcBef>
              <a:spcAft>
                <a:spcPts val="0"/>
              </a:spcAft>
              <a:buClr>
                <a:schemeClr val="dk1"/>
              </a:buClr>
              <a:buSzPts val="2800"/>
              <a:buChar char="●"/>
              <a:defRPr sz="2800"/>
            </a:lvl7pPr>
            <a:lvl8pPr lvl="7" algn="ctr" rtl="0">
              <a:lnSpc>
                <a:spcPct val="100000"/>
              </a:lnSpc>
              <a:spcBef>
                <a:spcPts val="0"/>
              </a:spcBef>
              <a:spcAft>
                <a:spcPts val="0"/>
              </a:spcAft>
              <a:buClr>
                <a:schemeClr val="dk1"/>
              </a:buClr>
              <a:buSzPts val="2800"/>
              <a:buChar char="○"/>
              <a:defRPr sz="2800"/>
            </a:lvl8pPr>
            <a:lvl9pPr lvl="8" algn="ctr" rtl="0">
              <a:lnSpc>
                <a:spcPct val="100000"/>
              </a:lnSpc>
              <a:spcBef>
                <a:spcPts val="0"/>
              </a:spcBef>
              <a:spcAft>
                <a:spcPts val="0"/>
              </a:spcAft>
              <a:buClr>
                <a:schemeClr val="dk1"/>
              </a:buClr>
              <a:buSzPts val="2800"/>
              <a:buChar char="■"/>
              <a:defRPr sz="2800"/>
            </a:lvl9pPr>
          </a:lstStyle>
          <a:p>
            <a:endParaRPr/>
          </a:p>
        </p:txBody>
      </p:sp>
      <p:cxnSp>
        <p:nvCxnSpPr>
          <p:cNvPr id="41" name="Google Shape;41;p5"/>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42" name="Google Shape;42;p5"/>
          <p:cNvSpPr txBox="1">
            <a:spLocks noGrp="1"/>
          </p:cNvSpPr>
          <p:nvPr>
            <p:ph type="title"/>
          </p:nvPr>
        </p:nvSpPr>
        <p:spPr>
          <a:xfrm>
            <a:off x="1416555" y="1876659"/>
            <a:ext cx="1658700" cy="308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43" name="Google Shape;43;p5"/>
          <p:cNvSpPr txBox="1">
            <a:spLocks noGrp="1"/>
          </p:cNvSpPr>
          <p:nvPr>
            <p:ph type="title" idx="3"/>
          </p:nvPr>
        </p:nvSpPr>
        <p:spPr>
          <a:xfrm>
            <a:off x="5029902" y="1876659"/>
            <a:ext cx="1658700" cy="308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44" name="Google Shape;44;p5"/>
          <p:cNvSpPr txBox="1">
            <a:spLocks noGrp="1"/>
          </p:cNvSpPr>
          <p:nvPr>
            <p:ph type="title" idx="4"/>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stretch>
            <a:fillRect/>
          </a:stretch>
        </a:blipFill>
        <a:effectLst/>
      </p:bgPr>
    </p:bg>
    <p:spTree>
      <p:nvGrpSpPr>
        <p:cNvPr id="1" name="Shape 382"/>
        <p:cNvGrpSpPr/>
        <p:nvPr/>
      </p:nvGrpSpPr>
      <p:grpSpPr>
        <a:xfrm>
          <a:off x="0" y="0"/>
          <a:ext cx="0" cy="0"/>
          <a:chOff x="0" y="0"/>
          <a:chExt cx="0" cy="0"/>
        </a:xfrm>
      </p:grpSpPr>
      <p:sp>
        <p:nvSpPr>
          <p:cNvPr id="383" name="Google Shape;383;p44"/>
          <p:cNvSpPr/>
          <p:nvPr/>
        </p:nvSpPr>
        <p:spPr>
          <a:xfrm rot="10800000">
            <a:off x="4185871" y="1390129"/>
            <a:ext cx="5097150" cy="4031400"/>
          </a:xfrm>
          <a:custGeom>
            <a:avLst/>
            <a:gdLst/>
            <a:ahLst/>
            <a:cxnLst/>
            <a:rect l="l" t="t" r="r" b="b"/>
            <a:pathLst>
              <a:path w="203886" h="161256" extrusionOk="0">
                <a:moveTo>
                  <a:pt x="0" y="0"/>
                </a:moveTo>
                <a:lnTo>
                  <a:pt x="0" y="99472"/>
                </a:lnTo>
                <a:lnTo>
                  <a:pt x="203886" y="161256"/>
                </a:lnTo>
                <a:lnTo>
                  <a:pt x="83408" y="2471"/>
                </a:lnTo>
                <a:close/>
              </a:path>
            </a:pathLst>
          </a:custGeom>
          <a:solidFill>
            <a:srgbClr val="96B3C1">
              <a:alpha val="38840"/>
            </a:srgbClr>
          </a:solidFill>
          <a:ln>
            <a:noFill/>
          </a:ln>
        </p:spPr>
      </p:sp>
      <p:sp>
        <p:nvSpPr>
          <p:cNvPr id="384" name="Google Shape;384;p44"/>
          <p:cNvSpPr/>
          <p:nvPr/>
        </p:nvSpPr>
        <p:spPr>
          <a:xfrm>
            <a:off x="3047333" y="1337291"/>
            <a:ext cx="4169975" cy="4047325"/>
          </a:xfrm>
          <a:custGeom>
            <a:avLst/>
            <a:gdLst/>
            <a:ahLst/>
            <a:cxnLst/>
            <a:rect l="l" t="t" r="r" b="b"/>
            <a:pathLst>
              <a:path w="166799" h="161893" extrusionOk="0">
                <a:moveTo>
                  <a:pt x="166799" y="161893"/>
                </a:moveTo>
                <a:lnTo>
                  <a:pt x="0" y="160020"/>
                </a:lnTo>
                <a:lnTo>
                  <a:pt x="45720" y="0"/>
                </a:lnTo>
                <a:close/>
              </a:path>
            </a:pathLst>
          </a:custGeom>
          <a:solidFill>
            <a:srgbClr val="9EDDEF">
              <a:alpha val="29460"/>
            </a:srgbClr>
          </a:solidFill>
          <a:ln>
            <a:noFill/>
          </a:ln>
        </p:spPr>
      </p:sp>
      <p:sp>
        <p:nvSpPr>
          <p:cNvPr id="385" name="Google Shape;385;p44"/>
          <p:cNvSpPr/>
          <p:nvPr/>
        </p:nvSpPr>
        <p:spPr>
          <a:xfrm rot="10800000">
            <a:off x="4340321"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86" name="Google Shape;386;p44"/>
          <p:cNvSpPr/>
          <p:nvPr/>
        </p:nvSpPr>
        <p:spPr>
          <a:xfrm rot="10800000">
            <a:off x="-77229" y="-108125"/>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387" name="Google Shape;387;p44"/>
          <p:cNvSpPr/>
          <p:nvPr/>
        </p:nvSpPr>
        <p:spPr>
          <a:xfrm rot="10800000">
            <a:off x="-30883" y="-68915"/>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388" name="Google Shape;388;p44"/>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4"/>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90" name="Google Shape;390;p44"/>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391" name="Google Shape;391;p44"/>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stretch>
            <a:fillRect/>
          </a:stretch>
        </a:blipFill>
        <a:effectLst/>
      </p:bgPr>
    </p:bg>
    <p:spTree>
      <p:nvGrpSpPr>
        <p:cNvPr id="1" name="Shape 392"/>
        <p:cNvGrpSpPr/>
        <p:nvPr/>
      </p:nvGrpSpPr>
      <p:grpSpPr>
        <a:xfrm>
          <a:off x="0" y="0"/>
          <a:ext cx="0" cy="0"/>
          <a:chOff x="0" y="0"/>
          <a:chExt cx="0" cy="0"/>
        </a:xfrm>
      </p:grpSpPr>
      <p:sp>
        <p:nvSpPr>
          <p:cNvPr id="393" name="Google Shape;393;p45"/>
          <p:cNvSpPr/>
          <p:nvPr/>
        </p:nvSpPr>
        <p:spPr>
          <a:xfrm rot="10800000" flipH="1">
            <a:off x="2023421" y="1359233"/>
            <a:ext cx="4124075" cy="40005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394" name="Google Shape;394;p45"/>
          <p:cNvSpPr/>
          <p:nvPr/>
        </p:nvSpPr>
        <p:spPr>
          <a:xfrm>
            <a:off x="3956575" y="-131581"/>
            <a:ext cx="5277925" cy="1600100"/>
          </a:xfrm>
          <a:custGeom>
            <a:avLst/>
            <a:gdLst/>
            <a:ahLst/>
            <a:cxnLst/>
            <a:rect l="l" t="t" r="r" b="b"/>
            <a:pathLst>
              <a:path w="211117" h="64004" extrusionOk="0">
                <a:moveTo>
                  <a:pt x="211117" y="4067"/>
                </a:moveTo>
                <a:lnTo>
                  <a:pt x="211117" y="0"/>
                </a:lnTo>
                <a:lnTo>
                  <a:pt x="36953" y="0"/>
                </a:lnTo>
                <a:lnTo>
                  <a:pt x="0" y="64004"/>
                </a:lnTo>
                <a:lnTo>
                  <a:pt x="177146" y="33493"/>
                </a:lnTo>
                <a:close/>
              </a:path>
            </a:pathLst>
          </a:custGeom>
          <a:solidFill>
            <a:srgbClr val="F7E5B7">
              <a:alpha val="52679"/>
            </a:srgbClr>
          </a:solidFill>
          <a:ln>
            <a:noFill/>
          </a:ln>
        </p:spPr>
      </p:sp>
      <p:sp>
        <p:nvSpPr>
          <p:cNvPr id="395" name="Google Shape;395;p45"/>
          <p:cNvSpPr/>
          <p:nvPr/>
        </p:nvSpPr>
        <p:spPr>
          <a:xfrm>
            <a:off x="-77225" y="1390125"/>
            <a:ext cx="5097150" cy="4083025"/>
          </a:xfrm>
          <a:custGeom>
            <a:avLst/>
            <a:gdLst/>
            <a:ahLst/>
            <a:cxnLst/>
            <a:rect l="l" t="t" r="r" b="b"/>
            <a:pathLst>
              <a:path w="203886" h="163321" extrusionOk="0">
                <a:moveTo>
                  <a:pt x="0" y="161256"/>
                </a:moveTo>
                <a:lnTo>
                  <a:pt x="0" y="61784"/>
                </a:lnTo>
                <a:lnTo>
                  <a:pt x="203886" y="0"/>
                </a:lnTo>
                <a:lnTo>
                  <a:pt x="80633" y="163321"/>
                </a:lnTo>
                <a:close/>
              </a:path>
            </a:pathLst>
          </a:custGeom>
          <a:solidFill>
            <a:srgbClr val="96B3C1">
              <a:alpha val="38840"/>
            </a:srgbClr>
          </a:solidFill>
          <a:ln>
            <a:noFill/>
          </a:ln>
        </p:spPr>
      </p:sp>
      <p:sp>
        <p:nvSpPr>
          <p:cNvPr id="396" name="Google Shape;396;p45"/>
          <p:cNvSpPr/>
          <p:nvPr/>
        </p:nvSpPr>
        <p:spPr>
          <a:xfrm rot="10800000" flipH="1">
            <a:off x="-61779"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97" name="Google Shape;397;p45"/>
          <p:cNvSpPr/>
          <p:nvPr/>
        </p:nvSpPr>
        <p:spPr>
          <a:xfrm rot="10800000" flipH="1">
            <a:off x="5483300" y="-30896"/>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398" name="Google Shape;398;p45"/>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5"/>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a:endParaRPr/>
          </a:p>
        </p:txBody>
      </p:sp>
      <p:sp>
        <p:nvSpPr>
          <p:cNvPr id="400" name="Google Shape;400;p45"/>
          <p:cNvSpPr txBox="1">
            <a:spLocks noGrp="1"/>
          </p:cNvSpPr>
          <p:nvPr>
            <p:ph type="body" idx="1"/>
          </p:nvPr>
        </p:nvSpPr>
        <p:spPr>
          <a:xfrm>
            <a:off x="1195150" y="1660550"/>
            <a:ext cx="3468900" cy="2070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400">
                <a:latin typeface="Barlow" panose="00000600000000000000"/>
                <a:ea typeface="Barlow" panose="00000600000000000000"/>
                <a:cs typeface="Barlow" panose="00000600000000000000"/>
                <a:sym typeface="Barlow" panose="00000600000000000000"/>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401" name="Google Shape;401;p45"/>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02" name="Google Shape;402;p45"/>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stretch>
            <a:fillRect/>
          </a:stretch>
        </a:blipFill>
        <a:effectLst/>
      </p:bgPr>
    </p:bg>
    <p:spTree>
      <p:nvGrpSpPr>
        <p:cNvPr id="1" name="Shape 403"/>
        <p:cNvGrpSpPr/>
        <p:nvPr/>
      </p:nvGrpSpPr>
      <p:grpSpPr>
        <a:xfrm>
          <a:off x="0" y="0"/>
          <a:ext cx="0" cy="0"/>
          <a:chOff x="0" y="0"/>
          <a:chExt cx="0" cy="0"/>
        </a:xfrm>
      </p:grpSpPr>
      <p:sp>
        <p:nvSpPr>
          <p:cNvPr id="404" name="Google Shape;404;p46"/>
          <p:cNvSpPr/>
          <p:nvPr/>
        </p:nvSpPr>
        <p:spPr>
          <a:xfrm>
            <a:off x="3799696" y="2286004"/>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405" name="Google Shape;405;p46"/>
          <p:cNvSpPr/>
          <p:nvPr/>
        </p:nvSpPr>
        <p:spPr>
          <a:xfrm>
            <a:off x="-61779" y="2378675"/>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406" name="Google Shape;406;p46"/>
          <p:cNvSpPr/>
          <p:nvPr/>
        </p:nvSpPr>
        <p:spPr>
          <a:xfrm>
            <a:off x="-77229" y="-108125"/>
            <a:ext cx="5097150" cy="4031400"/>
          </a:xfrm>
          <a:custGeom>
            <a:avLst/>
            <a:gdLst/>
            <a:ahLst/>
            <a:cxnLst/>
            <a:rect l="l" t="t" r="r" b="b"/>
            <a:pathLst>
              <a:path w="203886" h="161256" extrusionOk="0">
                <a:moveTo>
                  <a:pt x="0" y="0"/>
                </a:moveTo>
                <a:lnTo>
                  <a:pt x="0" y="99472"/>
                </a:lnTo>
                <a:lnTo>
                  <a:pt x="203886" y="161256"/>
                </a:lnTo>
                <a:lnTo>
                  <a:pt x="83408" y="2471"/>
                </a:lnTo>
                <a:close/>
              </a:path>
            </a:pathLst>
          </a:custGeom>
          <a:solidFill>
            <a:srgbClr val="96B3C1">
              <a:alpha val="38840"/>
            </a:srgbClr>
          </a:solidFill>
          <a:ln>
            <a:noFill/>
          </a:ln>
        </p:spPr>
      </p:sp>
      <p:sp>
        <p:nvSpPr>
          <p:cNvPr id="407" name="Google Shape;407;p46"/>
          <p:cNvSpPr/>
          <p:nvPr/>
        </p:nvSpPr>
        <p:spPr>
          <a:xfrm>
            <a:off x="2012454" y="-24395"/>
            <a:ext cx="4124075" cy="40005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408" name="Google Shape;408;p46"/>
          <p:cNvSpPr/>
          <p:nvPr/>
        </p:nvSpPr>
        <p:spPr>
          <a:xfrm>
            <a:off x="5472333" y="-13449"/>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409" name="Google Shape;409;p46"/>
          <p:cNvSpPr txBox="1">
            <a:spLocks noGrp="1"/>
          </p:cNvSpPr>
          <p:nvPr>
            <p:ph type="title"/>
          </p:nvPr>
        </p:nvSpPr>
        <p:spPr>
          <a:xfrm>
            <a:off x="2257050" y="1103700"/>
            <a:ext cx="4629900" cy="293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10" name="Google Shape;410;p46"/>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1" name="Google Shape;411;p46"/>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12" name="Google Shape;412;p46"/>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stretch>
            <a:fillRect/>
          </a:stretch>
        </a:blipFill>
        <a:effectLst/>
      </p:bgPr>
    </p:bg>
    <p:spTree>
      <p:nvGrpSpPr>
        <p:cNvPr id="1" name="Shape 413"/>
        <p:cNvGrpSpPr/>
        <p:nvPr/>
      </p:nvGrpSpPr>
      <p:grpSpPr>
        <a:xfrm>
          <a:off x="0" y="0"/>
          <a:ext cx="0" cy="0"/>
          <a:chOff x="0" y="0"/>
          <a:chExt cx="0" cy="0"/>
        </a:xfrm>
      </p:grpSpPr>
      <p:grpSp>
        <p:nvGrpSpPr>
          <p:cNvPr id="414" name="Google Shape;414;p47"/>
          <p:cNvGrpSpPr/>
          <p:nvPr/>
        </p:nvGrpSpPr>
        <p:grpSpPr>
          <a:xfrm>
            <a:off x="-237175" y="-212225"/>
            <a:ext cx="9488144" cy="5536707"/>
            <a:chOff x="-237175" y="-212225"/>
            <a:chExt cx="9488144" cy="5536707"/>
          </a:xfrm>
        </p:grpSpPr>
        <p:sp>
          <p:nvSpPr>
            <p:cNvPr id="415" name="Google Shape;415;p47"/>
            <p:cNvSpPr/>
            <p:nvPr/>
          </p:nvSpPr>
          <p:spPr>
            <a:xfrm>
              <a:off x="-237175" y="2127600"/>
              <a:ext cx="8462695" cy="3196882"/>
            </a:xfrm>
            <a:custGeom>
              <a:avLst/>
              <a:gdLst/>
              <a:ahLst/>
              <a:cxnLst/>
              <a:rect l="l" t="t" r="r" b="b"/>
              <a:pathLst>
                <a:path w="345064" h="110361" extrusionOk="0">
                  <a:moveTo>
                    <a:pt x="0" y="4994"/>
                  </a:moveTo>
                  <a:lnTo>
                    <a:pt x="0" y="110361"/>
                  </a:lnTo>
                  <a:lnTo>
                    <a:pt x="345064" y="110361"/>
                  </a:lnTo>
                  <a:lnTo>
                    <a:pt x="178774" y="0"/>
                  </a:lnTo>
                  <a:close/>
                </a:path>
              </a:pathLst>
            </a:custGeom>
            <a:solidFill>
              <a:srgbClr val="96B3C1">
                <a:alpha val="38840"/>
              </a:srgbClr>
            </a:solidFill>
            <a:ln>
              <a:noFill/>
            </a:ln>
          </p:spPr>
        </p:sp>
        <p:sp>
          <p:nvSpPr>
            <p:cNvPr id="416" name="Google Shape;416;p47"/>
            <p:cNvSpPr/>
            <p:nvPr/>
          </p:nvSpPr>
          <p:spPr>
            <a:xfrm>
              <a:off x="1623100" y="-210720"/>
              <a:ext cx="5122507" cy="1387179"/>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417" name="Google Shape;417;p47"/>
            <p:cNvSpPr/>
            <p:nvPr/>
          </p:nvSpPr>
          <p:spPr>
            <a:xfrm>
              <a:off x="5094677" y="-212225"/>
              <a:ext cx="4156292" cy="5536364"/>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grpSp>
      <p:sp>
        <p:nvSpPr>
          <p:cNvPr id="418" name="Google Shape;418;p47"/>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7"/>
          <p:cNvSpPr txBox="1">
            <a:spLocks noGrp="1"/>
          </p:cNvSpPr>
          <p:nvPr>
            <p:ph type="ctrTitle"/>
          </p:nvPr>
        </p:nvSpPr>
        <p:spPr>
          <a:xfrm>
            <a:off x="3082050" y="1564604"/>
            <a:ext cx="2979900" cy="113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10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20" name="Google Shape;420;p47"/>
          <p:cNvSpPr txBox="1">
            <a:spLocks noGrp="1"/>
          </p:cNvSpPr>
          <p:nvPr>
            <p:ph type="subTitle" idx="1"/>
          </p:nvPr>
        </p:nvSpPr>
        <p:spPr>
          <a:xfrm>
            <a:off x="2689650" y="2783829"/>
            <a:ext cx="37647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421" name="Google Shape;421;p47"/>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22" name="Google Shape;422;p47"/>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stretch>
            <a:fillRect/>
          </a:stretch>
        </a:blipFill>
        <a:effectLst/>
      </p:bgPr>
    </p:bg>
    <p:spTree>
      <p:nvGrpSpPr>
        <p:cNvPr id="1" name="Shape 423"/>
        <p:cNvGrpSpPr/>
        <p:nvPr/>
      </p:nvGrpSpPr>
      <p:grpSpPr>
        <a:xfrm>
          <a:off x="0" y="0"/>
          <a:ext cx="0" cy="0"/>
          <a:chOff x="0" y="0"/>
          <a:chExt cx="0" cy="0"/>
        </a:xfrm>
      </p:grpSpPr>
      <p:sp>
        <p:nvSpPr>
          <p:cNvPr id="424" name="Google Shape;424;p48"/>
          <p:cNvSpPr txBox="1">
            <a:spLocks noGrp="1"/>
          </p:cNvSpPr>
          <p:nvPr>
            <p:ph type="title"/>
          </p:nvPr>
        </p:nvSpPr>
        <p:spPr>
          <a:xfrm>
            <a:off x="1621650" y="1143139"/>
            <a:ext cx="5900700" cy="146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stretch>
            <a:fillRect/>
          </a:stretch>
        </a:blipFill>
        <a:effectLst/>
      </p:bgPr>
    </p:bg>
    <p:spTree>
      <p:nvGrpSpPr>
        <p:cNvPr id="1" name="Shape 425"/>
        <p:cNvGrpSpPr/>
        <p:nvPr/>
      </p:nvGrpSpPr>
      <p:grpSpPr>
        <a:xfrm>
          <a:off x="0" y="0"/>
          <a:ext cx="0" cy="0"/>
          <a:chOff x="0" y="0"/>
          <a:chExt cx="0" cy="0"/>
        </a:xfrm>
      </p:grpSpPr>
      <p:sp>
        <p:nvSpPr>
          <p:cNvPr id="426" name="Google Shape;426;p49"/>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427" name="Google Shape;427;p49"/>
          <p:cNvSpPr/>
          <p:nvPr/>
        </p:nvSpPr>
        <p:spPr>
          <a:xfrm>
            <a:off x="611000" y="2609200"/>
            <a:ext cx="8639800" cy="2759025"/>
          </a:xfrm>
          <a:custGeom>
            <a:avLst/>
            <a:gdLst/>
            <a:ahLst/>
            <a:cxnLst/>
            <a:rect l="l" t="t" r="r" b="b"/>
            <a:pathLst>
              <a:path w="345592" h="110361" extrusionOk="0">
                <a:moveTo>
                  <a:pt x="345592" y="4994"/>
                </a:moveTo>
                <a:lnTo>
                  <a:pt x="345592" y="110361"/>
                </a:lnTo>
                <a:lnTo>
                  <a:pt x="0" y="108971"/>
                </a:lnTo>
                <a:lnTo>
                  <a:pt x="166818" y="0"/>
                </a:lnTo>
                <a:close/>
              </a:path>
            </a:pathLst>
          </a:custGeom>
          <a:solidFill>
            <a:srgbClr val="EEEEEE">
              <a:alpha val="71880"/>
            </a:srgbClr>
          </a:solidFill>
          <a:ln>
            <a:noFill/>
          </a:ln>
        </p:spPr>
      </p:sp>
      <p:sp>
        <p:nvSpPr>
          <p:cNvPr id="428" name="Google Shape;428;p49"/>
          <p:cNvSpPr/>
          <p:nvPr/>
        </p:nvSpPr>
        <p:spPr>
          <a:xfrm>
            <a:off x="1810975" y="-199750"/>
            <a:ext cx="4193925" cy="1398225"/>
          </a:xfrm>
          <a:custGeom>
            <a:avLst/>
            <a:gdLst/>
            <a:ahLst/>
            <a:cxnLst/>
            <a:rect l="l" t="t" r="r" b="b"/>
            <a:pathLst>
              <a:path w="167757" h="55929" extrusionOk="0">
                <a:moveTo>
                  <a:pt x="167757" y="0"/>
                </a:moveTo>
                <a:lnTo>
                  <a:pt x="0" y="99"/>
                </a:lnTo>
                <a:lnTo>
                  <a:pt x="53402" y="55929"/>
                </a:lnTo>
                <a:close/>
              </a:path>
            </a:pathLst>
          </a:custGeom>
          <a:solidFill>
            <a:srgbClr val="F7E5B7">
              <a:alpha val="52679"/>
            </a:srgbClr>
          </a:solidFill>
          <a:ln>
            <a:noFill/>
          </a:ln>
        </p:spPr>
      </p:sp>
      <p:sp>
        <p:nvSpPr>
          <p:cNvPr id="429" name="Google Shape;429;p49"/>
          <p:cNvSpPr/>
          <p:nvPr/>
        </p:nvSpPr>
        <p:spPr>
          <a:xfrm flipH="1">
            <a:off x="-237191"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430" name="Google Shape;430;p49"/>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9"/>
          <p:cNvSpPr txBox="1">
            <a:spLocks noGrp="1"/>
          </p:cNvSpPr>
          <p:nvPr>
            <p:ph type="title" hasCustomPrompt="1"/>
          </p:nvPr>
        </p:nvSpPr>
        <p:spPr>
          <a:xfrm>
            <a:off x="713250" y="1324600"/>
            <a:ext cx="77175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2" name="Google Shape;432;p49"/>
          <p:cNvSpPr txBox="1">
            <a:spLocks noGrp="1"/>
          </p:cNvSpPr>
          <p:nvPr>
            <p:ph type="body" idx="1"/>
          </p:nvPr>
        </p:nvSpPr>
        <p:spPr>
          <a:xfrm>
            <a:off x="713250" y="3370700"/>
            <a:ext cx="7717500" cy="4482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solidFill>
                  <a:schemeClr val="dk1"/>
                </a:solidFill>
                <a:latin typeface="Barlow" panose="00000600000000000000"/>
                <a:ea typeface="Barlow" panose="00000600000000000000"/>
                <a:cs typeface="Barlow" panose="00000600000000000000"/>
                <a:sym typeface="Barlow" panose="00000600000000000000"/>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33" name="Google Shape;433;p49"/>
          <p:cNvSpPr txBox="1"/>
          <p:nvPr/>
        </p:nvSpPr>
        <p:spPr>
          <a:xfrm>
            <a:off x="2991700" y="1512225"/>
            <a:ext cx="5547900" cy="6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cxnSp>
        <p:nvCxnSpPr>
          <p:cNvPr id="434" name="Google Shape;434;p49"/>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35" name="Google Shape;435;p49"/>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6"/>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p:cSld name="CUSTOM_1_3">
    <p:bg>
      <p:bgPr>
        <a:blipFill>
          <a:blip r:embed="rId2"/>
          <a:stretch>
            <a:fillRect/>
          </a:stretch>
        </a:blipFill>
        <a:effectLst/>
      </p:bgPr>
    </p:bg>
    <p:spTree>
      <p:nvGrpSpPr>
        <p:cNvPr id="1" name="Shape 457"/>
        <p:cNvGrpSpPr/>
        <p:nvPr/>
      </p:nvGrpSpPr>
      <p:grpSpPr>
        <a:xfrm>
          <a:off x="0" y="0"/>
          <a:ext cx="0" cy="0"/>
          <a:chOff x="0" y="0"/>
          <a:chExt cx="0" cy="0"/>
        </a:xfrm>
      </p:grpSpPr>
      <p:sp>
        <p:nvSpPr>
          <p:cNvPr id="458" name="Google Shape;458;p52"/>
          <p:cNvSpPr/>
          <p:nvPr/>
        </p:nvSpPr>
        <p:spPr>
          <a:xfrm rot="10800000" flipH="1">
            <a:off x="-245132" y="-54579"/>
            <a:ext cx="8614100" cy="5343569"/>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459" name="Google Shape;459;p52"/>
          <p:cNvSpPr/>
          <p:nvPr/>
        </p:nvSpPr>
        <p:spPr>
          <a:xfrm rot="10800000" flipH="1">
            <a:off x="3008694" y="3916513"/>
            <a:ext cx="4169725" cy="1350965"/>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460" name="Google Shape;460;p52"/>
          <p:cNvSpPr/>
          <p:nvPr/>
        </p:nvSpPr>
        <p:spPr>
          <a:xfrm rot="10800000" flipH="1">
            <a:off x="5842607" y="-87559"/>
            <a:ext cx="3383225" cy="5368393"/>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461" name="Google Shape;461;p52"/>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2"/>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3" name="Google Shape;463;p52"/>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64" name="Google Shape;464;p52"/>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
        <p:nvSpPr>
          <p:cNvPr id="465" name="Google Shape;465;p52"/>
          <p:cNvSpPr txBox="1">
            <a:spLocks noGrp="1"/>
          </p:cNvSpPr>
          <p:nvPr>
            <p:ph type="title" idx="2" hasCustomPrompt="1"/>
          </p:nvPr>
        </p:nvSpPr>
        <p:spPr>
          <a:xfrm>
            <a:off x="4203751" y="1315750"/>
            <a:ext cx="3577500" cy="448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6200"/>
              <a:buNone/>
              <a:defRPr sz="3600">
                <a:solidFill>
                  <a:schemeClr val="accent1"/>
                </a:solidFill>
              </a:defRPr>
            </a:lvl1pPr>
            <a:lvl2pPr lvl="1"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9pPr>
          </a:lstStyle>
          <a:p>
            <a:r>
              <a:t>xx%</a:t>
            </a:r>
          </a:p>
        </p:txBody>
      </p:sp>
      <p:sp>
        <p:nvSpPr>
          <p:cNvPr id="466" name="Google Shape;466;p52"/>
          <p:cNvSpPr txBox="1">
            <a:spLocks noGrp="1"/>
          </p:cNvSpPr>
          <p:nvPr>
            <p:ph type="subTitle" idx="1"/>
          </p:nvPr>
        </p:nvSpPr>
        <p:spPr>
          <a:xfrm>
            <a:off x="4203751" y="1813683"/>
            <a:ext cx="3577500" cy="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67" name="Google Shape;467;p52"/>
          <p:cNvSpPr txBox="1">
            <a:spLocks noGrp="1"/>
          </p:cNvSpPr>
          <p:nvPr>
            <p:ph type="title" idx="3" hasCustomPrompt="1"/>
          </p:nvPr>
        </p:nvSpPr>
        <p:spPr>
          <a:xfrm>
            <a:off x="4203751" y="2444625"/>
            <a:ext cx="3577500" cy="448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6200"/>
              <a:buNone/>
              <a:defRPr sz="3600">
                <a:solidFill>
                  <a:schemeClr val="accent1"/>
                </a:solidFill>
              </a:defRPr>
            </a:lvl1pPr>
            <a:lvl2pPr lvl="1"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9pPr>
          </a:lstStyle>
          <a:p>
            <a:r>
              <a:t>xx%</a:t>
            </a:r>
          </a:p>
        </p:txBody>
      </p:sp>
      <p:sp>
        <p:nvSpPr>
          <p:cNvPr id="468" name="Google Shape;468;p52"/>
          <p:cNvSpPr txBox="1">
            <a:spLocks noGrp="1"/>
          </p:cNvSpPr>
          <p:nvPr>
            <p:ph type="subTitle" idx="4"/>
          </p:nvPr>
        </p:nvSpPr>
        <p:spPr>
          <a:xfrm>
            <a:off x="4203751" y="2942624"/>
            <a:ext cx="3577500" cy="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69" name="Google Shape;469;p52"/>
          <p:cNvSpPr txBox="1">
            <a:spLocks noGrp="1"/>
          </p:cNvSpPr>
          <p:nvPr>
            <p:ph type="title" idx="5" hasCustomPrompt="1"/>
          </p:nvPr>
        </p:nvSpPr>
        <p:spPr>
          <a:xfrm>
            <a:off x="4203751" y="3573573"/>
            <a:ext cx="3577500" cy="448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6200"/>
              <a:buNone/>
              <a:defRPr sz="3600">
                <a:solidFill>
                  <a:schemeClr val="accent1"/>
                </a:solidFill>
              </a:defRPr>
            </a:lvl1pPr>
            <a:lvl2pPr lvl="1"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9pPr>
          </a:lstStyle>
          <a:p>
            <a:r>
              <a:t>xx%</a:t>
            </a:r>
          </a:p>
        </p:txBody>
      </p:sp>
      <p:sp>
        <p:nvSpPr>
          <p:cNvPr id="470" name="Google Shape;470;p52"/>
          <p:cNvSpPr txBox="1">
            <a:spLocks noGrp="1"/>
          </p:cNvSpPr>
          <p:nvPr>
            <p:ph type="subTitle" idx="6"/>
          </p:nvPr>
        </p:nvSpPr>
        <p:spPr>
          <a:xfrm>
            <a:off x="4203751" y="4071576"/>
            <a:ext cx="3577500" cy="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able of contents 1">
  <p:cSld name="CUSTOM_1_2">
    <p:bg>
      <p:bgPr>
        <a:blipFill>
          <a:blip r:embed="rId2"/>
          <a:stretch>
            <a:fillRect/>
          </a:stretch>
        </a:blipFill>
        <a:effectLst/>
      </p:bgPr>
    </p:bg>
    <p:spTree>
      <p:nvGrpSpPr>
        <p:cNvPr id="1" name="Shape 471"/>
        <p:cNvGrpSpPr/>
        <p:nvPr/>
      </p:nvGrpSpPr>
      <p:grpSpPr>
        <a:xfrm>
          <a:off x="0" y="0"/>
          <a:ext cx="0" cy="0"/>
          <a:chOff x="0" y="0"/>
          <a:chExt cx="0" cy="0"/>
        </a:xfrm>
      </p:grpSpPr>
      <p:sp>
        <p:nvSpPr>
          <p:cNvPr id="472" name="Google Shape;472;p53"/>
          <p:cNvSpPr/>
          <p:nvPr/>
        </p:nvSpPr>
        <p:spPr>
          <a:xfrm>
            <a:off x="479395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sp>
        <p:nvSpPr>
          <p:cNvPr id="473" name="Google Shape;473;p53"/>
          <p:cNvSpPr/>
          <p:nvPr/>
        </p:nvSpPr>
        <p:spPr>
          <a:xfrm>
            <a:off x="-1248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474" name="Google Shape;474;p53"/>
          <p:cNvSpPr/>
          <p:nvPr/>
        </p:nvSpPr>
        <p:spPr>
          <a:xfrm>
            <a:off x="118600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475" name="Google Shape;475;p53"/>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3"/>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a:endParaRPr/>
          </a:p>
        </p:txBody>
      </p:sp>
      <p:cxnSp>
        <p:nvCxnSpPr>
          <p:cNvPr id="477" name="Google Shape;477;p53"/>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78" name="Google Shape;478;p53"/>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
        <p:nvSpPr>
          <p:cNvPr id="479" name="Google Shape;479;p53"/>
          <p:cNvSpPr txBox="1">
            <a:spLocks noGrp="1"/>
          </p:cNvSpPr>
          <p:nvPr>
            <p:ph type="title" idx="2"/>
          </p:nvPr>
        </p:nvSpPr>
        <p:spPr>
          <a:xfrm>
            <a:off x="707656" y="1881563"/>
            <a:ext cx="2343900" cy="325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480" name="Google Shape;480;p53"/>
          <p:cNvSpPr txBox="1">
            <a:spLocks noGrp="1"/>
          </p:cNvSpPr>
          <p:nvPr>
            <p:ph type="title" idx="3" hasCustomPrompt="1"/>
          </p:nvPr>
        </p:nvSpPr>
        <p:spPr>
          <a:xfrm>
            <a:off x="707650" y="1454825"/>
            <a:ext cx="2343900" cy="29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9pPr>
          </a:lstStyle>
          <a:p>
            <a:r>
              <a:t>xx%</a:t>
            </a:r>
          </a:p>
        </p:txBody>
      </p:sp>
      <p:sp>
        <p:nvSpPr>
          <p:cNvPr id="481" name="Google Shape;481;p53"/>
          <p:cNvSpPr txBox="1">
            <a:spLocks noGrp="1"/>
          </p:cNvSpPr>
          <p:nvPr>
            <p:ph type="subTitle" idx="1"/>
          </p:nvPr>
        </p:nvSpPr>
        <p:spPr>
          <a:xfrm>
            <a:off x="707650" y="2227600"/>
            <a:ext cx="2343900" cy="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82" name="Google Shape;482;p53"/>
          <p:cNvSpPr txBox="1">
            <a:spLocks noGrp="1"/>
          </p:cNvSpPr>
          <p:nvPr>
            <p:ph type="title" idx="4"/>
          </p:nvPr>
        </p:nvSpPr>
        <p:spPr>
          <a:xfrm>
            <a:off x="3397294" y="1881563"/>
            <a:ext cx="2343900" cy="325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483" name="Google Shape;483;p53"/>
          <p:cNvSpPr txBox="1">
            <a:spLocks noGrp="1"/>
          </p:cNvSpPr>
          <p:nvPr>
            <p:ph type="title" idx="5" hasCustomPrompt="1"/>
          </p:nvPr>
        </p:nvSpPr>
        <p:spPr>
          <a:xfrm>
            <a:off x="3397288" y="1454825"/>
            <a:ext cx="2343900" cy="29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9pPr>
          </a:lstStyle>
          <a:p>
            <a:r>
              <a:t>xx%</a:t>
            </a:r>
          </a:p>
        </p:txBody>
      </p:sp>
      <p:sp>
        <p:nvSpPr>
          <p:cNvPr id="484" name="Google Shape;484;p53"/>
          <p:cNvSpPr txBox="1">
            <a:spLocks noGrp="1"/>
          </p:cNvSpPr>
          <p:nvPr>
            <p:ph type="subTitle" idx="6"/>
          </p:nvPr>
        </p:nvSpPr>
        <p:spPr>
          <a:xfrm>
            <a:off x="3397288" y="2227600"/>
            <a:ext cx="2343900" cy="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85" name="Google Shape;485;p53"/>
          <p:cNvSpPr txBox="1">
            <a:spLocks noGrp="1"/>
          </p:cNvSpPr>
          <p:nvPr>
            <p:ph type="title" idx="7"/>
          </p:nvPr>
        </p:nvSpPr>
        <p:spPr>
          <a:xfrm>
            <a:off x="6086882" y="1881563"/>
            <a:ext cx="2343900" cy="325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486" name="Google Shape;486;p53"/>
          <p:cNvSpPr txBox="1">
            <a:spLocks noGrp="1"/>
          </p:cNvSpPr>
          <p:nvPr>
            <p:ph type="title" idx="8" hasCustomPrompt="1"/>
          </p:nvPr>
        </p:nvSpPr>
        <p:spPr>
          <a:xfrm>
            <a:off x="6086875" y="1454825"/>
            <a:ext cx="2343900" cy="29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9pPr>
          </a:lstStyle>
          <a:p>
            <a:r>
              <a:t>xx%</a:t>
            </a:r>
          </a:p>
        </p:txBody>
      </p:sp>
      <p:sp>
        <p:nvSpPr>
          <p:cNvPr id="487" name="Google Shape;487;p53"/>
          <p:cNvSpPr txBox="1">
            <a:spLocks noGrp="1"/>
          </p:cNvSpPr>
          <p:nvPr>
            <p:ph type="subTitle" idx="9"/>
          </p:nvPr>
        </p:nvSpPr>
        <p:spPr>
          <a:xfrm>
            <a:off x="6086875" y="2227600"/>
            <a:ext cx="2343900" cy="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88" name="Google Shape;488;p53"/>
          <p:cNvSpPr txBox="1">
            <a:spLocks noGrp="1"/>
          </p:cNvSpPr>
          <p:nvPr>
            <p:ph type="title" idx="13"/>
          </p:nvPr>
        </p:nvSpPr>
        <p:spPr>
          <a:xfrm>
            <a:off x="707656" y="3292463"/>
            <a:ext cx="2343900" cy="325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489" name="Google Shape;489;p53"/>
          <p:cNvSpPr txBox="1">
            <a:spLocks noGrp="1"/>
          </p:cNvSpPr>
          <p:nvPr>
            <p:ph type="title" idx="14" hasCustomPrompt="1"/>
          </p:nvPr>
        </p:nvSpPr>
        <p:spPr>
          <a:xfrm>
            <a:off x="707650" y="2865725"/>
            <a:ext cx="2343900" cy="29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9pPr>
          </a:lstStyle>
          <a:p>
            <a:r>
              <a:t>xx%</a:t>
            </a:r>
          </a:p>
        </p:txBody>
      </p:sp>
      <p:sp>
        <p:nvSpPr>
          <p:cNvPr id="490" name="Google Shape;490;p53"/>
          <p:cNvSpPr txBox="1">
            <a:spLocks noGrp="1"/>
          </p:cNvSpPr>
          <p:nvPr>
            <p:ph type="subTitle" idx="15"/>
          </p:nvPr>
        </p:nvSpPr>
        <p:spPr>
          <a:xfrm>
            <a:off x="707650" y="3638500"/>
            <a:ext cx="2343900" cy="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91" name="Google Shape;491;p53"/>
          <p:cNvSpPr txBox="1">
            <a:spLocks noGrp="1"/>
          </p:cNvSpPr>
          <p:nvPr>
            <p:ph type="title" idx="16"/>
          </p:nvPr>
        </p:nvSpPr>
        <p:spPr>
          <a:xfrm>
            <a:off x="3397294" y="3292463"/>
            <a:ext cx="2343900" cy="325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492" name="Google Shape;492;p53"/>
          <p:cNvSpPr txBox="1">
            <a:spLocks noGrp="1"/>
          </p:cNvSpPr>
          <p:nvPr>
            <p:ph type="title" idx="17" hasCustomPrompt="1"/>
          </p:nvPr>
        </p:nvSpPr>
        <p:spPr>
          <a:xfrm>
            <a:off x="3397288" y="2865725"/>
            <a:ext cx="2343900" cy="29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9pPr>
          </a:lstStyle>
          <a:p>
            <a:r>
              <a:t>xx%</a:t>
            </a:r>
          </a:p>
        </p:txBody>
      </p:sp>
      <p:sp>
        <p:nvSpPr>
          <p:cNvPr id="493" name="Google Shape;493;p53"/>
          <p:cNvSpPr txBox="1">
            <a:spLocks noGrp="1"/>
          </p:cNvSpPr>
          <p:nvPr>
            <p:ph type="subTitle" idx="18"/>
          </p:nvPr>
        </p:nvSpPr>
        <p:spPr>
          <a:xfrm>
            <a:off x="3397288" y="3638500"/>
            <a:ext cx="2343900" cy="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94" name="Google Shape;494;p53"/>
          <p:cNvSpPr txBox="1">
            <a:spLocks noGrp="1"/>
          </p:cNvSpPr>
          <p:nvPr>
            <p:ph type="title" idx="19"/>
          </p:nvPr>
        </p:nvSpPr>
        <p:spPr>
          <a:xfrm>
            <a:off x="6086882" y="3292463"/>
            <a:ext cx="2343900" cy="325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495" name="Google Shape;495;p53"/>
          <p:cNvSpPr txBox="1">
            <a:spLocks noGrp="1"/>
          </p:cNvSpPr>
          <p:nvPr>
            <p:ph type="title" idx="20" hasCustomPrompt="1"/>
          </p:nvPr>
        </p:nvSpPr>
        <p:spPr>
          <a:xfrm>
            <a:off x="6086875" y="2865725"/>
            <a:ext cx="2343900" cy="29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9pPr>
          </a:lstStyle>
          <a:p>
            <a:r>
              <a:t>xx%</a:t>
            </a:r>
          </a:p>
        </p:txBody>
      </p:sp>
      <p:sp>
        <p:nvSpPr>
          <p:cNvPr id="496" name="Google Shape;496;p53"/>
          <p:cNvSpPr txBox="1">
            <a:spLocks noGrp="1"/>
          </p:cNvSpPr>
          <p:nvPr>
            <p:ph type="subTitle" idx="21"/>
          </p:nvPr>
        </p:nvSpPr>
        <p:spPr>
          <a:xfrm>
            <a:off x="6086875" y="3638500"/>
            <a:ext cx="2343900" cy="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one column 1">
  <p:cSld name="CUSTOM_21">
    <p:bg>
      <p:bgPr>
        <a:blipFill>
          <a:blip r:embed="rId2"/>
          <a:stretch>
            <a:fillRect/>
          </a:stretch>
        </a:blipFill>
        <a:effectLst/>
      </p:bgPr>
    </p:bg>
    <p:spTree>
      <p:nvGrpSpPr>
        <p:cNvPr id="1" name="Shape 497"/>
        <p:cNvGrpSpPr/>
        <p:nvPr/>
      </p:nvGrpSpPr>
      <p:grpSpPr>
        <a:xfrm>
          <a:off x="0" y="0"/>
          <a:ext cx="0" cy="0"/>
          <a:chOff x="0" y="0"/>
          <a:chExt cx="0" cy="0"/>
        </a:xfrm>
      </p:grpSpPr>
      <p:sp>
        <p:nvSpPr>
          <p:cNvPr id="498" name="Google Shape;498;p54"/>
          <p:cNvSpPr/>
          <p:nvPr/>
        </p:nvSpPr>
        <p:spPr>
          <a:xfrm>
            <a:off x="479395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sp>
        <p:nvSpPr>
          <p:cNvPr id="499" name="Google Shape;499;p54"/>
          <p:cNvSpPr/>
          <p:nvPr/>
        </p:nvSpPr>
        <p:spPr>
          <a:xfrm>
            <a:off x="-1248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500" name="Google Shape;500;p54"/>
          <p:cNvSpPr/>
          <p:nvPr/>
        </p:nvSpPr>
        <p:spPr>
          <a:xfrm>
            <a:off x="118600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501" name="Google Shape;501;p54"/>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4"/>
          <p:cNvSpPr txBox="1">
            <a:spLocks noGrp="1"/>
          </p:cNvSpPr>
          <p:nvPr>
            <p:ph type="body" idx="1"/>
          </p:nvPr>
        </p:nvSpPr>
        <p:spPr>
          <a:xfrm>
            <a:off x="4968035" y="2381425"/>
            <a:ext cx="2547000" cy="7989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chemeClr val="dk1"/>
              </a:buClr>
              <a:buSzPts val="1200"/>
              <a:buChar char="●"/>
              <a:defRPr sz="1400">
                <a:solidFill>
                  <a:schemeClr val="dk1"/>
                </a:solidFill>
                <a:latin typeface="Barlow" panose="00000600000000000000"/>
                <a:ea typeface="Barlow" panose="00000600000000000000"/>
                <a:cs typeface="Barlow" panose="00000600000000000000"/>
                <a:sym typeface="Barlow" panose="00000600000000000000"/>
              </a:defRPr>
            </a:lvl1pPr>
            <a:lvl2pPr marL="914400" lvl="1" indent="-304800" rtl="0">
              <a:spcBef>
                <a:spcPts val="1600"/>
              </a:spcBef>
              <a:spcAft>
                <a:spcPts val="0"/>
              </a:spcAft>
              <a:buClr>
                <a:schemeClr val="dk1"/>
              </a:buClr>
              <a:buSzPts val="1200"/>
              <a:buChar char="○"/>
              <a:defRPr sz="1200">
                <a:solidFill>
                  <a:schemeClr val="dk1"/>
                </a:solidFill>
              </a:defRPr>
            </a:lvl2pPr>
            <a:lvl3pPr marL="1371600" lvl="2" indent="-304800" rtl="0">
              <a:spcBef>
                <a:spcPts val="1600"/>
              </a:spcBef>
              <a:spcAft>
                <a:spcPts val="0"/>
              </a:spcAft>
              <a:buClr>
                <a:schemeClr val="dk1"/>
              </a:buClr>
              <a:buSzPts val="1200"/>
              <a:buChar char="■"/>
              <a:defRPr sz="1200">
                <a:solidFill>
                  <a:schemeClr val="dk1"/>
                </a:solidFill>
              </a:defRPr>
            </a:lvl3pPr>
            <a:lvl4pPr marL="1828800" lvl="3" indent="-304800" rtl="0">
              <a:spcBef>
                <a:spcPts val="1600"/>
              </a:spcBef>
              <a:spcAft>
                <a:spcPts val="0"/>
              </a:spcAft>
              <a:buClr>
                <a:schemeClr val="dk1"/>
              </a:buClr>
              <a:buSzPts val="1200"/>
              <a:buChar char="●"/>
              <a:defRPr sz="1200">
                <a:solidFill>
                  <a:schemeClr val="dk1"/>
                </a:solidFill>
              </a:defRPr>
            </a:lvl4pPr>
            <a:lvl5pPr marL="2286000" lvl="4" indent="-304800" rtl="0">
              <a:spcBef>
                <a:spcPts val="1600"/>
              </a:spcBef>
              <a:spcAft>
                <a:spcPts val="0"/>
              </a:spcAft>
              <a:buClr>
                <a:schemeClr val="dk1"/>
              </a:buClr>
              <a:buSzPts val="1200"/>
              <a:buChar char="○"/>
              <a:defRPr sz="1200">
                <a:solidFill>
                  <a:schemeClr val="dk1"/>
                </a:solidFill>
              </a:defRPr>
            </a:lvl5pPr>
            <a:lvl6pPr marL="2743200" lvl="5" indent="-304800" rtl="0">
              <a:spcBef>
                <a:spcPts val="1600"/>
              </a:spcBef>
              <a:spcAft>
                <a:spcPts val="0"/>
              </a:spcAft>
              <a:buClr>
                <a:schemeClr val="dk1"/>
              </a:buClr>
              <a:buSzPts val="1200"/>
              <a:buChar char="■"/>
              <a:defRPr sz="1200">
                <a:solidFill>
                  <a:schemeClr val="dk1"/>
                </a:solidFill>
              </a:defRPr>
            </a:lvl6pPr>
            <a:lvl7pPr marL="3200400" lvl="6" indent="-304800" rtl="0">
              <a:spcBef>
                <a:spcPts val="1600"/>
              </a:spcBef>
              <a:spcAft>
                <a:spcPts val="0"/>
              </a:spcAft>
              <a:buClr>
                <a:schemeClr val="dk1"/>
              </a:buClr>
              <a:buSzPts val="1200"/>
              <a:buChar char="●"/>
              <a:defRPr sz="1200">
                <a:solidFill>
                  <a:schemeClr val="dk1"/>
                </a:solidFill>
              </a:defRPr>
            </a:lvl7pPr>
            <a:lvl8pPr marL="3657600" lvl="7" indent="-304800" rtl="0">
              <a:spcBef>
                <a:spcPts val="1600"/>
              </a:spcBef>
              <a:spcAft>
                <a:spcPts val="0"/>
              </a:spcAft>
              <a:buClr>
                <a:schemeClr val="dk1"/>
              </a:buClr>
              <a:buSzPts val="1200"/>
              <a:buChar char="○"/>
              <a:defRPr sz="1200">
                <a:solidFill>
                  <a:schemeClr val="dk1"/>
                </a:solidFill>
              </a:defRPr>
            </a:lvl8pPr>
            <a:lvl9pPr marL="4114800" lvl="8" indent="-304800" rtl="0">
              <a:spcBef>
                <a:spcPts val="1600"/>
              </a:spcBef>
              <a:spcAft>
                <a:spcPts val="1600"/>
              </a:spcAft>
              <a:buClr>
                <a:schemeClr val="dk1"/>
              </a:buClr>
              <a:buSzPts val="1200"/>
              <a:buChar char="■"/>
              <a:defRPr sz="1200">
                <a:solidFill>
                  <a:schemeClr val="dk1"/>
                </a:solidFill>
              </a:defRPr>
            </a:lvl9pPr>
          </a:lstStyle>
          <a:p>
            <a:endParaRPr/>
          </a:p>
        </p:txBody>
      </p:sp>
      <p:sp>
        <p:nvSpPr>
          <p:cNvPr id="503" name="Google Shape;503;p54"/>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a:endParaRPr/>
          </a:p>
        </p:txBody>
      </p:sp>
      <p:cxnSp>
        <p:nvCxnSpPr>
          <p:cNvPr id="504" name="Google Shape;504;p54"/>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54"/>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título " type="titleOnly">
  <p:cSld name="TITLE_ONLY">
    <p:bg>
      <p:bgPr>
        <a:blipFill>
          <a:blip r:embed="rId2"/>
          <a:stretch>
            <a:fillRect/>
          </a:stretch>
        </a:blipFill>
        <a:effectLst/>
      </p:bgPr>
    </p:bg>
    <p:spTree>
      <p:nvGrpSpPr>
        <p:cNvPr id="1" name="Shape 45"/>
        <p:cNvGrpSpPr/>
        <p:nvPr/>
      </p:nvGrpSpPr>
      <p:grpSpPr>
        <a:xfrm>
          <a:off x="0" y="0"/>
          <a:ext cx="0" cy="0"/>
          <a:chOff x="0" y="0"/>
          <a:chExt cx="0" cy="0"/>
        </a:xfrm>
      </p:grpSpPr>
      <p:sp>
        <p:nvSpPr>
          <p:cNvPr id="46" name="Google Shape;46;p6"/>
          <p:cNvSpPr/>
          <p:nvPr/>
        </p:nvSpPr>
        <p:spPr>
          <a:xfrm rot="10800000">
            <a:off x="4185871" y="1390129"/>
            <a:ext cx="5097150" cy="4031400"/>
          </a:xfrm>
          <a:custGeom>
            <a:avLst/>
            <a:gdLst/>
            <a:ahLst/>
            <a:cxnLst/>
            <a:rect l="l" t="t" r="r" b="b"/>
            <a:pathLst>
              <a:path w="203886" h="161256" extrusionOk="0">
                <a:moveTo>
                  <a:pt x="0" y="0"/>
                </a:moveTo>
                <a:lnTo>
                  <a:pt x="0" y="99472"/>
                </a:lnTo>
                <a:lnTo>
                  <a:pt x="203886" y="161256"/>
                </a:lnTo>
                <a:lnTo>
                  <a:pt x="83408" y="2471"/>
                </a:lnTo>
                <a:close/>
              </a:path>
            </a:pathLst>
          </a:custGeom>
          <a:solidFill>
            <a:srgbClr val="96B3C1">
              <a:alpha val="38840"/>
            </a:srgbClr>
          </a:solidFill>
          <a:ln>
            <a:noFill/>
          </a:ln>
        </p:spPr>
      </p:sp>
      <p:sp>
        <p:nvSpPr>
          <p:cNvPr id="47" name="Google Shape;47;p6"/>
          <p:cNvSpPr/>
          <p:nvPr/>
        </p:nvSpPr>
        <p:spPr>
          <a:xfrm>
            <a:off x="3047333" y="1337291"/>
            <a:ext cx="4169975" cy="4047325"/>
          </a:xfrm>
          <a:custGeom>
            <a:avLst/>
            <a:gdLst/>
            <a:ahLst/>
            <a:cxnLst/>
            <a:rect l="l" t="t" r="r" b="b"/>
            <a:pathLst>
              <a:path w="166799" h="161893" extrusionOk="0">
                <a:moveTo>
                  <a:pt x="166799" y="161893"/>
                </a:moveTo>
                <a:lnTo>
                  <a:pt x="0" y="160020"/>
                </a:lnTo>
                <a:lnTo>
                  <a:pt x="45720" y="0"/>
                </a:lnTo>
                <a:close/>
              </a:path>
            </a:pathLst>
          </a:custGeom>
          <a:solidFill>
            <a:srgbClr val="9EDDEF">
              <a:alpha val="29460"/>
            </a:srgbClr>
          </a:solidFill>
          <a:ln>
            <a:noFill/>
          </a:ln>
        </p:spPr>
      </p:sp>
      <p:sp>
        <p:nvSpPr>
          <p:cNvPr id="48" name="Google Shape;48;p6"/>
          <p:cNvSpPr/>
          <p:nvPr/>
        </p:nvSpPr>
        <p:spPr>
          <a:xfrm rot="10800000">
            <a:off x="4340321"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49" name="Google Shape;49;p6"/>
          <p:cNvSpPr/>
          <p:nvPr/>
        </p:nvSpPr>
        <p:spPr>
          <a:xfrm rot="10800000">
            <a:off x="-77229" y="-108125"/>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50" name="Google Shape;50;p6"/>
          <p:cNvSpPr/>
          <p:nvPr/>
        </p:nvSpPr>
        <p:spPr>
          <a:xfrm rot="10800000">
            <a:off x="-30883" y="-68915"/>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51" name="Google Shape;51;p6"/>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52;p6"/>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53" name="Google Shape;53;p6"/>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1">
  <p:cSld name="CUSTOM_4">
    <p:bg>
      <p:bgPr>
        <a:blipFill>
          <a:blip r:embed="rId2"/>
          <a:stretch>
            <a:fillRect/>
          </a:stretch>
        </a:blipFill>
        <a:effectLst/>
      </p:bgPr>
    </p:bg>
    <p:spTree>
      <p:nvGrpSpPr>
        <p:cNvPr id="1" name="Shape 506"/>
        <p:cNvGrpSpPr/>
        <p:nvPr/>
      </p:nvGrpSpPr>
      <p:grpSpPr>
        <a:xfrm>
          <a:off x="0" y="0"/>
          <a:ext cx="0" cy="0"/>
          <a:chOff x="0" y="0"/>
          <a:chExt cx="0" cy="0"/>
        </a:xfrm>
      </p:grpSpPr>
      <p:grpSp>
        <p:nvGrpSpPr>
          <p:cNvPr id="507" name="Google Shape;507;p55"/>
          <p:cNvGrpSpPr/>
          <p:nvPr/>
        </p:nvGrpSpPr>
        <p:grpSpPr>
          <a:xfrm>
            <a:off x="-299629" y="-137325"/>
            <a:ext cx="9550450" cy="5418141"/>
            <a:chOff x="-124850" y="-137325"/>
            <a:chExt cx="9550450" cy="5418141"/>
          </a:xfrm>
        </p:grpSpPr>
        <p:sp>
          <p:nvSpPr>
            <p:cNvPr id="508" name="Google Shape;508;p55"/>
            <p:cNvSpPr/>
            <p:nvPr/>
          </p:nvSpPr>
          <p:spPr>
            <a:xfrm flipH="1">
              <a:off x="51809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509" name="Google Shape;509;p55"/>
            <p:cNvSpPr/>
            <p:nvPr/>
          </p:nvSpPr>
          <p:spPr>
            <a:xfrm flipH="1">
              <a:off x="-12485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510" name="Google Shape;510;p55"/>
            <p:cNvSpPr/>
            <p:nvPr/>
          </p:nvSpPr>
          <p:spPr>
            <a:xfrm flipH="1">
              <a:off x="8740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grpSp>
      <p:sp>
        <p:nvSpPr>
          <p:cNvPr id="511" name="Google Shape;511;p55"/>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5"/>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13" name="Google Shape;513;p55"/>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14" name="Google Shape;514;p55"/>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three columns 1">
  <p:cSld name="CUSTOM_5">
    <p:bg>
      <p:bgPr>
        <a:blipFill>
          <a:blip r:embed="rId2"/>
          <a:stretch>
            <a:fillRect/>
          </a:stretch>
        </a:blipFill>
        <a:effectLst/>
      </p:bgPr>
    </p:bg>
    <p:spTree>
      <p:nvGrpSpPr>
        <p:cNvPr id="1" name="Shape 515"/>
        <p:cNvGrpSpPr/>
        <p:nvPr/>
      </p:nvGrpSpPr>
      <p:grpSpPr>
        <a:xfrm>
          <a:off x="0" y="0"/>
          <a:ext cx="0" cy="0"/>
          <a:chOff x="0" y="0"/>
          <a:chExt cx="0" cy="0"/>
        </a:xfrm>
      </p:grpSpPr>
      <p:sp>
        <p:nvSpPr>
          <p:cNvPr id="516" name="Google Shape;516;p56"/>
          <p:cNvSpPr/>
          <p:nvPr/>
        </p:nvSpPr>
        <p:spPr>
          <a:xfrm>
            <a:off x="-74900"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517" name="Google Shape;517;p56"/>
          <p:cNvSpPr/>
          <p:nvPr/>
        </p:nvSpPr>
        <p:spPr>
          <a:xfrm>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518" name="Google Shape;518;p56"/>
          <p:cNvSpPr/>
          <p:nvPr/>
        </p:nvSpPr>
        <p:spPr>
          <a:xfrm>
            <a:off x="1672891"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519" name="Google Shape;519;p56"/>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6"/>
          <p:cNvSpPr txBox="1">
            <a:spLocks noGrp="1"/>
          </p:cNvSpPr>
          <p:nvPr>
            <p:ph type="title"/>
          </p:nvPr>
        </p:nvSpPr>
        <p:spPr>
          <a:xfrm>
            <a:off x="2048424" y="15718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21" name="Google Shape;521;p56"/>
          <p:cNvSpPr txBox="1">
            <a:spLocks noGrp="1"/>
          </p:cNvSpPr>
          <p:nvPr>
            <p:ph type="subTitle" idx="1"/>
          </p:nvPr>
        </p:nvSpPr>
        <p:spPr>
          <a:xfrm>
            <a:off x="1557925" y="1849666"/>
            <a:ext cx="2639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22" name="Google Shape;522;p56"/>
          <p:cNvSpPr txBox="1">
            <a:spLocks noGrp="1"/>
          </p:cNvSpPr>
          <p:nvPr>
            <p:ph type="title" idx="2"/>
          </p:nvPr>
        </p:nvSpPr>
        <p:spPr>
          <a:xfrm>
            <a:off x="5663855" y="15718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23" name="Google Shape;523;p56"/>
          <p:cNvSpPr txBox="1">
            <a:spLocks noGrp="1"/>
          </p:cNvSpPr>
          <p:nvPr>
            <p:ph type="subTitle" idx="3"/>
          </p:nvPr>
        </p:nvSpPr>
        <p:spPr>
          <a:xfrm>
            <a:off x="5173352" y="1849660"/>
            <a:ext cx="2639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24" name="Google Shape;524;p56"/>
          <p:cNvSpPr txBox="1">
            <a:spLocks noGrp="1"/>
          </p:cNvSpPr>
          <p:nvPr>
            <p:ph type="title" idx="4"/>
          </p:nvPr>
        </p:nvSpPr>
        <p:spPr>
          <a:xfrm>
            <a:off x="3742650" y="294096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25" name="Google Shape;525;p56"/>
          <p:cNvSpPr txBox="1">
            <a:spLocks noGrp="1"/>
          </p:cNvSpPr>
          <p:nvPr>
            <p:ph type="subTitle" idx="5"/>
          </p:nvPr>
        </p:nvSpPr>
        <p:spPr>
          <a:xfrm>
            <a:off x="3252150" y="3219961"/>
            <a:ext cx="2639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26" name="Google Shape;526;p56"/>
          <p:cNvSpPr txBox="1">
            <a:spLocks noGrp="1"/>
          </p:cNvSpPr>
          <p:nvPr>
            <p:ph type="title" idx="6"/>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a:endParaRPr/>
          </a:p>
        </p:txBody>
      </p:sp>
      <p:cxnSp>
        <p:nvCxnSpPr>
          <p:cNvPr id="527" name="Google Shape;527;p56"/>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28" name="Google Shape;528;p56"/>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hree columns 2">
  <p:cSld name="CUSTOM_5_1">
    <p:bg>
      <p:bgPr>
        <a:blipFill>
          <a:blip r:embed="rId2"/>
          <a:stretch>
            <a:fillRect/>
          </a:stretch>
        </a:blipFill>
        <a:effectLst/>
      </p:bgPr>
    </p:bg>
    <p:spTree>
      <p:nvGrpSpPr>
        <p:cNvPr id="1" name="Shape 529"/>
        <p:cNvGrpSpPr/>
        <p:nvPr/>
      </p:nvGrpSpPr>
      <p:grpSpPr>
        <a:xfrm>
          <a:off x="0" y="0"/>
          <a:ext cx="0" cy="0"/>
          <a:chOff x="0" y="0"/>
          <a:chExt cx="0" cy="0"/>
        </a:xfrm>
      </p:grpSpPr>
      <p:sp>
        <p:nvSpPr>
          <p:cNvPr id="530" name="Google Shape;530;p57"/>
          <p:cNvSpPr/>
          <p:nvPr/>
        </p:nvSpPr>
        <p:spPr>
          <a:xfrm>
            <a:off x="-74900"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531" name="Google Shape;531;p57"/>
          <p:cNvSpPr/>
          <p:nvPr/>
        </p:nvSpPr>
        <p:spPr>
          <a:xfrm>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532" name="Google Shape;532;p57"/>
          <p:cNvSpPr/>
          <p:nvPr/>
        </p:nvSpPr>
        <p:spPr>
          <a:xfrm>
            <a:off x="1672891"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533" name="Google Shape;533;p57"/>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7">
            <a:hlinkClick r:id="rId3" action="ppaction://hlinksldjump"/>
          </p:cNvPr>
          <p:cNvSpPr txBox="1">
            <a:spLocks noGrp="1"/>
          </p:cNvSpPr>
          <p:nvPr>
            <p:ph type="title"/>
          </p:nvPr>
        </p:nvSpPr>
        <p:spPr>
          <a:xfrm>
            <a:off x="713236" y="2503799"/>
            <a:ext cx="23328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accent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35" name="Google Shape;535;p57"/>
          <p:cNvSpPr txBox="1">
            <a:spLocks noGrp="1"/>
          </p:cNvSpPr>
          <p:nvPr>
            <p:ph type="subTitle" idx="1"/>
          </p:nvPr>
        </p:nvSpPr>
        <p:spPr>
          <a:xfrm>
            <a:off x="713235" y="2996207"/>
            <a:ext cx="2332800" cy="119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36" name="Google Shape;536;p57"/>
          <p:cNvSpPr txBox="1">
            <a:spLocks noGrp="1"/>
          </p:cNvSpPr>
          <p:nvPr>
            <p:ph type="title" idx="2"/>
          </p:nvPr>
        </p:nvSpPr>
        <p:spPr>
          <a:xfrm>
            <a:off x="6097308" y="2503800"/>
            <a:ext cx="23328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accent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37" name="Google Shape;537;p57"/>
          <p:cNvSpPr txBox="1">
            <a:spLocks noGrp="1"/>
          </p:cNvSpPr>
          <p:nvPr>
            <p:ph type="subTitle" idx="3"/>
          </p:nvPr>
        </p:nvSpPr>
        <p:spPr>
          <a:xfrm>
            <a:off x="6097311" y="2996202"/>
            <a:ext cx="2332800" cy="119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38" name="Google Shape;538;p57"/>
          <p:cNvSpPr txBox="1">
            <a:spLocks noGrp="1"/>
          </p:cNvSpPr>
          <p:nvPr>
            <p:ph type="title" idx="4"/>
          </p:nvPr>
        </p:nvSpPr>
        <p:spPr>
          <a:xfrm>
            <a:off x="3405610" y="2503801"/>
            <a:ext cx="23328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accent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39" name="Google Shape;539;p57"/>
          <p:cNvSpPr txBox="1">
            <a:spLocks noGrp="1"/>
          </p:cNvSpPr>
          <p:nvPr>
            <p:ph type="subTitle" idx="5"/>
          </p:nvPr>
        </p:nvSpPr>
        <p:spPr>
          <a:xfrm>
            <a:off x="3405609" y="3000768"/>
            <a:ext cx="2332800" cy="119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40" name="Google Shape;540;p57"/>
          <p:cNvSpPr txBox="1">
            <a:spLocks noGrp="1"/>
          </p:cNvSpPr>
          <p:nvPr>
            <p:ph type="title" idx="6"/>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a:endParaRPr/>
          </a:p>
        </p:txBody>
      </p:sp>
      <p:cxnSp>
        <p:nvCxnSpPr>
          <p:cNvPr id="541" name="Google Shape;541;p57"/>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42" name="Google Shape;542;p57"/>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hree columns 3">
  <p:cSld name="CUSTOM_5_1_1">
    <p:bg>
      <p:bgPr>
        <a:blipFill>
          <a:blip r:embed="rId2"/>
          <a:stretch>
            <a:fillRect/>
          </a:stretch>
        </a:blipFill>
        <a:effectLst/>
      </p:bgPr>
    </p:bg>
    <p:spTree>
      <p:nvGrpSpPr>
        <p:cNvPr id="1" name="Shape 543"/>
        <p:cNvGrpSpPr/>
        <p:nvPr/>
      </p:nvGrpSpPr>
      <p:grpSpPr>
        <a:xfrm>
          <a:off x="0" y="0"/>
          <a:ext cx="0" cy="0"/>
          <a:chOff x="0" y="0"/>
          <a:chExt cx="0" cy="0"/>
        </a:xfrm>
      </p:grpSpPr>
      <p:sp>
        <p:nvSpPr>
          <p:cNvPr id="544" name="Google Shape;544;p58"/>
          <p:cNvSpPr/>
          <p:nvPr/>
        </p:nvSpPr>
        <p:spPr>
          <a:xfrm rot="10800000" flipH="1">
            <a:off x="-245132" y="-54579"/>
            <a:ext cx="8614100" cy="5343569"/>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545" name="Google Shape;545;p58"/>
          <p:cNvSpPr/>
          <p:nvPr/>
        </p:nvSpPr>
        <p:spPr>
          <a:xfrm rot="10800000" flipH="1">
            <a:off x="3008694" y="3916513"/>
            <a:ext cx="4169725" cy="1350965"/>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546" name="Google Shape;546;p58"/>
          <p:cNvSpPr/>
          <p:nvPr/>
        </p:nvSpPr>
        <p:spPr>
          <a:xfrm rot="10800000" flipH="1">
            <a:off x="5842607" y="-87559"/>
            <a:ext cx="3383225" cy="5368393"/>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547" name="Google Shape;547;p58"/>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8"/>
          <p:cNvSpPr txBox="1">
            <a:spLocks noGrp="1"/>
          </p:cNvSpPr>
          <p:nvPr>
            <p:ph type="title"/>
          </p:nvPr>
        </p:nvSpPr>
        <p:spPr>
          <a:xfrm>
            <a:off x="5200938" y="3459472"/>
            <a:ext cx="3229800" cy="30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600"/>
              <a:buNone/>
              <a:defRPr sz="2000">
                <a:solidFill>
                  <a:schemeClr val="accent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49" name="Google Shape;549;p58"/>
          <p:cNvSpPr txBox="1">
            <a:spLocks noGrp="1"/>
          </p:cNvSpPr>
          <p:nvPr>
            <p:ph type="subTitle" idx="1"/>
          </p:nvPr>
        </p:nvSpPr>
        <p:spPr>
          <a:xfrm>
            <a:off x="5200924" y="3799476"/>
            <a:ext cx="3229800" cy="4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50" name="Google Shape;550;p58"/>
          <p:cNvSpPr txBox="1">
            <a:spLocks noGrp="1"/>
          </p:cNvSpPr>
          <p:nvPr>
            <p:ph type="title" idx="2"/>
          </p:nvPr>
        </p:nvSpPr>
        <p:spPr>
          <a:xfrm>
            <a:off x="5200935" y="1353000"/>
            <a:ext cx="3229800" cy="30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600"/>
              <a:buNone/>
              <a:defRPr sz="2000">
                <a:solidFill>
                  <a:schemeClr val="accent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51" name="Google Shape;551;p58"/>
          <p:cNvSpPr txBox="1">
            <a:spLocks noGrp="1"/>
          </p:cNvSpPr>
          <p:nvPr>
            <p:ph type="subTitle" idx="3"/>
          </p:nvPr>
        </p:nvSpPr>
        <p:spPr>
          <a:xfrm>
            <a:off x="5200924" y="1693001"/>
            <a:ext cx="3229800" cy="4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52" name="Google Shape;552;p58"/>
          <p:cNvSpPr txBox="1">
            <a:spLocks noGrp="1"/>
          </p:cNvSpPr>
          <p:nvPr>
            <p:ph type="title" idx="4"/>
          </p:nvPr>
        </p:nvSpPr>
        <p:spPr>
          <a:xfrm>
            <a:off x="5200938" y="2427412"/>
            <a:ext cx="3229800" cy="30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600"/>
              <a:buNone/>
              <a:defRPr sz="2000">
                <a:solidFill>
                  <a:schemeClr val="accent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53" name="Google Shape;553;p58"/>
          <p:cNvSpPr txBox="1">
            <a:spLocks noGrp="1"/>
          </p:cNvSpPr>
          <p:nvPr>
            <p:ph type="subTitle" idx="5"/>
          </p:nvPr>
        </p:nvSpPr>
        <p:spPr>
          <a:xfrm>
            <a:off x="5200921" y="2769273"/>
            <a:ext cx="3229800" cy="4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54" name="Google Shape;554;p58"/>
          <p:cNvSpPr txBox="1">
            <a:spLocks noGrp="1"/>
          </p:cNvSpPr>
          <p:nvPr>
            <p:ph type="title" idx="6"/>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a:endParaRPr/>
          </a:p>
        </p:txBody>
      </p:sp>
      <p:cxnSp>
        <p:nvCxnSpPr>
          <p:cNvPr id="555" name="Google Shape;555;p58"/>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56" name="Google Shape;556;p58"/>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four columns 1">
  <p:cSld name="CUSTOM_1_1">
    <p:bg>
      <p:bgPr>
        <a:blipFill>
          <a:blip r:embed="rId2"/>
          <a:stretch>
            <a:fillRect/>
          </a:stretch>
        </a:blipFill>
        <a:effectLst/>
      </p:bgPr>
    </p:bg>
    <p:spTree>
      <p:nvGrpSpPr>
        <p:cNvPr id="1" name="Shape 557"/>
        <p:cNvGrpSpPr/>
        <p:nvPr/>
      </p:nvGrpSpPr>
      <p:grpSpPr>
        <a:xfrm>
          <a:off x="0" y="0"/>
          <a:ext cx="0" cy="0"/>
          <a:chOff x="0" y="0"/>
          <a:chExt cx="0" cy="0"/>
        </a:xfrm>
      </p:grpSpPr>
      <p:sp>
        <p:nvSpPr>
          <p:cNvPr id="558" name="Google Shape;558;p59"/>
          <p:cNvSpPr/>
          <p:nvPr/>
        </p:nvSpPr>
        <p:spPr>
          <a:xfrm flipH="1">
            <a:off x="5168482"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559" name="Google Shape;559;p59"/>
          <p:cNvSpPr/>
          <p:nvPr/>
        </p:nvSpPr>
        <p:spPr>
          <a:xfrm flipH="1">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560" name="Google Shape;560;p59"/>
          <p:cNvSpPr/>
          <p:nvPr/>
        </p:nvSpPr>
        <p:spPr>
          <a:xfrm flipH="1">
            <a:off x="-37434"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561" name="Google Shape;561;p59"/>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9"/>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63" name="Google Shape;563;p59"/>
          <p:cNvSpPr txBox="1">
            <a:spLocks noGrp="1"/>
          </p:cNvSpPr>
          <p:nvPr>
            <p:ph type="title" idx="2"/>
          </p:nvPr>
        </p:nvSpPr>
        <p:spPr>
          <a:xfrm>
            <a:off x="2271525" y="1585275"/>
            <a:ext cx="13599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64" name="Google Shape;564;p59"/>
          <p:cNvSpPr txBox="1">
            <a:spLocks noGrp="1"/>
          </p:cNvSpPr>
          <p:nvPr>
            <p:ph type="subTitle" idx="1"/>
          </p:nvPr>
        </p:nvSpPr>
        <p:spPr>
          <a:xfrm>
            <a:off x="1496175" y="1871730"/>
            <a:ext cx="2732700" cy="59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65" name="Google Shape;565;p59"/>
          <p:cNvSpPr txBox="1">
            <a:spLocks noGrp="1"/>
          </p:cNvSpPr>
          <p:nvPr>
            <p:ph type="title" idx="3"/>
          </p:nvPr>
        </p:nvSpPr>
        <p:spPr>
          <a:xfrm>
            <a:off x="2271525" y="3096975"/>
            <a:ext cx="13599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66" name="Google Shape;566;p59"/>
          <p:cNvSpPr txBox="1">
            <a:spLocks noGrp="1"/>
          </p:cNvSpPr>
          <p:nvPr>
            <p:ph type="subTitle" idx="4"/>
          </p:nvPr>
        </p:nvSpPr>
        <p:spPr>
          <a:xfrm>
            <a:off x="1496175" y="3391207"/>
            <a:ext cx="2732700" cy="58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67" name="Google Shape;567;p59"/>
          <p:cNvSpPr txBox="1">
            <a:spLocks noGrp="1"/>
          </p:cNvSpPr>
          <p:nvPr>
            <p:ph type="title" idx="5"/>
          </p:nvPr>
        </p:nvSpPr>
        <p:spPr>
          <a:xfrm>
            <a:off x="5601525" y="1585275"/>
            <a:ext cx="13599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68" name="Google Shape;568;p59"/>
          <p:cNvSpPr txBox="1">
            <a:spLocks noGrp="1"/>
          </p:cNvSpPr>
          <p:nvPr>
            <p:ph type="subTitle" idx="6"/>
          </p:nvPr>
        </p:nvSpPr>
        <p:spPr>
          <a:xfrm>
            <a:off x="4915125" y="1871730"/>
            <a:ext cx="2732700" cy="59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69" name="Google Shape;569;p59"/>
          <p:cNvSpPr txBox="1">
            <a:spLocks noGrp="1"/>
          </p:cNvSpPr>
          <p:nvPr>
            <p:ph type="title" idx="7"/>
          </p:nvPr>
        </p:nvSpPr>
        <p:spPr>
          <a:xfrm>
            <a:off x="5601525" y="3097125"/>
            <a:ext cx="13599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70" name="Google Shape;570;p59"/>
          <p:cNvSpPr txBox="1">
            <a:spLocks noGrp="1"/>
          </p:cNvSpPr>
          <p:nvPr>
            <p:ph type="subTitle" idx="8"/>
          </p:nvPr>
        </p:nvSpPr>
        <p:spPr>
          <a:xfrm>
            <a:off x="4915125" y="3389946"/>
            <a:ext cx="2732700" cy="58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cxnSp>
        <p:nvCxnSpPr>
          <p:cNvPr id="571" name="Google Shape;571;p59"/>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72" name="Google Shape;572;p59"/>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Quote">
  <p:cSld name="CUSTOM_6">
    <p:bg>
      <p:bgPr>
        <a:blipFill>
          <a:blip r:embed="rId2"/>
          <a:stretch>
            <a:fillRect/>
          </a:stretch>
        </a:blipFill>
        <a:effectLst/>
      </p:bgPr>
    </p:bg>
    <p:spTree>
      <p:nvGrpSpPr>
        <p:cNvPr id="1" name="Shape 573"/>
        <p:cNvGrpSpPr/>
        <p:nvPr/>
      </p:nvGrpSpPr>
      <p:grpSpPr>
        <a:xfrm>
          <a:off x="0" y="0"/>
          <a:ext cx="0" cy="0"/>
          <a:chOff x="0" y="0"/>
          <a:chExt cx="0" cy="0"/>
        </a:xfrm>
      </p:grpSpPr>
      <p:sp>
        <p:nvSpPr>
          <p:cNvPr id="574" name="Google Shape;574;p60"/>
          <p:cNvSpPr/>
          <p:nvPr/>
        </p:nvSpPr>
        <p:spPr>
          <a:xfrm rot="10800000" flipH="1">
            <a:off x="-74900" y="1635441"/>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575" name="Google Shape;575;p60"/>
          <p:cNvSpPr/>
          <p:nvPr/>
        </p:nvSpPr>
        <p:spPr>
          <a:xfrm rot="10800000" flipH="1">
            <a:off x="-74909" y="-74900"/>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576" name="Google Shape;576;p60"/>
          <p:cNvSpPr/>
          <p:nvPr/>
        </p:nvSpPr>
        <p:spPr>
          <a:xfrm rot="10800000" flipH="1">
            <a:off x="1672891" y="1385757"/>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577" name="Google Shape;577;p60"/>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0"/>
          <p:cNvSpPr txBox="1">
            <a:spLocks noGrp="1"/>
          </p:cNvSpPr>
          <p:nvPr>
            <p:ph type="title"/>
          </p:nvPr>
        </p:nvSpPr>
        <p:spPr>
          <a:xfrm>
            <a:off x="1695750" y="1784933"/>
            <a:ext cx="57525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000"/>
              <a:buNone/>
              <a:defRPr sz="20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579" name="Google Shape;579;p60"/>
          <p:cNvSpPr txBox="1">
            <a:spLocks noGrp="1"/>
          </p:cNvSpPr>
          <p:nvPr>
            <p:ph type="subTitle" idx="1"/>
          </p:nvPr>
        </p:nvSpPr>
        <p:spPr>
          <a:xfrm>
            <a:off x="2607250" y="2837758"/>
            <a:ext cx="3699300" cy="25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580" name="Google Shape;580;p60"/>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81" name="Google Shape;581;p60"/>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Quote 1">
  <p:cSld name="CUSTOM_6_1">
    <p:bg>
      <p:bgPr>
        <a:blipFill>
          <a:blip r:embed="rId2"/>
          <a:stretch>
            <a:fillRect/>
          </a:stretch>
        </a:blipFill>
        <a:effectLst/>
      </p:bgPr>
    </p:bg>
    <p:spTree>
      <p:nvGrpSpPr>
        <p:cNvPr id="1" name="Shape 582"/>
        <p:cNvGrpSpPr/>
        <p:nvPr/>
      </p:nvGrpSpPr>
      <p:grpSpPr>
        <a:xfrm>
          <a:off x="0" y="0"/>
          <a:ext cx="0" cy="0"/>
          <a:chOff x="0" y="0"/>
          <a:chExt cx="0" cy="0"/>
        </a:xfrm>
      </p:grpSpPr>
      <p:sp>
        <p:nvSpPr>
          <p:cNvPr id="583" name="Google Shape;583;p61"/>
          <p:cNvSpPr/>
          <p:nvPr/>
        </p:nvSpPr>
        <p:spPr>
          <a:xfrm>
            <a:off x="-62425" y="-87400"/>
            <a:ext cx="4162700" cy="5280825"/>
          </a:xfrm>
          <a:custGeom>
            <a:avLst/>
            <a:gdLst/>
            <a:ahLst/>
            <a:cxnLst/>
            <a:rect l="l" t="t" r="r" b="b"/>
            <a:pathLst>
              <a:path w="166508" h="211233" extrusionOk="0">
                <a:moveTo>
                  <a:pt x="146814" y="0"/>
                </a:moveTo>
                <a:lnTo>
                  <a:pt x="0" y="0"/>
                </a:lnTo>
                <a:lnTo>
                  <a:pt x="0" y="211233"/>
                </a:lnTo>
                <a:lnTo>
                  <a:pt x="166508" y="209407"/>
                </a:lnTo>
                <a:lnTo>
                  <a:pt x="46844" y="115418"/>
                </a:lnTo>
                <a:close/>
              </a:path>
            </a:pathLst>
          </a:custGeom>
          <a:solidFill>
            <a:srgbClr val="9EDDEF">
              <a:alpha val="29460"/>
            </a:srgbClr>
          </a:solidFill>
          <a:ln>
            <a:noFill/>
          </a:ln>
        </p:spPr>
      </p:sp>
      <p:sp>
        <p:nvSpPr>
          <p:cNvPr id="584" name="Google Shape;584;p61"/>
          <p:cNvSpPr/>
          <p:nvPr/>
        </p:nvSpPr>
        <p:spPr>
          <a:xfrm>
            <a:off x="103619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F7E5B7">
              <a:alpha val="52679"/>
            </a:srgbClr>
          </a:solidFill>
          <a:ln>
            <a:noFill/>
          </a:ln>
        </p:spPr>
      </p:sp>
      <p:sp>
        <p:nvSpPr>
          <p:cNvPr id="585" name="Google Shape;585;p61"/>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61"/>
          <p:cNvSpPr txBox="1">
            <a:spLocks noGrp="1"/>
          </p:cNvSpPr>
          <p:nvPr>
            <p:ph type="title"/>
          </p:nvPr>
        </p:nvSpPr>
        <p:spPr>
          <a:xfrm>
            <a:off x="4215400" y="1558650"/>
            <a:ext cx="3888300" cy="1493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000"/>
              <a:buNone/>
              <a:defRPr sz="20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587" name="Google Shape;587;p61"/>
          <p:cNvSpPr txBox="1">
            <a:spLocks noGrp="1"/>
          </p:cNvSpPr>
          <p:nvPr>
            <p:ph type="subTitle" idx="1"/>
          </p:nvPr>
        </p:nvSpPr>
        <p:spPr>
          <a:xfrm>
            <a:off x="4215396" y="3247925"/>
            <a:ext cx="3888300" cy="25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588" name="Google Shape;588;p61"/>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89" name="Google Shape;589;p61"/>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only 2">
  <p:cSld name="CUSTOM_7">
    <p:bg>
      <p:bgPr>
        <a:blipFill>
          <a:blip r:embed="rId2"/>
          <a:stretch>
            <a:fillRect/>
          </a:stretch>
        </a:blipFill>
        <a:effectLst/>
      </p:bgPr>
    </p:bg>
    <p:spTree>
      <p:nvGrpSpPr>
        <p:cNvPr id="1" name="Shape 590"/>
        <p:cNvGrpSpPr/>
        <p:nvPr/>
      </p:nvGrpSpPr>
      <p:grpSpPr>
        <a:xfrm>
          <a:off x="0" y="0"/>
          <a:ext cx="0" cy="0"/>
          <a:chOff x="0" y="0"/>
          <a:chExt cx="0" cy="0"/>
        </a:xfrm>
      </p:grpSpPr>
      <p:sp>
        <p:nvSpPr>
          <p:cNvPr id="591" name="Google Shape;591;p62"/>
          <p:cNvSpPr/>
          <p:nvPr/>
        </p:nvSpPr>
        <p:spPr>
          <a:xfrm>
            <a:off x="-112366" y="-74900"/>
            <a:ext cx="4455825" cy="3945000"/>
          </a:xfrm>
          <a:custGeom>
            <a:avLst/>
            <a:gdLst/>
            <a:ahLst/>
            <a:cxnLst/>
            <a:rect l="l" t="t" r="r" b="b"/>
            <a:pathLst>
              <a:path w="178233" h="157800" extrusionOk="0">
                <a:moveTo>
                  <a:pt x="128338" y="0"/>
                </a:moveTo>
                <a:lnTo>
                  <a:pt x="0" y="0"/>
                </a:lnTo>
                <a:lnTo>
                  <a:pt x="0" y="157800"/>
                </a:lnTo>
                <a:lnTo>
                  <a:pt x="178233" y="110043"/>
                </a:lnTo>
                <a:close/>
              </a:path>
            </a:pathLst>
          </a:custGeom>
          <a:solidFill>
            <a:srgbClr val="9EDDEF">
              <a:alpha val="29460"/>
            </a:srgbClr>
          </a:solidFill>
          <a:ln>
            <a:noFill/>
          </a:ln>
        </p:spPr>
      </p:sp>
      <p:sp>
        <p:nvSpPr>
          <p:cNvPr id="592" name="Google Shape;592;p62"/>
          <p:cNvSpPr/>
          <p:nvPr/>
        </p:nvSpPr>
        <p:spPr>
          <a:xfrm>
            <a:off x="3096091" y="-74900"/>
            <a:ext cx="6204650" cy="4232150"/>
          </a:xfrm>
          <a:custGeom>
            <a:avLst/>
            <a:gdLst/>
            <a:ahLst/>
            <a:cxnLst/>
            <a:rect l="l" t="t" r="r" b="b"/>
            <a:pathLst>
              <a:path w="248186" h="169286" extrusionOk="0">
                <a:moveTo>
                  <a:pt x="0" y="0"/>
                </a:moveTo>
                <a:lnTo>
                  <a:pt x="248186" y="0"/>
                </a:lnTo>
                <a:lnTo>
                  <a:pt x="247687" y="169286"/>
                </a:lnTo>
                <a:lnTo>
                  <a:pt x="48938" y="111359"/>
                </a:lnTo>
                <a:close/>
              </a:path>
            </a:pathLst>
          </a:custGeom>
          <a:solidFill>
            <a:srgbClr val="F7E5B7">
              <a:alpha val="52679"/>
            </a:srgbClr>
          </a:solidFill>
          <a:ln>
            <a:noFill/>
          </a:ln>
        </p:spPr>
      </p:sp>
      <p:sp>
        <p:nvSpPr>
          <p:cNvPr id="593" name="Google Shape;593;p62"/>
          <p:cNvSpPr/>
          <p:nvPr/>
        </p:nvSpPr>
        <p:spPr>
          <a:xfrm>
            <a:off x="-124825" y="2696600"/>
            <a:ext cx="6564300" cy="2559275"/>
          </a:xfrm>
          <a:custGeom>
            <a:avLst/>
            <a:gdLst/>
            <a:ahLst/>
            <a:cxnLst/>
            <a:rect l="l" t="t" r="r" b="b"/>
            <a:pathLst>
              <a:path w="262572" h="102371" extrusionOk="0">
                <a:moveTo>
                  <a:pt x="0" y="46941"/>
                </a:moveTo>
                <a:lnTo>
                  <a:pt x="0" y="102371"/>
                </a:lnTo>
                <a:lnTo>
                  <a:pt x="262572" y="102362"/>
                </a:lnTo>
                <a:lnTo>
                  <a:pt x="242678" y="19120"/>
                </a:lnTo>
                <a:lnTo>
                  <a:pt x="177276" y="0"/>
                </a:lnTo>
                <a:close/>
              </a:path>
            </a:pathLst>
          </a:custGeom>
          <a:solidFill>
            <a:srgbClr val="96B3C1">
              <a:alpha val="38840"/>
            </a:srgbClr>
          </a:solidFill>
          <a:ln>
            <a:noFill/>
          </a:ln>
        </p:spPr>
      </p:sp>
      <p:sp>
        <p:nvSpPr>
          <p:cNvPr id="594" name="Google Shape;594;p62"/>
          <p:cNvSpPr/>
          <p:nvPr/>
        </p:nvSpPr>
        <p:spPr>
          <a:xfrm>
            <a:off x="5930009" y="3160026"/>
            <a:ext cx="3395700" cy="2134800"/>
          </a:xfrm>
          <a:custGeom>
            <a:avLst/>
            <a:gdLst/>
            <a:ahLst/>
            <a:cxnLst/>
            <a:rect l="l" t="t" r="r" b="b"/>
            <a:pathLst>
              <a:path w="135828" h="85392" extrusionOk="0">
                <a:moveTo>
                  <a:pt x="0" y="0"/>
                </a:moveTo>
                <a:lnTo>
                  <a:pt x="135828" y="40449"/>
                </a:lnTo>
                <a:lnTo>
                  <a:pt x="135828" y="85392"/>
                </a:lnTo>
                <a:lnTo>
                  <a:pt x="20973" y="85392"/>
                </a:lnTo>
                <a:close/>
              </a:path>
            </a:pathLst>
          </a:custGeom>
          <a:solidFill>
            <a:srgbClr val="595959">
              <a:alpha val="16960"/>
            </a:srgbClr>
          </a:solidFill>
          <a:ln>
            <a:noFill/>
          </a:ln>
        </p:spPr>
      </p:sp>
      <p:sp>
        <p:nvSpPr>
          <p:cNvPr id="595" name="Google Shape;595;p62"/>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62"/>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a:endParaRPr/>
          </a:p>
        </p:txBody>
      </p:sp>
      <p:cxnSp>
        <p:nvCxnSpPr>
          <p:cNvPr id="597" name="Google Shape;597;p62"/>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98" name="Google Shape;598;p62"/>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only 3">
  <p:cSld name="CUSTOM_8">
    <p:bg>
      <p:bgPr>
        <a:blipFill>
          <a:blip r:embed="rId2"/>
          <a:stretch>
            <a:fillRect/>
          </a:stretch>
        </a:blipFill>
        <a:effectLst/>
      </p:bgPr>
    </p:bg>
    <p:spTree>
      <p:nvGrpSpPr>
        <p:cNvPr id="1" name="Shape 599"/>
        <p:cNvGrpSpPr/>
        <p:nvPr/>
      </p:nvGrpSpPr>
      <p:grpSpPr>
        <a:xfrm>
          <a:off x="0" y="0"/>
          <a:ext cx="0" cy="0"/>
          <a:chOff x="0" y="0"/>
          <a:chExt cx="0" cy="0"/>
        </a:xfrm>
      </p:grpSpPr>
      <p:grpSp>
        <p:nvGrpSpPr>
          <p:cNvPr id="600" name="Google Shape;600;p63"/>
          <p:cNvGrpSpPr/>
          <p:nvPr/>
        </p:nvGrpSpPr>
        <p:grpSpPr>
          <a:xfrm flipH="1">
            <a:off x="-136250" y="-74900"/>
            <a:ext cx="9461959" cy="5380700"/>
            <a:chOff x="-124834" y="-74900"/>
            <a:chExt cx="9461959" cy="5380700"/>
          </a:xfrm>
        </p:grpSpPr>
        <p:sp>
          <p:nvSpPr>
            <p:cNvPr id="601" name="Google Shape;601;p63"/>
            <p:cNvSpPr/>
            <p:nvPr/>
          </p:nvSpPr>
          <p:spPr>
            <a:xfrm>
              <a:off x="-112366" y="-74900"/>
              <a:ext cx="4455825" cy="3945000"/>
            </a:xfrm>
            <a:custGeom>
              <a:avLst/>
              <a:gdLst/>
              <a:ahLst/>
              <a:cxnLst/>
              <a:rect l="l" t="t" r="r" b="b"/>
              <a:pathLst>
                <a:path w="178233" h="157800" extrusionOk="0">
                  <a:moveTo>
                    <a:pt x="128338" y="0"/>
                  </a:moveTo>
                  <a:lnTo>
                    <a:pt x="0" y="0"/>
                  </a:lnTo>
                  <a:lnTo>
                    <a:pt x="0" y="157800"/>
                  </a:lnTo>
                  <a:lnTo>
                    <a:pt x="178233" y="110043"/>
                  </a:lnTo>
                  <a:close/>
                </a:path>
              </a:pathLst>
            </a:custGeom>
            <a:solidFill>
              <a:srgbClr val="9EDDEF">
                <a:alpha val="29460"/>
              </a:srgbClr>
            </a:solidFill>
            <a:ln>
              <a:noFill/>
            </a:ln>
          </p:spPr>
        </p:sp>
        <p:sp>
          <p:nvSpPr>
            <p:cNvPr id="602" name="Google Shape;602;p63"/>
            <p:cNvSpPr/>
            <p:nvPr/>
          </p:nvSpPr>
          <p:spPr>
            <a:xfrm>
              <a:off x="3096091" y="-74900"/>
              <a:ext cx="6204650" cy="4232150"/>
            </a:xfrm>
            <a:custGeom>
              <a:avLst/>
              <a:gdLst/>
              <a:ahLst/>
              <a:cxnLst/>
              <a:rect l="l" t="t" r="r" b="b"/>
              <a:pathLst>
                <a:path w="248186" h="169286" extrusionOk="0">
                  <a:moveTo>
                    <a:pt x="0" y="0"/>
                  </a:moveTo>
                  <a:lnTo>
                    <a:pt x="248186" y="0"/>
                  </a:lnTo>
                  <a:lnTo>
                    <a:pt x="247687" y="169286"/>
                  </a:lnTo>
                  <a:lnTo>
                    <a:pt x="48938" y="111359"/>
                  </a:lnTo>
                  <a:close/>
                </a:path>
              </a:pathLst>
            </a:custGeom>
            <a:solidFill>
              <a:srgbClr val="F7E5B7">
                <a:alpha val="52679"/>
              </a:srgbClr>
            </a:solidFill>
            <a:ln>
              <a:noFill/>
            </a:ln>
          </p:spPr>
        </p:sp>
        <p:sp>
          <p:nvSpPr>
            <p:cNvPr id="603" name="Google Shape;603;p63"/>
            <p:cNvSpPr/>
            <p:nvPr/>
          </p:nvSpPr>
          <p:spPr>
            <a:xfrm>
              <a:off x="-124834" y="2696591"/>
              <a:ext cx="6579175" cy="2559275"/>
            </a:xfrm>
            <a:custGeom>
              <a:avLst/>
              <a:gdLst/>
              <a:ahLst/>
              <a:cxnLst/>
              <a:rect l="l" t="t" r="r" b="b"/>
              <a:pathLst>
                <a:path w="263167" h="102371" extrusionOk="0">
                  <a:moveTo>
                    <a:pt x="0" y="46941"/>
                  </a:moveTo>
                  <a:lnTo>
                    <a:pt x="0" y="102371"/>
                  </a:lnTo>
                  <a:lnTo>
                    <a:pt x="263167" y="102371"/>
                  </a:lnTo>
                  <a:lnTo>
                    <a:pt x="241195" y="18976"/>
                  </a:lnTo>
                  <a:lnTo>
                    <a:pt x="177276" y="0"/>
                  </a:lnTo>
                  <a:close/>
                </a:path>
              </a:pathLst>
            </a:custGeom>
            <a:solidFill>
              <a:srgbClr val="96B3C1">
                <a:alpha val="38840"/>
              </a:srgbClr>
            </a:solidFill>
            <a:ln>
              <a:noFill/>
            </a:ln>
          </p:spPr>
        </p:sp>
        <p:sp>
          <p:nvSpPr>
            <p:cNvPr id="604" name="Google Shape;604;p63"/>
            <p:cNvSpPr/>
            <p:nvPr/>
          </p:nvSpPr>
          <p:spPr>
            <a:xfrm>
              <a:off x="5887625" y="3176625"/>
              <a:ext cx="3449500" cy="2129175"/>
            </a:xfrm>
            <a:custGeom>
              <a:avLst/>
              <a:gdLst/>
              <a:ahLst/>
              <a:cxnLst/>
              <a:rect l="l" t="t" r="r" b="b"/>
              <a:pathLst>
                <a:path w="137980" h="85167" extrusionOk="0">
                  <a:moveTo>
                    <a:pt x="0" y="0"/>
                  </a:moveTo>
                  <a:lnTo>
                    <a:pt x="137980" y="39627"/>
                  </a:lnTo>
                  <a:lnTo>
                    <a:pt x="137523" y="85167"/>
                  </a:lnTo>
                  <a:lnTo>
                    <a:pt x="22885" y="83685"/>
                  </a:lnTo>
                  <a:close/>
                </a:path>
              </a:pathLst>
            </a:custGeom>
            <a:solidFill>
              <a:srgbClr val="595959">
                <a:alpha val="16960"/>
              </a:srgbClr>
            </a:solidFill>
            <a:ln>
              <a:noFill/>
            </a:ln>
          </p:spPr>
        </p:sp>
      </p:grpSp>
      <p:sp>
        <p:nvSpPr>
          <p:cNvPr id="605" name="Google Shape;605;p63"/>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3"/>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a:endParaRPr/>
          </a:p>
        </p:txBody>
      </p:sp>
      <p:cxnSp>
        <p:nvCxnSpPr>
          <p:cNvPr id="607" name="Google Shape;607;p63"/>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608" name="Google Shape;608;p63"/>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only 4">
  <p:cSld name="CUSTOM_9">
    <p:bg>
      <p:bgPr>
        <a:blipFill>
          <a:blip r:embed="rId2"/>
          <a:stretch>
            <a:fillRect/>
          </a:stretch>
        </a:blipFill>
        <a:effectLst/>
      </p:bgPr>
    </p:bg>
    <p:spTree>
      <p:nvGrpSpPr>
        <p:cNvPr id="1" name="Shape 609"/>
        <p:cNvGrpSpPr/>
        <p:nvPr/>
      </p:nvGrpSpPr>
      <p:grpSpPr>
        <a:xfrm>
          <a:off x="0" y="0"/>
          <a:ext cx="0" cy="0"/>
          <a:chOff x="0" y="0"/>
          <a:chExt cx="0" cy="0"/>
        </a:xfrm>
      </p:grpSpPr>
      <p:sp>
        <p:nvSpPr>
          <p:cNvPr id="610" name="Google Shape;610;p64"/>
          <p:cNvSpPr/>
          <p:nvPr/>
        </p:nvSpPr>
        <p:spPr>
          <a:xfrm>
            <a:off x="-62425" y="-87400"/>
            <a:ext cx="4162700" cy="5280825"/>
          </a:xfrm>
          <a:custGeom>
            <a:avLst/>
            <a:gdLst/>
            <a:ahLst/>
            <a:cxnLst/>
            <a:rect l="l" t="t" r="r" b="b"/>
            <a:pathLst>
              <a:path w="166508" h="211233" extrusionOk="0">
                <a:moveTo>
                  <a:pt x="146814" y="0"/>
                </a:moveTo>
                <a:lnTo>
                  <a:pt x="0" y="0"/>
                </a:lnTo>
                <a:lnTo>
                  <a:pt x="0" y="211233"/>
                </a:lnTo>
                <a:lnTo>
                  <a:pt x="166508" y="209407"/>
                </a:lnTo>
                <a:lnTo>
                  <a:pt x="46844" y="115418"/>
                </a:lnTo>
                <a:close/>
              </a:path>
            </a:pathLst>
          </a:custGeom>
          <a:solidFill>
            <a:srgbClr val="9EDDEF">
              <a:alpha val="29460"/>
            </a:srgbClr>
          </a:solidFill>
          <a:ln>
            <a:noFill/>
          </a:ln>
        </p:spPr>
      </p:sp>
      <p:sp>
        <p:nvSpPr>
          <p:cNvPr id="611" name="Google Shape;611;p64"/>
          <p:cNvSpPr/>
          <p:nvPr/>
        </p:nvSpPr>
        <p:spPr>
          <a:xfrm>
            <a:off x="103619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F7E5B7">
              <a:alpha val="52679"/>
            </a:srgbClr>
          </a:solidFill>
          <a:ln>
            <a:noFill/>
          </a:ln>
        </p:spPr>
      </p:sp>
      <p:sp>
        <p:nvSpPr>
          <p:cNvPr id="612" name="Google Shape;612;p64"/>
          <p:cNvSpPr/>
          <p:nvPr/>
        </p:nvSpPr>
        <p:spPr>
          <a:xfrm>
            <a:off x="3387250" y="-62425"/>
            <a:ext cx="5826100" cy="5343250"/>
          </a:xfrm>
          <a:custGeom>
            <a:avLst/>
            <a:gdLst/>
            <a:ahLst/>
            <a:cxnLst/>
            <a:rect l="l" t="t" r="r" b="b"/>
            <a:pathLst>
              <a:path w="233044" h="213730" extrusionOk="0">
                <a:moveTo>
                  <a:pt x="187102" y="0"/>
                </a:moveTo>
                <a:lnTo>
                  <a:pt x="233044" y="0"/>
                </a:lnTo>
                <a:lnTo>
                  <a:pt x="233044" y="213730"/>
                </a:lnTo>
                <a:lnTo>
                  <a:pt x="28920" y="208579"/>
                </a:lnTo>
                <a:lnTo>
                  <a:pt x="0" y="186035"/>
                </a:lnTo>
                <a:close/>
              </a:path>
            </a:pathLst>
          </a:custGeom>
          <a:solidFill>
            <a:srgbClr val="96B3C1">
              <a:alpha val="38840"/>
            </a:srgbClr>
          </a:solidFill>
          <a:ln>
            <a:noFill/>
          </a:ln>
        </p:spPr>
      </p:sp>
      <p:sp>
        <p:nvSpPr>
          <p:cNvPr id="613" name="Google Shape;613;p64"/>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4"/>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615" name="Google Shape;615;p64"/>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616" name="Google Shape;616;p64"/>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stretch>
            <a:fillRect/>
          </a:stretch>
        </a:blipFill>
        <a:effectLst/>
      </p:bgPr>
    </p:bg>
    <p:spTree>
      <p:nvGrpSpPr>
        <p:cNvPr id="1" name="Shape 54"/>
        <p:cNvGrpSpPr/>
        <p:nvPr/>
      </p:nvGrpSpPr>
      <p:grpSpPr>
        <a:xfrm>
          <a:off x="0" y="0"/>
          <a:ext cx="0" cy="0"/>
          <a:chOff x="0" y="0"/>
          <a:chExt cx="0" cy="0"/>
        </a:xfrm>
      </p:grpSpPr>
      <p:sp>
        <p:nvSpPr>
          <p:cNvPr id="55" name="Google Shape;55;p7"/>
          <p:cNvSpPr/>
          <p:nvPr/>
        </p:nvSpPr>
        <p:spPr>
          <a:xfrm>
            <a:off x="3956575" y="-131581"/>
            <a:ext cx="5277925" cy="1600100"/>
          </a:xfrm>
          <a:custGeom>
            <a:avLst/>
            <a:gdLst/>
            <a:ahLst/>
            <a:cxnLst/>
            <a:rect l="l" t="t" r="r" b="b"/>
            <a:pathLst>
              <a:path w="211117" h="64004" extrusionOk="0">
                <a:moveTo>
                  <a:pt x="211117" y="4067"/>
                </a:moveTo>
                <a:lnTo>
                  <a:pt x="211117" y="0"/>
                </a:lnTo>
                <a:lnTo>
                  <a:pt x="36953" y="0"/>
                </a:lnTo>
                <a:lnTo>
                  <a:pt x="0" y="64004"/>
                </a:lnTo>
                <a:lnTo>
                  <a:pt x="177146" y="33493"/>
                </a:lnTo>
                <a:close/>
              </a:path>
            </a:pathLst>
          </a:custGeom>
          <a:solidFill>
            <a:srgbClr val="F7E5B7">
              <a:alpha val="52679"/>
            </a:srgbClr>
          </a:solidFill>
          <a:ln>
            <a:noFill/>
          </a:ln>
        </p:spPr>
      </p:sp>
      <p:sp>
        <p:nvSpPr>
          <p:cNvPr id="56" name="Google Shape;56;p7"/>
          <p:cNvSpPr/>
          <p:nvPr/>
        </p:nvSpPr>
        <p:spPr>
          <a:xfrm>
            <a:off x="-77225" y="1390125"/>
            <a:ext cx="5097150" cy="4083025"/>
          </a:xfrm>
          <a:custGeom>
            <a:avLst/>
            <a:gdLst/>
            <a:ahLst/>
            <a:cxnLst/>
            <a:rect l="l" t="t" r="r" b="b"/>
            <a:pathLst>
              <a:path w="203886" h="163321" extrusionOk="0">
                <a:moveTo>
                  <a:pt x="0" y="161256"/>
                </a:moveTo>
                <a:lnTo>
                  <a:pt x="0" y="61784"/>
                </a:lnTo>
                <a:lnTo>
                  <a:pt x="203886" y="0"/>
                </a:lnTo>
                <a:lnTo>
                  <a:pt x="80633" y="163321"/>
                </a:lnTo>
                <a:close/>
              </a:path>
            </a:pathLst>
          </a:custGeom>
          <a:solidFill>
            <a:srgbClr val="96B3C1">
              <a:alpha val="38840"/>
            </a:srgbClr>
          </a:solidFill>
          <a:ln>
            <a:noFill/>
          </a:ln>
        </p:spPr>
      </p:sp>
      <p:sp>
        <p:nvSpPr>
          <p:cNvPr id="57" name="Google Shape;57;p7"/>
          <p:cNvSpPr/>
          <p:nvPr/>
        </p:nvSpPr>
        <p:spPr>
          <a:xfrm rot="10800000" flipH="1">
            <a:off x="2023421" y="1359233"/>
            <a:ext cx="4124075" cy="40005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58" name="Google Shape;58;p7"/>
          <p:cNvSpPr/>
          <p:nvPr/>
        </p:nvSpPr>
        <p:spPr>
          <a:xfrm rot="10800000" flipH="1">
            <a:off x="-61779"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59" name="Google Shape;59;p7"/>
          <p:cNvSpPr/>
          <p:nvPr/>
        </p:nvSpPr>
        <p:spPr>
          <a:xfrm rot="10800000" flipH="1">
            <a:off x="5483300" y="-30896"/>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60" name="Google Shape;60;p7"/>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body" idx="1"/>
          </p:nvPr>
        </p:nvSpPr>
        <p:spPr>
          <a:xfrm>
            <a:off x="1195150" y="1660550"/>
            <a:ext cx="3468900" cy="20709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62" name="Google Shape;62;p7"/>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63" name="Google Shape;63;p7"/>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only 5">
  <p:cSld name="CUSTOM_10">
    <p:bg>
      <p:bgPr>
        <a:blipFill>
          <a:blip r:embed="rId2"/>
          <a:stretch>
            <a:fillRect/>
          </a:stretch>
        </a:blipFill>
        <a:effectLst/>
      </p:bgPr>
    </p:bg>
    <p:spTree>
      <p:nvGrpSpPr>
        <p:cNvPr id="1" name="Shape 617"/>
        <p:cNvGrpSpPr/>
        <p:nvPr/>
      </p:nvGrpSpPr>
      <p:grpSpPr>
        <a:xfrm>
          <a:off x="0" y="0"/>
          <a:ext cx="0" cy="0"/>
          <a:chOff x="0" y="0"/>
          <a:chExt cx="0" cy="0"/>
        </a:xfrm>
      </p:grpSpPr>
      <p:sp>
        <p:nvSpPr>
          <p:cNvPr id="618" name="Google Shape;618;p65"/>
          <p:cNvSpPr/>
          <p:nvPr/>
        </p:nvSpPr>
        <p:spPr>
          <a:xfrm>
            <a:off x="4919975" y="-87400"/>
            <a:ext cx="4293375" cy="5280825"/>
          </a:xfrm>
          <a:custGeom>
            <a:avLst/>
            <a:gdLst/>
            <a:ahLst/>
            <a:cxnLst/>
            <a:rect l="l" t="t" r="r" b="b"/>
            <a:pathLst>
              <a:path w="171735" h="211233" extrusionOk="0">
                <a:moveTo>
                  <a:pt x="24921" y="0"/>
                </a:moveTo>
                <a:lnTo>
                  <a:pt x="171735" y="0"/>
                </a:lnTo>
                <a:lnTo>
                  <a:pt x="171735" y="211233"/>
                </a:lnTo>
                <a:lnTo>
                  <a:pt x="0" y="209809"/>
                </a:lnTo>
                <a:lnTo>
                  <a:pt x="127791" y="115854"/>
                </a:lnTo>
                <a:close/>
              </a:path>
            </a:pathLst>
          </a:custGeom>
          <a:solidFill>
            <a:srgbClr val="9EDDEF">
              <a:alpha val="29460"/>
            </a:srgbClr>
          </a:solidFill>
          <a:ln>
            <a:noFill/>
          </a:ln>
        </p:spPr>
      </p:sp>
      <p:sp>
        <p:nvSpPr>
          <p:cNvPr id="619" name="Google Shape;619;p65"/>
          <p:cNvSpPr/>
          <p:nvPr/>
        </p:nvSpPr>
        <p:spPr>
          <a:xfrm flipH="1">
            <a:off x="107364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F7E5B7">
              <a:alpha val="52679"/>
            </a:srgbClr>
          </a:solidFill>
          <a:ln>
            <a:noFill/>
          </a:ln>
        </p:spPr>
      </p:sp>
      <p:sp>
        <p:nvSpPr>
          <p:cNvPr id="620" name="Google Shape;620;p65"/>
          <p:cNvSpPr/>
          <p:nvPr/>
        </p:nvSpPr>
        <p:spPr>
          <a:xfrm>
            <a:off x="-62425" y="-62425"/>
            <a:ext cx="5755225" cy="5343250"/>
          </a:xfrm>
          <a:custGeom>
            <a:avLst/>
            <a:gdLst/>
            <a:ahLst/>
            <a:cxnLst/>
            <a:rect l="l" t="t" r="r" b="b"/>
            <a:pathLst>
              <a:path w="230209" h="213730" extrusionOk="0">
                <a:moveTo>
                  <a:pt x="45942" y="0"/>
                </a:moveTo>
                <a:lnTo>
                  <a:pt x="0" y="0"/>
                </a:lnTo>
                <a:lnTo>
                  <a:pt x="0" y="213730"/>
                </a:lnTo>
                <a:lnTo>
                  <a:pt x="199078" y="209028"/>
                </a:lnTo>
                <a:lnTo>
                  <a:pt x="230209" y="185765"/>
                </a:lnTo>
                <a:close/>
              </a:path>
            </a:pathLst>
          </a:custGeom>
          <a:solidFill>
            <a:srgbClr val="96B3C1">
              <a:alpha val="38840"/>
            </a:srgbClr>
          </a:solidFill>
          <a:ln>
            <a:noFill/>
          </a:ln>
        </p:spPr>
      </p:sp>
      <p:sp>
        <p:nvSpPr>
          <p:cNvPr id="621" name="Google Shape;621;p65"/>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65"/>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623" name="Google Shape;623;p65"/>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624" name="Google Shape;624;p65"/>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nd six columns">
  <p:cSld name="CUSTOM_11">
    <p:bg>
      <p:bgPr>
        <a:blipFill>
          <a:blip r:embed="rId2"/>
          <a:stretch>
            <a:fillRect/>
          </a:stretch>
        </a:blipFill>
        <a:effectLst/>
      </p:bgPr>
    </p:bg>
    <p:spTree>
      <p:nvGrpSpPr>
        <p:cNvPr id="1" name="Shape 625"/>
        <p:cNvGrpSpPr/>
        <p:nvPr/>
      </p:nvGrpSpPr>
      <p:grpSpPr>
        <a:xfrm>
          <a:off x="0" y="0"/>
          <a:ext cx="0" cy="0"/>
          <a:chOff x="0" y="0"/>
          <a:chExt cx="0" cy="0"/>
        </a:xfrm>
      </p:grpSpPr>
      <p:cxnSp>
        <p:nvCxnSpPr>
          <p:cNvPr id="626" name="Google Shape;626;p66"/>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sp>
        <p:nvSpPr>
          <p:cNvPr id="627" name="Google Shape;627;p66"/>
          <p:cNvSpPr/>
          <p:nvPr/>
        </p:nvSpPr>
        <p:spPr>
          <a:xfrm>
            <a:off x="-62416" y="-87400"/>
            <a:ext cx="4332025" cy="5280825"/>
          </a:xfrm>
          <a:custGeom>
            <a:avLst/>
            <a:gdLst/>
            <a:ahLst/>
            <a:cxnLst/>
            <a:rect l="l" t="t" r="r" b="b"/>
            <a:pathLst>
              <a:path w="173281" h="211233" extrusionOk="0">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628" name="Google Shape;628;p66"/>
          <p:cNvSpPr/>
          <p:nvPr/>
        </p:nvSpPr>
        <p:spPr>
          <a:xfrm>
            <a:off x="103619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595959">
              <a:alpha val="16960"/>
            </a:srgbClr>
          </a:solidFill>
          <a:ln>
            <a:noFill/>
          </a:ln>
        </p:spPr>
      </p:sp>
      <p:sp>
        <p:nvSpPr>
          <p:cNvPr id="629" name="Google Shape;629;p66"/>
          <p:cNvSpPr/>
          <p:nvPr/>
        </p:nvSpPr>
        <p:spPr>
          <a:xfrm>
            <a:off x="3447275" y="-62425"/>
            <a:ext cx="5766075" cy="5343250"/>
          </a:xfrm>
          <a:custGeom>
            <a:avLst/>
            <a:gdLst/>
            <a:ahLst/>
            <a:cxnLst/>
            <a:rect l="l" t="t" r="r" b="b"/>
            <a:pathLst>
              <a:path w="230643" h="213730" extrusionOk="0">
                <a:moveTo>
                  <a:pt x="184701" y="0"/>
                </a:moveTo>
                <a:lnTo>
                  <a:pt x="230643" y="0"/>
                </a:lnTo>
                <a:lnTo>
                  <a:pt x="230643" y="213730"/>
                </a:lnTo>
                <a:lnTo>
                  <a:pt x="33163" y="210250"/>
                </a:lnTo>
                <a:lnTo>
                  <a:pt x="0" y="185989"/>
                </a:lnTo>
                <a:close/>
              </a:path>
            </a:pathLst>
          </a:custGeom>
          <a:solidFill>
            <a:srgbClr val="9EDDEF">
              <a:alpha val="29460"/>
            </a:srgbClr>
          </a:solidFill>
          <a:ln>
            <a:noFill/>
          </a:ln>
        </p:spPr>
      </p:sp>
      <p:sp>
        <p:nvSpPr>
          <p:cNvPr id="630" name="Google Shape;630;p66"/>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6"/>
          <p:cNvSpPr txBox="1">
            <a:spLocks noGrp="1"/>
          </p:cNvSpPr>
          <p:nvPr>
            <p:ph type="title"/>
          </p:nvPr>
        </p:nvSpPr>
        <p:spPr>
          <a:xfrm>
            <a:off x="1051489" y="1754375"/>
            <a:ext cx="2133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32" name="Google Shape;632;p66"/>
          <p:cNvSpPr txBox="1">
            <a:spLocks noGrp="1"/>
          </p:cNvSpPr>
          <p:nvPr>
            <p:ph type="subTitle" idx="1"/>
          </p:nvPr>
        </p:nvSpPr>
        <p:spPr>
          <a:xfrm>
            <a:off x="1184989" y="2121233"/>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633" name="Google Shape;633;p66"/>
          <p:cNvSpPr txBox="1">
            <a:spLocks noGrp="1"/>
          </p:cNvSpPr>
          <p:nvPr>
            <p:ph type="title" idx="2"/>
          </p:nvPr>
        </p:nvSpPr>
        <p:spPr>
          <a:xfrm>
            <a:off x="1051489" y="3204650"/>
            <a:ext cx="2133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34" name="Google Shape;634;p66"/>
          <p:cNvSpPr txBox="1">
            <a:spLocks noGrp="1"/>
          </p:cNvSpPr>
          <p:nvPr>
            <p:ph type="subTitle" idx="3"/>
          </p:nvPr>
        </p:nvSpPr>
        <p:spPr>
          <a:xfrm>
            <a:off x="1184989" y="3595392"/>
            <a:ext cx="1866600" cy="528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635" name="Google Shape;635;p66"/>
          <p:cNvSpPr txBox="1">
            <a:spLocks noGrp="1"/>
          </p:cNvSpPr>
          <p:nvPr>
            <p:ph type="title" idx="4"/>
          </p:nvPr>
        </p:nvSpPr>
        <p:spPr>
          <a:xfrm>
            <a:off x="3470378" y="1754375"/>
            <a:ext cx="21162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36" name="Google Shape;636;p66"/>
          <p:cNvSpPr txBox="1">
            <a:spLocks noGrp="1"/>
          </p:cNvSpPr>
          <p:nvPr>
            <p:ph type="subTitle" idx="5"/>
          </p:nvPr>
        </p:nvSpPr>
        <p:spPr>
          <a:xfrm>
            <a:off x="3595178" y="2121226"/>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637" name="Google Shape;637;p66"/>
          <p:cNvSpPr txBox="1">
            <a:spLocks noGrp="1"/>
          </p:cNvSpPr>
          <p:nvPr>
            <p:ph type="title" idx="6"/>
          </p:nvPr>
        </p:nvSpPr>
        <p:spPr>
          <a:xfrm>
            <a:off x="3470378" y="3204650"/>
            <a:ext cx="21162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38" name="Google Shape;638;p66"/>
          <p:cNvSpPr txBox="1">
            <a:spLocks noGrp="1"/>
          </p:cNvSpPr>
          <p:nvPr>
            <p:ph type="subTitle" idx="7"/>
          </p:nvPr>
        </p:nvSpPr>
        <p:spPr>
          <a:xfrm>
            <a:off x="3595178" y="3595392"/>
            <a:ext cx="1866600" cy="528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639" name="Google Shape;639;p66"/>
          <p:cNvSpPr txBox="1">
            <a:spLocks noGrp="1"/>
          </p:cNvSpPr>
          <p:nvPr>
            <p:ph type="title" idx="8"/>
          </p:nvPr>
        </p:nvSpPr>
        <p:spPr>
          <a:xfrm>
            <a:off x="5983511" y="1754375"/>
            <a:ext cx="21090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40" name="Google Shape;640;p66"/>
          <p:cNvSpPr txBox="1">
            <a:spLocks noGrp="1"/>
          </p:cNvSpPr>
          <p:nvPr>
            <p:ph type="subTitle" idx="9"/>
          </p:nvPr>
        </p:nvSpPr>
        <p:spPr>
          <a:xfrm>
            <a:off x="6104711" y="2121226"/>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641" name="Google Shape;641;p66"/>
          <p:cNvSpPr txBox="1">
            <a:spLocks noGrp="1"/>
          </p:cNvSpPr>
          <p:nvPr>
            <p:ph type="title" idx="13"/>
          </p:nvPr>
        </p:nvSpPr>
        <p:spPr>
          <a:xfrm>
            <a:off x="5983511" y="3204650"/>
            <a:ext cx="21090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42" name="Google Shape;642;p66"/>
          <p:cNvSpPr txBox="1">
            <a:spLocks noGrp="1"/>
          </p:cNvSpPr>
          <p:nvPr>
            <p:ph type="subTitle" idx="14"/>
          </p:nvPr>
        </p:nvSpPr>
        <p:spPr>
          <a:xfrm>
            <a:off x="6104711" y="3595392"/>
            <a:ext cx="1866600" cy="528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cxnSp>
        <p:nvCxnSpPr>
          <p:cNvPr id="643" name="Google Shape;643;p66"/>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644" name="Google Shape;644;p66"/>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
        <p:nvSpPr>
          <p:cNvPr id="645" name="Google Shape;645;p66"/>
          <p:cNvSpPr txBox="1">
            <a:spLocks noGrp="1"/>
          </p:cNvSpPr>
          <p:nvPr>
            <p:ph type="title" idx="15"/>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six columns 1">
  <p:cSld name="CUSTOM_11_2">
    <p:bg>
      <p:bgPr>
        <a:blipFill>
          <a:blip r:embed="rId2"/>
          <a:stretch>
            <a:fillRect/>
          </a:stretch>
        </a:blipFill>
        <a:effectLst/>
      </p:bgPr>
    </p:bg>
    <p:spTree>
      <p:nvGrpSpPr>
        <p:cNvPr id="1" name="Shape 646"/>
        <p:cNvGrpSpPr/>
        <p:nvPr/>
      </p:nvGrpSpPr>
      <p:grpSpPr>
        <a:xfrm>
          <a:off x="0" y="0"/>
          <a:ext cx="0" cy="0"/>
          <a:chOff x="0" y="0"/>
          <a:chExt cx="0" cy="0"/>
        </a:xfrm>
      </p:grpSpPr>
      <p:sp>
        <p:nvSpPr>
          <p:cNvPr id="647" name="Google Shape;647;p67"/>
          <p:cNvSpPr/>
          <p:nvPr/>
        </p:nvSpPr>
        <p:spPr>
          <a:xfrm>
            <a:off x="-62416" y="-87400"/>
            <a:ext cx="4332025" cy="5280825"/>
          </a:xfrm>
          <a:custGeom>
            <a:avLst/>
            <a:gdLst/>
            <a:ahLst/>
            <a:cxnLst/>
            <a:rect l="l" t="t" r="r" b="b"/>
            <a:pathLst>
              <a:path w="173281" h="211233" extrusionOk="0">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648" name="Google Shape;648;p67"/>
          <p:cNvSpPr/>
          <p:nvPr/>
        </p:nvSpPr>
        <p:spPr>
          <a:xfrm>
            <a:off x="103619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595959">
              <a:alpha val="16960"/>
            </a:srgbClr>
          </a:solidFill>
          <a:ln>
            <a:noFill/>
          </a:ln>
        </p:spPr>
      </p:sp>
      <p:sp>
        <p:nvSpPr>
          <p:cNvPr id="649" name="Google Shape;649;p67"/>
          <p:cNvSpPr/>
          <p:nvPr/>
        </p:nvSpPr>
        <p:spPr>
          <a:xfrm>
            <a:off x="3447275" y="-62425"/>
            <a:ext cx="5766075" cy="5343250"/>
          </a:xfrm>
          <a:custGeom>
            <a:avLst/>
            <a:gdLst/>
            <a:ahLst/>
            <a:cxnLst/>
            <a:rect l="l" t="t" r="r" b="b"/>
            <a:pathLst>
              <a:path w="230643" h="213730" extrusionOk="0">
                <a:moveTo>
                  <a:pt x="184701" y="0"/>
                </a:moveTo>
                <a:lnTo>
                  <a:pt x="230643" y="0"/>
                </a:lnTo>
                <a:lnTo>
                  <a:pt x="230643" y="213730"/>
                </a:lnTo>
                <a:lnTo>
                  <a:pt x="33163" y="210250"/>
                </a:lnTo>
                <a:lnTo>
                  <a:pt x="0" y="185989"/>
                </a:lnTo>
                <a:close/>
              </a:path>
            </a:pathLst>
          </a:custGeom>
          <a:solidFill>
            <a:srgbClr val="9EDDEF">
              <a:alpha val="29460"/>
            </a:srgbClr>
          </a:solidFill>
          <a:ln>
            <a:noFill/>
          </a:ln>
        </p:spPr>
      </p:sp>
      <p:sp>
        <p:nvSpPr>
          <p:cNvPr id="650" name="Google Shape;650;p67"/>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7"/>
          <p:cNvSpPr txBox="1">
            <a:spLocks noGrp="1"/>
          </p:cNvSpPr>
          <p:nvPr>
            <p:ph type="title"/>
          </p:nvPr>
        </p:nvSpPr>
        <p:spPr>
          <a:xfrm>
            <a:off x="713229" y="1392000"/>
            <a:ext cx="2535300" cy="401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2000">
                <a:solidFill>
                  <a:schemeClr val="dk1"/>
                </a:solidFill>
              </a:defRPr>
            </a:lvl1pPr>
            <a:lvl2pPr lvl="1"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52" name="Google Shape;652;p67"/>
          <p:cNvSpPr txBox="1">
            <a:spLocks noGrp="1"/>
          </p:cNvSpPr>
          <p:nvPr>
            <p:ph type="subTitle" idx="1"/>
          </p:nvPr>
        </p:nvSpPr>
        <p:spPr>
          <a:xfrm>
            <a:off x="713231" y="1793096"/>
            <a:ext cx="2535300" cy="528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53" name="Google Shape;653;p67"/>
          <p:cNvSpPr txBox="1">
            <a:spLocks noGrp="1"/>
          </p:cNvSpPr>
          <p:nvPr>
            <p:ph type="title" idx="2"/>
          </p:nvPr>
        </p:nvSpPr>
        <p:spPr>
          <a:xfrm>
            <a:off x="713244" y="3403806"/>
            <a:ext cx="2535300" cy="401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2000">
                <a:solidFill>
                  <a:schemeClr val="dk1"/>
                </a:solidFill>
              </a:defRPr>
            </a:lvl1pPr>
            <a:lvl2pPr lvl="1"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54" name="Google Shape;654;p67"/>
          <p:cNvSpPr txBox="1">
            <a:spLocks noGrp="1"/>
          </p:cNvSpPr>
          <p:nvPr>
            <p:ph type="subTitle" idx="3"/>
          </p:nvPr>
        </p:nvSpPr>
        <p:spPr>
          <a:xfrm>
            <a:off x="713231" y="3804899"/>
            <a:ext cx="2535300" cy="528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55" name="Google Shape;655;p67"/>
          <p:cNvSpPr txBox="1">
            <a:spLocks noGrp="1"/>
          </p:cNvSpPr>
          <p:nvPr>
            <p:ph type="title" idx="4"/>
          </p:nvPr>
        </p:nvSpPr>
        <p:spPr>
          <a:xfrm>
            <a:off x="713247" y="2397903"/>
            <a:ext cx="2535300" cy="401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2000">
                <a:solidFill>
                  <a:schemeClr val="dk1"/>
                </a:solidFill>
              </a:defRPr>
            </a:lvl1pPr>
            <a:lvl2pPr lvl="1"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56" name="Google Shape;656;p67"/>
          <p:cNvSpPr txBox="1">
            <a:spLocks noGrp="1"/>
          </p:cNvSpPr>
          <p:nvPr>
            <p:ph type="subTitle" idx="5"/>
          </p:nvPr>
        </p:nvSpPr>
        <p:spPr>
          <a:xfrm>
            <a:off x="713250" y="2799005"/>
            <a:ext cx="2535300" cy="528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57" name="Google Shape;657;p67"/>
          <p:cNvSpPr txBox="1">
            <a:spLocks noGrp="1"/>
          </p:cNvSpPr>
          <p:nvPr>
            <p:ph type="title" idx="6"/>
          </p:nvPr>
        </p:nvSpPr>
        <p:spPr>
          <a:xfrm>
            <a:off x="5895420" y="2397903"/>
            <a:ext cx="2535300" cy="401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solidFill>
                  <a:schemeClr val="dk1"/>
                </a:solidFill>
              </a:defRPr>
            </a:lvl1pPr>
            <a:lvl2pPr lvl="1"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58" name="Google Shape;658;p67"/>
          <p:cNvSpPr txBox="1">
            <a:spLocks noGrp="1"/>
          </p:cNvSpPr>
          <p:nvPr>
            <p:ph type="subTitle" idx="7"/>
          </p:nvPr>
        </p:nvSpPr>
        <p:spPr>
          <a:xfrm>
            <a:off x="5895424" y="2798996"/>
            <a:ext cx="2535300" cy="5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59" name="Google Shape;659;p67"/>
          <p:cNvSpPr txBox="1">
            <a:spLocks noGrp="1"/>
          </p:cNvSpPr>
          <p:nvPr>
            <p:ph type="title" idx="8"/>
          </p:nvPr>
        </p:nvSpPr>
        <p:spPr>
          <a:xfrm>
            <a:off x="5895437" y="1392000"/>
            <a:ext cx="2535300" cy="401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solidFill>
                  <a:schemeClr val="dk1"/>
                </a:solidFill>
              </a:defRPr>
            </a:lvl1pPr>
            <a:lvl2pPr lvl="1"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60" name="Google Shape;660;p67"/>
          <p:cNvSpPr txBox="1">
            <a:spLocks noGrp="1"/>
          </p:cNvSpPr>
          <p:nvPr>
            <p:ph type="subTitle" idx="9"/>
          </p:nvPr>
        </p:nvSpPr>
        <p:spPr>
          <a:xfrm>
            <a:off x="5895435" y="1793090"/>
            <a:ext cx="2535300" cy="5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61" name="Google Shape;661;p67"/>
          <p:cNvSpPr txBox="1">
            <a:spLocks noGrp="1"/>
          </p:cNvSpPr>
          <p:nvPr>
            <p:ph type="title" idx="13"/>
          </p:nvPr>
        </p:nvSpPr>
        <p:spPr>
          <a:xfrm>
            <a:off x="5895437" y="3403806"/>
            <a:ext cx="2535300" cy="401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solidFill>
                  <a:schemeClr val="dk1"/>
                </a:solidFill>
              </a:defRPr>
            </a:lvl1pPr>
            <a:lvl2pPr lvl="1"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62" name="Google Shape;662;p67"/>
          <p:cNvSpPr txBox="1">
            <a:spLocks noGrp="1"/>
          </p:cNvSpPr>
          <p:nvPr>
            <p:ph type="subTitle" idx="14"/>
          </p:nvPr>
        </p:nvSpPr>
        <p:spPr>
          <a:xfrm>
            <a:off x="5895435" y="3804899"/>
            <a:ext cx="2535300" cy="5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63" name="Google Shape;663;p67"/>
          <p:cNvSpPr txBox="1">
            <a:spLocks noGrp="1"/>
          </p:cNvSpPr>
          <p:nvPr>
            <p:ph type="title" idx="15"/>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664" name="Google Shape;664;p67"/>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665" name="Google Shape;665;p67"/>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four columns 2">
  <p:cSld name="CUSTOM_1_1_2">
    <p:bg>
      <p:bgPr>
        <a:blipFill>
          <a:blip r:embed="rId2"/>
          <a:stretch>
            <a:fillRect/>
          </a:stretch>
        </a:blipFill>
        <a:effectLst/>
      </p:bgPr>
    </p:bg>
    <p:spTree>
      <p:nvGrpSpPr>
        <p:cNvPr id="1" name="Shape 666"/>
        <p:cNvGrpSpPr/>
        <p:nvPr/>
      </p:nvGrpSpPr>
      <p:grpSpPr>
        <a:xfrm>
          <a:off x="0" y="0"/>
          <a:ext cx="0" cy="0"/>
          <a:chOff x="0" y="0"/>
          <a:chExt cx="0" cy="0"/>
        </a:xfrm>
      </p:grpSpPr>
      <p:sp>
        <p:nvSpPr>
          <p:cNvPr id="667" name="Google Shape;667;p68"/>
          <p:cNvSpPr/>
          <p:nvPr/>
        </p:nvSpPr>
        <p:spPr>
          <a:xfrm>
            <a:off x="-55980" y="-27995"/>
            <a:ext cx="5691450" cy="5224950"/>
          </a:xfrm>
          <a:custGeom>
            <a:avLst/>
            <a:gdLst/>
            <a:ahLst/>
            <a:cxnLst/>
            <a:rect l="l" t="t" r="r" b="b"/>
            <a:pathLst>
              <a:path w="227658" h="208998" extrusionOk="0">
                <a:moveTo>
                  <a:pt x="197428" y="208998"/>
                </a:moveTo>
                <a:lnTo>
                  <a:pt x="0" y="208998"/>
                </a:lnTo>
                <a:lnTo>
                  <a:pt x="0" y="0"/>
                </a:lnTo>
                <a:lnTo>
                  <a:pt x="46651" y="0"/>
                </a:lnTo>
                <a:lnTo>
                  <a:pt x="69417" y="22393"/>
                </a:lnTo>
                <a:lnTo>
                  <a:pt x="226165" y="180261"/>
                </a:lnTo>
                <a:lnTo>
                  <a:pt x="227658" y="187725"/>
                </a:lnTo>
                <a:close/>
              </a:path>
            </a:pathLst>
          </a:custGeom>
          <a:solidFill>
            <a:srgbClr val="9EDDEF">
              <a:alpha val="29460"/>
            </a:srgbClr>
          </a:solidFill>
          <a:ln>
            <a:noFill/>
          </a:ln>
        </p:spPr>
      </p:sp>
      <p:sp>
        <p:nvSpPr>
          <p:cNvPr id="668" name="Google Shape;668;p68"/>
          <p:cNvSpPr/>
          <p:nvPr/>
        </p:nvSpPr>
        <p:spPr>
          <a:xfrm flipH="1">
            <a:off x="4881322" y="-87400"/>
            <a:ext cx="4332025" cy="5280825"/>
          </a:xfrm>
          <a:custGeom>
            <a:avLst/>
            <a:gdLst/>
            <a:ahLst/>
            <a:cxnLst/>
            <a:rect l="l" t="t" r="r" b="b"/>
            <a:pathLst>
              <a:path w="173281" h="211233" extrusionOk="0">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669" name="Google Shape;669;p68"/>
          <p:cNvSpPr/>
          <p:nvPr/>
        </p:nvSpPr>
        <p:spPr>
          <a:xfrm flipH="1">
            <a:off x="107364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595959">
              <a:alpha val="16960"/>
            </a:srgbClr>
          </a:solidFill>
          <a:ln>
            <a:noFill/>
          </a:ln>
        </p:spPr>
      </p:sp>
      <p:sp>
        <p:nvSpPr>
          <p:cNvPr id="670" name="Google Shape;670;p68"/>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8"/>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2" name="Google Shape;672;p68"/>
          <p:cNvSpPr txBox="1">
            <a:spLocks noGrp="1"/>
          </p:cNvSpPr>
          <p:nvPr>
            <p:ph type="title" idx="2"/>
          </p:nvPr>
        </p:nvSpPr>
        <p:spPr>
          <a:xfrm>
            <a:off x="1848226" y="1509075"/>
            <a:ext cx="2253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2000">
                <a:solidFill>
                  <a:schemeClr val="accent1"/>
                </a:solidFill>
              </a:defRPr>
            </a:lvl1pPr>
            <a:lvl2pPr lvl="1"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73" name="Google Shape;673;p68"/>
          <p:cNvSpPr txBox="1">
            <a:spLocks noGrp="1"/>
          </p:cNvSpPr>
          <p:nvPr>
            <p:ph type="subTitle" idx="1"/>
          </p:nvPr>
        </p:nvSpPr>
        <p:spPr>
          <a:xfrm>
            <a:off x="1608525" y="1799405"/>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74" name="Google Shape;674;p68"/>
          <p:cNvSpPr txBox="1">
            <a:spLocks noGrp="1"/>
          </p:cNvSpPr>
          <p:nvPr>
            <p:ph type="title" idx="3"/>
          </p:nvPr>
        </p:nvSpPr>
        <p:spPr>
          <a:xfrm>
            <a:off x="1848226" y="3096975"/>
            <a:ext cx="2253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2000">
                <a:solidFill>
                  <a:schemeClr val="accent1"/>
                </a:solidFill>
              </a:defRPr>
            </a:lvl1pPr>
            <a:lvl2pPr lvl="1"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75" name="Google Shape;675;p68"/>
          <p:cNvSpPr txBox="1">
            <a:spLocks noGrp="1"/>
          </p:cNvSpPr>
          <p:nvPr>
            <p:ph type="subTitle" idx="4"/>
          </p:nvPr>
        </p:nvSpPr>
        <p:spPr>
          <a:xfrm>
            <a:off x="1608525" y="3483426"/>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76" name="Google Shape;676;p68"/>
          <p:cNvSpPr txBox="1">
            <a:spLocks noGrp="1"/>
          </p:cNvSpPr>
          <p:nvPr>
            <p:ph type="title" idx="5"/>
          </p:nvPr>
        </p:nvSpPr>
        <p:spPr>
          <a:xfrm>
            <a:off x="5272526" y="1509075"/>
            <a:ext cx="2253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2000">
                <a:solidFill>
                  <a:schemeClr val="accent1"/>
                </a:solidFill>
              </a:defRPr>
            </a:lvl1pPr>
            <a:lvl2pPr lvl="1"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77" name="Google Shape;677;p68"/>
          <p:cNvSpPr txBox="1">
            <a:spLocks noGrp="1"/>
          </p:cNvSpPr>
          <p:nvPr>
            <p:ph type="subTitle" idx="6"/>
          </p:nvPr>
        </p:nvSpPr>
        <p:spPr>
          <a:xfrm>
            <a:off x="5032825" y="1799405"/>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78" name="Google Shape;678;p68"/>
          <p:cNvSpPr txBox="1">
            <a:spLocks noGrp="1"/>
          </p:cNvSpPr>
          <p:nvPr>
            <p:ph type="title" idx="7"/>
          </p:nvPr>
        </p:nvSpPr>
        <p:spPr>
          <a:xfrm>
            <a:off x="5272526" y="3097125"/>
            <a:ext cx="2253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2000">
                <a:solidFill>
                  <a:schemeClr val="accent1"/>
                </a:solidFill>
              </a:defRPr>
            </a:lvl1pPr>
            <a:lvl2pPr lvl="1"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79" name="Google Shape;679;p68"/>
          <p:cNvSpPr txBox="1">
            <a:spLocks noGrp="1"/>
          </p:cNvSpPr>
          <p:nvPr>
            <p:ph type="subTitle" idx="8"/>
          </p:nvPr>
        </p:nvSpPr>
        <p:spPr>
          <a:xfrm>
            <a:off x="5032825" y="3482981"/>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680" name="Google Shape;680;p68"/>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681" name="Google Shape;681;p68"/>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text">
  <p:cSld name="CUSTOM_1_1_2_1">
    <p:bg>
      <p:bgPr>
        <a:blipFill>
          <a:blip r:embed="rId2"/>
          <a:stretch>
            <a:fillRect/>
          </a:stretch>
        </a:blipFill>
        <a:effectLst/>
      </p:bgPr>
    </p:bg>
    <p:spTree>
      <p:nvGrpSpPr>
        <p:cNvPr id="1" name="Shape 682"/>
        <p:cNvGrpSpPr/>
        <p:nvPr/>
      </p:nvGrpSpPr>
      <p:grpSpPr>
        <a:xfrm>
          <a:off x="0" y="0"/>
          <a:ext cx="0" cy="0"/>
          <a:chOff x="0" y="0"/>
          <a:chExt cx="0" cy="0"/>
        </a:xfrm>
      </p:grpSpPr>
      <p:sp>
        <p:nvSpPr>
          <p:cNvPr id="683" name="Google Shape;683;p69"/>
          <p:cNvSpPr/>
          <p:nvPr/>
        </p:nvSpPr>
        <p:spPr>
          <a:xfrm>
            <a:off x="-218375" y="2550050"/>
            <a:ext cx="4311125" cy="2803650"/>
          </a:xfrm>
          <a:custGeom>
            <a:avLst/>
            <a:gdLst/>
            <a:ahLst/>
            <a:cxnLst/>
            <a:rect l="l" t="t" r="r" b="b"/>
            <a:pathLst>
              <a:path w="172445" h="112146" extrusionOk="0">
                <a:moveTo>
                  <a:pt x="0" y="7890"/>
                </a:moveTo>
                <a:lnTo>
                  <a:pt x="0" y="112146"/>
                </a:lnTo>
                <a:lnTo>
                  <a:pt x="172445" y="34658"/>
                </a:lnTo>
                <a:lnTo>
                  <a:pt x="172445" y="0"/>
                </a:lnTo>
                <a:close/>
              </a:path>
            </a:pathLst>
          </a:custGeom>
          <a:solidFill>
            <a:srgbClr val="96B3C1">
              <a:alpha val="38840"/>
            </a:srgbClr>
          </a:solidFill>
          <a:ln>
            <a:noFill/>
          </a:ln>
        </p:spPr>
      </p:sp>
      <p:sp>
        <p:nvSpPr>
          <p:cNvPr id="684" name="Google Shape;684;p69"/>
          <p:cNvSpPr/>
          <p:nvPr/>
        </p:nvSpPr>
        <p:spPr>
          <a:xfrm>
            <a:off x="4278625" y="3457200"/>
            <a:ext cx="4110775" cy="1867125"/>
          </a:xfrm>
          <a:custGeom>
            <a:avLst/>
            <a:gdLst/>
            <a:ahLst/>
            <a:cxnLst/>
            <a:rect l="l" t="t" r="r" b="b"/>
            <a:pathLst>
              <a:path w="164431" h="74685" extrusionOk="0">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685" name="Google Shape;685;p69"/>
          <p:cNvSpPr/>
          <p:nvPr/>
        </p:nvSpPr>
        <p:spPr>
          <a:xfrm>
            <a:off x="-227861"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686" name="Google Shape;686;p69"/>
          <p:cNvSpPr/>
          <p:nvPr/>
        </p:nvSpPr>
        <p:spPr>
          <a:xfrm>
            <a:off x="5867575"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687" name="Google Shape;687;p69"/>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9"/>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689" name="Google Shape;689;p69"/>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690" name="Google Shape;690;p69"/>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
        <p:nvSpPr>
          <p:cNvPr id="691" name="Google Shape;691;p69"/>
          <p:cNvSpPr txBox="1">
            <a:spLocks noGrp="1"/>
          </p:cNvSpPr>
          <p:nvPr>
            <p:ph type="subTitle" idx="1"/>
          </p:nvPr>
        </p:nvSpPr>
        <p:spPr>
          <a:xfrm>
            <a:off x="2014850" y="1937938"/>
            <a:ext cx="2427600" cy="168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text 1">
  <p:cSld name="CUSTOM_1_1_2_1_1">
    <p:bg>
      <p:bgPr>
        <a:blipFill>
          <a:blip r:embed="rId2"/>
          <a:stretch>
            <a:fillRect/>
          </a:stretch>
        </a:blipFill>
        <a:effectLst/>
      </p:bgPr>
    </p:bg>
    <p:spTree>
      <p:nvGrpSpPr>
        <p:cNvPr id="1" name="Shape 692"/>
        <p:cNvGrpSpPr/>
        <p:nvPr/>
      </p:nvGrpSpPr>
      <p:grpSpPr>
        <a:xfrm>
          <a:off x="0" y="0"/>
          <a:ext cx="0" cy="0"/>
          <a:chOff x="0" y="0"/>
          <a:chExt cx="0" cy="0"/>
        </a:xfrm>
      </p:grpSpPr>
      <p:sp>
        <p:nvSpPr>
          <p:cNvPr id="693" name="Google Shape;693;p70"/>
          <p:cNvSpPr/>
          <p:nvPr/>
        </p:nvSpPr>
        <p:spPr>
          <a:xfrm>
            <a:off x="479395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sp>
        <p:nvSpPr>
          <p:cNvPr id="694" name="Google Shape;694;p70"/>
          <p:cNvSpPr/>
          <p:nvPr/>
        </p:nvSpPr>
        <p:spPr>
          <a:xfrm>
            <a:off x="-1248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695" name="Google Shape;695;p70"/>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70"/>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697" name="Google Shape;697;p70"/>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698" name="Google Shape;698;p70"/>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
        <p:nvSpPr>
          <p:cNvPr id="699" name="Google Shape;699;p70"/>
          <p:cNvSpPr txBox="1">
            <a:spLocks noGrp="1"/>
          </p:cNvSpPr>
          <p:nvPr>
            <p:ph type="subTitle" idx="1"/>
          </p:nvPr>
        </p:nvSpPr>
        <p:spPr>
          <a:xfrm>
            <a:off x="5163175" y="1938025"/>
            <a:ext cx="2427600" cy="168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text 2">
  <p:cSld name="CUSTOM_1_1_2_1_1_1">
    <p:bg>
      <p:bgPr>
        <a:blipFill>
          <a:blip r:embed="rId2"/>
          <a:stretch>
            <a:fillRect/>
          </a:stretch>
        </a:blipFill>
        <a:effectLst/>
      </p:bgPr>
    </p:bg>
    <p:spTree>
      <p:nvGrpSpPr>
        <p:cNvPr id="1" name="Shape 700"/>
        <p:cNvGrpSpPr/>
        <p:nvPr/>
      </p:nvGrpSpPr>
      <p:grpSpPr>
        <a:xfrm>
          <a:off x="0" y="0"/>
          <a:ext cx="0" cy="0"/>
          <a:chOff x="0" y="0"/>
          <a:chExt cx="0" cy="0"/>
        </a:xfrm>
      </p:grpSpPr>
      <p:sp>
        <p:nvSpPr>
          <p:cNvPr id="701" name="Google Shape;701;p71"/>
          <p:cNvSpPr/>
          <p:nvPr/>
        </p:nvSpPr>
        <p:spPr>
          <a:xfrm>
            <a:off x="479395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sp>
        <p:nvSpPr>
          <p:cNvPr id="702" name="Google Shape;702;p71"/>
          <p:cNvSpPr/>
          <p:nvPr/>
        </p:nvSpPr>
        <p:spPr>
          <a:xfrm>
            <a:off x="-1248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703" name="Google Shape;703;p71"/>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4" name="Google Shape;704;p71"/>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705" name="Google Shape;705;p71"/>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
        <p:nvSpPr>
          <p:cNvPr id="706" name="Google Shape;706;p71"/>
          <p:cNvSpPr txBox="1">
            <a:spLocks noGrp="1"/>
          </p:cNvSpPr>
          <p:nvPr>
            <p:ph type="body" idx="1"/>
          </p:nvPr>
        </p:nvSpPr>
        <p:spPr>
          <a:xfrm>
            <a:off x="713225" y="1348475"/>
            <a:ext cx="7717500" cy="2818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Barlow" panose="00000600000000000000"/>
              <a:buChar char="●"/>
              <a:defRPr sz="1400">
                <a:solidFill>
                  <a:schemeClr val="dk1"/>
                </a:solidFill>
              </a:defRPr>
            </a:lvl1pPr>
            <a:lvl2pPr marL="914400" lvl="1" indent="-317500" rtl="0">
              <a:lnSpc>
                <a:spcPct val="100000"/>
              </a:lnSpc>
              <a:spcBef>
                <a:spcPts val="0"/>
              </a:spcBef>
              <a:spcAft>
                <a:spcPts val="0"/>
              </a:spcAft>
              <a:buSzPts val="1400"/>
              <a:buChar char="○"/>
              <a:defRPr>
                <a:solidFill>
                  <a:schemeClr val="dk1"/>
                </a:solidFill>
              </a:defRPr>
            </a:lvl2pPr>
            <a:lvl3pPr marL="1371600" lvl="2" indent="-317500" rtl="0">
              <a:lnSpc>
                <a:spcPct val="100000"/>
              </a:lnSpc>
              <a:spcBef>
                <a:spcPts val="1600"/>
              </a:spcBef>
              <a:spcAft>
                <a:spcPts val="0"/>
              </a:spcAft>
              <a:buSzPts val="1400"/>
              <a:buChar char="■"/>
              <a:defRPr>
                <a:solidFill>
                  <a:schemeClr val="dk1"/>
                </a:solidFill>
              </a:defRPr>
            </a:lvl3pPr>
            <a:lvl4pPr marL="1828800" lvl="3" indent="-317500" rtl="0">
              <a:lnSpc>
                <a:spcPct val="100000"/>
              </a:lnSpc>
              <a:spcBef>
                <a:spcPts val="1600"/>
              </a:spcBef>
              <a:spcAft>
                <a:spcPts val="0"/>
              </a:spcAft>
              <a:buSzPts val="1400"/>
              <a:buChar char="●"/>
              <a:defRPr>
                <a:solidFill>
                  <a:schemeClr val="dk1"/>
                </a:solidFill>
              </a:defRPr>
            </a:lvl4pPr>
            <a:lvl5pPr marL="2286000" lvl="4" indent="-317500" rtl="0">
              <a:lnSpc>
                <a:spcPct val="100000"/>
              </a:lnSpc>
              <a:spcBef>
                <a:spcPts val="1600"/>
              </a:spcBef>
              <a:spcAft>
                <a:spcPts val="0"/>
              </a:spcAft>
              <a:buSzPts val="1400"/>
              <a:buChar char="○"/>
              <a:defRPr>
                <a:solidFill>
                  <a:schemeClr val="dk1"/>
                </a:solidFill>
              </a:defRPr>
            </a:lvl5pPr>
            <a:lvl6pPr marL="2743200" lvl="5" indent="-317500" rtl="0">
              <a:lnSpc>
                <a:spcPct val="100000"/>
              </a:lnSpc>
              <a:spcBef>
                <a:spcPts val="1600"/>
              </a:spcBef>
              <a:spcAft>
                <a:spcPts val="0"/>
              </a:spcAft>
              <a:buSzPts val="1400"/>
              <a:buChar char="■"/>
              <a:defRPr>
                <a:solidFill>
                  <a:schemeClr val="dk1"/>
                </a:solidFill>
              </a:defRPr>
            </a:lvl6pPr>
            <a:lvl7pPr marL="3200400" lvl="6" indent="-317500" rtl="0">
              <a:lnSpc>
                <a:spcPct val="100000"/>
              </a:lnSpc>
              <a:spcBef>
                <a:spcPts val="1600"/>
              </a:spcBef>
              <a:spcAft>
                <a:spcPts val="0"/>
              </a:spcAft>
              <a:buSzPts val="1400"/>
              <a:buChar char="●"/>
              <a:defRPr>
                <a:solidFill>
                  <a:schemeClr val="dk1"/>
                </a:solidFill>
              </a:defRPr>
            </a:lvl7pPr>
            <a:lvl8pPr marL="3657600" lvl="7" indent="-317500" rtl="0">
              <a:lnSpc>
                <a:spcPct val="100000"/>
              </a:lnSpc>
              <a:spcBef>
                <a:spcPts val="1600"/>
              </a:spcBef>
              <a:spcAft>
                <a:spcPts val="0"/>
              </a:spcAft>
              <a:buSzPts val="1400"/>
              <a:buChar char="○"/>
              <a:defRPr>
                <a:solidFill>
                  <a:schemeClr val="dk1"/>
                </a:solidFill>
              </a:defRPr>
            </a:lvl8pPr>
            <a:lvl9pPr marL="4114800" lvl="8" indent="-317500" rtl="0">
              <a:lnSpc>
                <a:spcPct val="100000"/>
              </a:lnSpc>
              <a:spcBef>
                <a:spcPts val="1600"/>
              </a:spcBef>
              <a:spcAft>
                <a:spcPts val="1600"/>
              </a:spcAft>
              <a:buSzPts val="1400"/>
              <a:buChar char="■"/>
              <a:defRPr>
                <a:solidFill>
                  <a:schemeClr val="dk1"/>
                </a:solidFill>
              </a:defRPr>
            </a:lvl9pPr>
          </a:lstStyle>
          <a:p>
            <a:endParaRPr/>
          </a:p>
        </p:txBody>
      </p:sp>
      <p:sp>
        <p:nvSpPr>
          <p:cNvPr id="707" name="Google Shape;707;p71"/>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text 3">
  <p:cSld name="CUSTOM_1_1_2_1_1_1_1">
    <p:bg>
      <p:bgPr>
        <a:blipFill>
          <a:blip r:embed="rId2"/>
          <a:stretch>
            <a:fillRect/>
          </a:stretch>
        </a:blipFill>
        <a:effectLst/>
      </p:bgPr>
    </p:bg>
    <p:spTree>
      <p:nvGrpSpPr>
        <p:cNvPr id="1" name="Shape 708"/>
        <p:cNvGrpSpPr/>
        <p:nvPr/>
      </p:nvGrpSpPr>
      <p:grpSpPr>
        <a:xfrm>
          <a:off x="0" y="0"/>
          <a:ext cx="0" cy="0"/>
          <a:chOff x="0" y="0"/>
          <a:chExt cx="0" cy="0"/>
        </a:xfrm>
      </p:grpSpPr>
      <p:sp>
        <p:nvSpPr>
          <p:cNvPr id="709" name="Google Shape;709;p72"/>
          <p:cNvSpPr/>
          <p:nvPr/>
        </p:nvSpPr>
        <p:spPr>
          <a:xfrm>
            <a:off x="-62425" y="-87400"/>
            <a:ext cx="4162700" cy="5280825"/>
          </a:xfrm>
          <a:custGeom>
            <a:avLst/>
            <a:gdLst/>
            <a:ahLst/>
            <a:cxnLst/>
            <a:rect l="l" t="t" r="r" b="b"/>
            <a:pathLst>
              <a:path w="166508" h="211233" extrusionOk="0">
                <a:moveTo>
                  <a:pt x="146814" y="0"/>
                </a:moveTo>
                <a:lnTo>
                  <a:pt x="0" y="0"/>
                </a:lnTo>
                <a:lnTo>
                  <a:pt x="0" y="211233"/>
                </a:lnTo>
                <a:lnTo>
                  <a:pt x="166508" y="209407"/>
                </a:lnTo>
                <a:lnTo>
                  <a:pt x="46844" y="115418"/>
                </a:lnTo>
                <a:close/>
              </a:path>
            </a:pathLst>
          </a:custGeom>
          <a:solidFill>
            <a:srgbClr val="9EDDEF">
              <a:alpha val="29460"/>
            </a:srgbClr>
          </a:solidFill>
          <a:ln>
            <a:noFill/>
          </a:ln>
        </p:spPr>
      </p:sp>
      <p:sp>
        <p:nvSpPr>
          <p:cNvPr id="710" name="Google Shape;710;p72"/>
          <p:cNvSpPr/>
          <p:nvPr/>
        </p:nvSpPr>
        <p:spPr>
          <a:xfrm>
            <a:off x="103619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F7E5B7">
              <a:alpha val="52679"/>
            </a:srgbClr>
          </a:solidFill>
          <a:ln>
            <a:noFill/>
          </a:ln>
        </p:spPr>
      </p:sp>
      <p:sp>
        <p:nvSpPr>
          <p:cNvPr id="711" name="Google Shape;711;p72"/>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2" name="Google Shape;712;p72"/>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713" name="Google Shape;713;p72"/>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
        <p:nvSpPr>
          <p:cNvPr id="714" name="Google Shape;714;p72"/>
          <p:cNvSpPr txBox="1">
            <a:spLocks noGrp="1"/>
          </p:cNvSpPr>
          <p:nvPr>
            <p:ph type="body" idx="1"/>
          </p:nvPr>
        </p:nvSpPr>
        <p:spPr>
          <a:xfrm>
            <a:off x="713225" y="1348475"/>
            <a:ext cx="7717500" cy="2818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Barlow" panose="00000600000000000000"/>
              <a:buChar char="●"/>
              <a:defRPr sz="1400">
                <a:solidFill>
                  <a:schemeClr val="dk1"/>
                </a:solidFill>
              </a:defRPr>
            </a:lvl1pPr>
            <a:lvl2pPr marL="914400" lvl="1" indent="-317500" rtl="0">
              <a:lnSpc>
                <a:spcPct val="100000"/>
              </a:lnSpc>
              <a:spcBef>
                <a:spcPts val="0"/>
              </a:spcBef>
              <a:spcAft>
                <a:spcPts val="0"/>
              </a:spcAft>
              <a:buSzPts val="1400"/>
              <a:buChar char="○"/>
              <a:defRPr>
                <a:solidFill>
                  <a:schemeClr val="dk1"/>
                </a:solidFill>
              </a:defRPr>
            </a:lvl2pPr>
            <a:lvl3pPr marL="1371600" lvl="2" indent="-317500" rtl="0">
              <a:lnSpc>
                <a:spcPct val="100000"/>
              </a:lnSpc>
              <a:spcBef>
                <a:spcPts val="1600"/>
              </a:spcBef>
              <a:spcAft>
                <a:spcPts val="0"/>
              </a:spcAft>
              <a:buSzPts val="1400"/>
              <a:buChar char="■"/>
              <a:defRPr>
                <a:solidFill>
                  <a:schemeClr val="dk1"/>
                </a:solidFill>
              </a:defRPr>
            </a:lvl3pPr>
            <a:lvl4pPr marL="1828800" lvl="3" indent="-317500" rtl="0">
              <a:lnSpc>
                <a:spcPct val="100000"/>
              </a:lnSpc>
              <a:spcBef>
                <a:spcPts val="1600"/>
              </a:spcBef>
              <a:spcAft>
                <a:spcPts val="0"/>
              </a:spcAft>
              <a:buSzPts val="1400"/>
              <a:buChar char="●"/>
              <a:defRPr>
                <a:solidFill>
                  <a:schemeClr val="dk1"/>
                </a:solidFill>
              </a:defRPr>
            </a:lvl4pPr>
            <a:lvl5pPr marL="2286000" lvl="4" indent="-317500" rtl="0">
              <a:lnSpc>
                <a:spcPct val="100000"/>
              </a:lnSpc>
              <a:spcBef>
                <a:spcPts val="1600"/>
              </a:spcBef>
              <a:spcAft>
                <a:spcPts val="0"/>
              </a:spcAft>
              <a:buSzPts val="1400"/>
              <a:buChar char="○"/>
              <a:defRPr>
                <a:solidFill>
                  <a:schemeClr val="dk1"/>
                </a:solidFill>
              </a:defRPr>
            </a:lvl5pPr>
            <a:lvl6pPr marL="2743200" lvl="5" indent="-317500" rtl="0">
              <a:lnSpc>
                <a:spcPct val="100000"/>
              </a:lnSpc>
              <a:spcBef>
                <a:spcPts val="1600"/>
              </a:spcBef>
              <a:spcAft>
                <a:spcPts val="0"/>
              </a:spcAft>
              <a:buSzPts val="1400"/>
              <a:buChar char="■"/>
              <a:defRPr>
                <a:solidFill>
                  <a:schemeClr val="dk1"/>
                </a:solidFill>
              </a:defRPr>
            </a:lvl6pPr>
            <a:lvl7pPr marL="3200400" lvl="6" indent="-317500" rtl="0">
              <a:lnSpc>
                <a:spcPct val="100000"/>
              </a:lnSpc>
              <a:spcBef>
                <a:spcPts val="1600"/>
              </a:spcBef>
              <a:spcAft>
                <a:spcPts val="0"/>
              </a:spcAft>
              <a:buSzPts val="1400"/>
              <a:buChar char="●"/>
              <a:defRPr>
                <a:solidFill>
                  <a:schemeClr val="dk1"/>
                </a:solidFill>
              </a:defRPr>
            </a:lvl7pPr>
            <a:lvl8pPr marL="3657600" lvl="7" indent="-317500" rtl="0">
              <a:lnSpc>
                <a:spcPct val="100000"/>
              </a:lnSpc>
              <a:spcBef>
                <a:spcPts val="1600"/>
              </a:spcBef>
              <a:spcAft>
                <a:spcPts val="0"/>
              </a:spcAft>
              <a:buSzPts val="1400"/>
              <a:buChar char="○"/>
              <a:defRPr>
                <a:solidFill>
                  <a:schemeClr val="dk1"/>
                </a:solidFill>
              </a:defRPr>
            </a:lvl8pPr>
            <a:lvl9pPr marL="4114800" lvl="8" indent="-317500" rtl="0">
              <a:lnSpc>
                <a:spcPct val="100000"/>
              </a:lnSpc>
              <a:spcBef>
                <a:spcPts val="1600"/>
              </a:spcBef>
              <a:spcAft>
                <a:spcPts val="1600"/>
              </a:spcAft>
              <a:buSzPts val="1400"/>
              <a:buChar char="■"/>
              <a:defRPr>
                <a:solidFill>
                  <a:schemeClr val="dk1"/>
                </a:solidFill>
              </a:defRPr>
            </a:lvl9pPr>
          </a:lstStyle>
          <a:p>
            <a:endParaRPr/>
          </a:p>
        </p:txBody>
      </p:sp>
      <p:sp>
        <p:nvSpPr>
          <p:cNvPr id="715" name="Google Shape;715;p72"/>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and text 4">
  <p:cSld name="CUSTOM_1_1_2_1_1_1_1_1">
    <p:bg>
      <p:bgPr>
        <a:blipFill>
          <a:blip r:embed="rId2"/>
          <a:stretch>
            <a:fillRect/>
          </a:stretch>
        </a:blipFill>
        <a:effectLst/>
      </p:bgPr>
    </p:bg>
    <p:spTree>
      <p:nvGrpSpPr>
        <p:cNvPr id="1" name="Shape 716"/>
        <p:cNvGrpSpPr/>
        <p:nvPr/>
      </p:nvGrpSpPr>
      <p:grpSpPr>
        <a:xfrm>
          <a:off x="0" y="0"/>
          <a:ext cx="0" cy="0"/>
          <a:chOff x="0" y="0"/>
          <a:chExt cx="0" cy="0"/>
        </a:xfrm>
      </p:grpSpPr>
      <p:grpSp>
        <p:nvGrpSpPr>
          <p:cNvPr id="717" name="Google Shape;717;p73"/>
          <p:cNvGrpSpPr/>
          <p:nvPr/>
        </p:nvGrpSpPr>
        <p:grpSpPr>
          <a:xfrm>
            <a:off x="-299629" y="-137325"/>
            <a:ext cx="9550450" cy="5418141"/>
            <a:chOff x="-124850" y="-137325"/>
            <a:chExt cx="9550450" cy="5418141"/>
          </a:xfrm>
        </p:grpSpPr>
        <p:sp>
          <p:nvSpPr>
            <p:cNvPr id="718" name="Google Shape;718;p73"/>
            <p:cNvSpPr/>
            <p:nvPr/>
          </p:nvSpPr>
          <p:spPr>
            <a:xfrm flipH="1">
              <a:off x="51809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719" name="Google Shape;719;p73"/>
            <p:cNvSpPr/>
            <p:nvPr/>
          </p:nvSpPr>
          <p:spPr>
            <a:xfrm flipH="1">
              <a:off x="-12485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720" name="Google Shape;720;p73"/>
            <p:cNvSpPr/>
            <p:nvPr/>
          </p:nvSpPr>
          <p:spPr>
            <a:xfrm flipH="1">
              <a:off x="8740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grpSp>
      <p:sp>
        <p:nvSpPr>
          <p:cNvPr id="721" name="Google Shape;721;p73"/>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2" name="Google Shape;722;p73"/>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723" name="Google Shape;723;p73"/>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
        <p:nvSpPr>
          <p:cNvPr id="724" name="Google Shape;724;p73"/>
          <p:cNvSpPr txBox="1">
            <a:spLocks noGrp="1"/>
          </p:cNvSpPr>
          <p:nvPr>
            <p:ph type="body" idx="1"/>
          </p:nvPr>
        </p:nvSpPr>
        <p:spPr>
          <a:xfrm>
            <a:off x="713225" y="1348475"/>
            <a:ext cx="7717500" cy="296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Barlow" panose="00000600000000000000"/>
              <a:buChar char="●"/>
              <a:defRPr sz="1400">
                <a:solidFill>
                  <a:schemeClr val="dk1"/>
                </a:solidFill>
              </a:defRPr>
            </a:lvl1pPr>
            <a:lvl2pPr marL="914400" lvl="1" indent="-317500" rtl="0">
              <a:lnSpc>
                <a:spcPct val="100000"/>
              </a:lnSpc>
              <a:spcBef>
                <a:spcPts val="0"/>
              </a:spcBef>
              <a:spcAft>
                <a:spcPts val="0"/>
              </a:spcAft>
              <a:buSzPts val="1400"/>
              <a:buChar char="○"/>
              <a:defRPr>
                <a:solidFill>
                  <a:schemeClr val="dk1"/>
                </a:solidFill>
              </a:defRPr>
            </a:lvl2pPr>
            <a:lvl3pPr marL="1371600" lvl="2" indent="-317500" rtl="0">
              <a:lnSpc>
                <a:spcPct val="100000"/>
              </a:lnSpc>
              <a:spcBef>
                <a:spcPts val="1600"/>
              </a:spcBef>
              <a:spcAft>
                <a:spcPts val="0"/>
              </a:spcAft>
              <a:buSzPts val="1400"/>
              <a:buChar char="■"/>
              <a:defRPr>
                <a:solidFill>
                  <a:schemeClr val="dk1"/>
                </a:solidFill>
              </a:defRPr>
            </a:lvl3pPr>
            <a:lvl4pPr marL="1828800" lvl="3" indent="-317500" rtl="0">
              <a:lnSpc>
                <a:spcPct val="100000"/>
              </a:lnSpc>
              <a:spcBef>
                <a:spcPts val="1600"/>
              </a:spcBef>
              <a:spcAft>
                <a:spcPts val="0"/>
              </a:spcAft>
              <a:buSzPts val="1400"/>
              <a:buChar char="●"/>
              <a:defRPr>
                <a:solidFill>
                  <a:schemeClr val="dk1"/>
                </a:solidFill>
              </a:defRPr>
            </a:lvl4pPr>
            <a:lvl5pPr marL="2286000" lvl="4" indent="-317500" rtl="0">
              <a:lnSpc>
                <a:spcPct val="100000"/>
              </a:lnSpc>
              <a:spcBef>
                <a:spcPts val="1600"/>
              </a:spcBef>
              <a:spcAft>
                <a:spcPts val="0"/>
              </a:spcAft>
              <a:buSzPts val="1400"/>
              <a:buChar char="○"/>
              <a:defRPr>
                <a:solidFill>
                  <a:schemeClr val="dk1"/>
                </a:solidFill>
              </a:defRPr>
            </a:lvl5pPr>
            <a:lvl6pPr marL="2743200" lvl="5" indent="-317500" rtl="0">
              <a:lnSpc>
                <a:spcPct val="100000"/>
              </a:lnSpc>
              <a:spcBef>
                <a:spcPts val="1600"/>
              </a:spcBef>
              <a:spcAft>
                <a:spcPts val="0"/>
              </a:spcAft>
              <a:buSzPts val="1400"/>
              <a:buChar char="■"/>
              <a:defRPr>
                <a:solidFill>
                  <a:schemeClr val="dk1"/>
                </a:solidFill>
              </a:defRPr>
            </a:lvl6pPr>
            <a:lvl7pPr marL="3200400" lvl="6" indent="-317500" rtl="0">
              <a:lnSpc>
                <a:spcPct val="100000"/>
              </a:lnSpc>
              <a:spcBef>
                <a:spcPts val="1600"/>
              </a:spcBef>
              <a:spcAft>
                <a:spcPts val="0"/>
              </a:spcAft>
              <a:buSzPts val="1400"/>
              <a:buChar char="●"/>
              <a:defRPr>
                <a:solidFill>
                  <a:schemeClr val="dk1"/>
                </a:solidFill>
              </a:defRPr>
            </a:lvl7pPr>
            <a:lvl8pPr marL="3657600" lvl="7" indent="-317500" rtl="0">
              <a:lnSpc>
                <a:spcPct val="100000"/>
              </a:lnSpc>
              <a:spcBef>
                <a:spcPts val="1600"/>
              </a:spcBef>
              <a:spcAft>
                <a:spcPts val="0"/>
              </a:spcAft>
              <a:buSzPts val="1400"/>
              <a:buChar char="○"/>
              <a:defRPr>
                <a:solidFill>
                  <a:schemeClr val="dk1"/>
                </a:solidFill>
              </a:defRPr>
            </a:lvl8pPr>
            <a:lvl9pPr marL="4114800" lvl="8" indent="-317500" rtl="0">
              <a:lnSpc>
                <a:spcPct val="100000"/>
              </a:lnSpc>
              <a:spcBef>
                <a:spcPts val="1600"/>
              </a:spcBef>
              <a:spcAft>
                <a:spcPts val="1600"/>
              </a:spcAft>
              <a:buSzPts val="1400"/>
              <a:buChar char="■"/>
              <a:defRPr>
                <a:solidFill>
                  <a:schemeClr val="dk1"/>
                </a:solidFill>
              </a:defRPr>
            </a:lvl9pPr>
          </a:lstStyle>
          <a:p>
            <a:endParaRPr/>
          </a:p>
        </p:txBody>
      </p:sp>
      <p:sp>
        <p:nvSpPr>
          <p:cNvPr id="725" name="Google Shape;725;p73"/>
          <p:cNvSpPr txBox="1">
            <a:spLocks noGrp="1"/>
          </p:cNvSpPr>
          <p:nvPr>
            <p:ph type="title"/>
          </p:nvPr>
        </p:nvSpPr>
        <p:spPr>
          <a:xfrm>
            <a:off x="713250" y="683125"/>
            <a:ext cx="77175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nd text 5">
  <p:cSld name="CUSTOM_1_1_2_1_1_1_1_1_1">
    <p:bg>
      <p:bgPr>
        <a:blipFill>
          <a:blip r:embed="rId2"/>
          <a:stretch>
            <a:fillRect/>
          </a:stretch>
        </a:blipFill>
        <a:effectLst/>
      </p:bgPr>
    </p:bg>
    <p:spTree>
      <p:nvGrpSpPr>
        <p:cNvPr id="1" name="Shape 726"/>
        <p:cNvGrpSpPr/>
        <p:nvPr/>
      </p:nvGrpSpPr>
      <p:grpSpPr>
        <a:xfrm>
          <a:off x="0" y="0"/>
          <a:ext cx="0" cy="0"/>
          <a:chOff x="0" y="0"/>
          <a:chExt cx="0" cy="0"/>
        </a:xfrm>
      </p:grpSpPr>
      <p:sp>
        <p:nvSpPr>
          <p:cNvPr id="727" name="Google Shape;727;p74"/>
          <p:cNvSpPr/>
          <p:nvPr/>
        </p:nvSpPr>
        <p:spPr>
          <a:xfrm flipH="1">
            <a:off x="5168482"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728" name="Google Shape;728;p74"/>
          <p:cNvSpPr/>
          <p:nvPr/>
        </p:nvSpPr>
        <p:spPr>
          <a:xfrm flipH="1">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729" name="Google Shape;729;p74"/>
          <p:cNvSpPr/>
          <p:nvPr/>
        </p:nvSpPr>
        <p:spPr>
          <a:xfrm flipH="1">
            <a:off x="-37434"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730" name="Google Shape;730;p74"/>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1" name="Google Shape;731;p74"/>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732" name="Google Shape;732;p74"/>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
        <p:nvSpPr>
          <p:cNvPr id="733" name="Google Shape;733;p74"/>
          <p:cNvSpPr txBox="1">
            <a:spLocks noGrp="1"/>
          </p:cNvSpPr>
          <p:nvPr>
            <p:ph type="body" idx="1"/>
          </p:nvPr>
        </p:nvSpPr>
        <p:spPr>
          <a:xfrm>
            <a:off x="713225" y="1348475"/>
            <a:ext cx="7717500" cy="2901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Barlow" panose="00000600000000000000"/>
              <a:buChar char="●"/>
              <a:defRPr sz="1400">
                <a:solidFill>
                  <a:schemeClr val="dk1"/>
                </a:solidFill>
              </a:defRPr>
            </a:lvl1pPr>
            <a:lvl2pPr marL="914400" lvl="1" indent="-317500" rtl="0">
              <a:lnSpc>
                <a:spcPct val="100000"/>
              </a:lnSpc>
              <a:spcBef>
                <a:spcPts val="0"/>
              </a:spcBef>
              <a:spcAft>
                <a:spcPts val="0"/>
              </a:spcAft>
              <a:buSzPts val="1400"/>
              <a:buChar char="○"/>
              <a:defRPr>
                <a:solidFill>
                  <a:schemeClr val="dk1"/>
                </a:solidFill>
              </a:defRPr>
            </a:lvl2pPr>
            <a:lvl3pPr marL="1371600" lvl="2" indent="-317500" rtl="0">
              <a:lnSpc>
                <a:spcPct val="100000"/>
              </a:lnSpc>
              <a:spcBef>
                <a:spcPts val="1600"/>
              </a:spcBef>
              <a:spcAft>
                <a:spcPts val="0"/>
              </a:spcAft>
              <a:buSzPts val="1400"/>
              <a:buChar char="■"/>
              <a:defRPr>
                <a:solidFill>
                  <a:schemeClr val="dk1"/>
                </a:solidFill>
              </a:defRPr>
            </a:lvl3pPr>
            <a:lvl4pPr marL="1828800" lvl="3" indent="-317500" rtl="0">
              <a:lnSpc>
                <a:spcPct val="100000"/>
              </a:lnSpc>
              <a:spcBef>
                <a:spcPts val="1600"/>
              </a:spcBef>
              <a:spcAft>
                <a:spcPts val="0"/>
              </a:spcAft>
              <a:buSzPts val="1400"/>
              <a:buChar char="●"/>
              <a:defRPr>
                <a:solidFill>
                  <a:schemeClr val="dk1"/>
                </a:solidFill>
              </a:defRPr>
            </a:lvl4pPr>
            <a:lvl5pPr marL="2286000" lvl="4" indent="-317500" rtl="0">
              <a:lnSpc>
                <a:spcPct val="100000"/>
              </a:lnSpc>
              <a:spcBef>
                <a:spcPts val="1600"/>
              </a:spcBef>
              <a:spcAft>
                <a:spcPts val="0"/>
              </a:spcAft>
              <a:buSzPts val="1400"/>
              <a:buChar char="○"/>
              <a:defRPr>
                <a:solidFill>
                  <a:schemeClr val="dk1"/>
                </a:solidFill>
              </a:defRPr>
            </a:lvl5pPr>
            <a:lvl6pPr marL="2743200" lvl="5" indent="-317500" rtl="0">
              <a:lnSpc>
                <a:spcPct val="100000"/>
              </a:lnSpc>
              <a:spcBef>
                <a:spcPts val="1600"/>
              </a:spcBef>
              <a:spcAft>
                <a:spcPts val="0"/>
              </a:spcAft>
              <a:buSzPts val="1400"/>
              <a:buChar char="■"/>
              <a:defRPr>
                <a:solidFill>
                  <a:schemeClr val="dk1"/>
                </a:solidFill>
              </a:defRPr>
            </a:lvl6pPr>
            <a:lvl7pPr marL="3200400" lvl="6" indent="-317500" rtl="0">
              <a:lnSpc>
                <a:spcPct val="100000"/>
              </a:lnSpc>
              <a:spcBef>
                <a:spcPts val="1600"/>
              </a:spcBef>
              <a:spcAft>
                <a:spcPts val="0"/>
              </a:spcAft>
              <a:buSzPts val="1400"/>
              <a:buChar char="●"/>
              <a:defRPr>
                <a:solidFill>
                  <a:schemeClr val="dk1"/>
                </a:solidFill>
              </a:defRPr>
            </a:lvl7pPr>
            <a:lvl8pPr marL="3657600" lvl="7" indent="-317500" rtl="0">
              <a:lnSpc>
                <a:spcPct val="100000"/>
              </a:lnSpc>
              <a:spcBef>
                <a:spcPts val="1600"/>
              </a:spcBef>
              <a:spcAft>
                <a:spcPts val="0"/>
              </a:spcAft>
              <a:buSzPts val="1400"/>
              <a:buChar char="○"/>
              <a:defRPr>
                <a:solidFill>
                  <a:schemeClr val="dk1"/>
                </a:solidFill>
              </a:defRPr>
            </a:lvl8pPr>
            <a:lvl9pPr marL="4114800" lvl="8" indent="-317500" rtl="0">
              <a:lnSpc>
                <a:spcPct val="100000"/>
              </a:lnSpc>
              <a:spcBef>
                <a:spcPts val="1600"/>
              </a:spcBef>
              <a:spcAft>
                <a:spcPts val="1600"/>
              </a:spcAft>
              <a:buSzPts val="1400"/>
              <a:buChar char="■"/>
              <a:defRPr>
                <a:solidFill>
                  <a:schemeClr val="dk1"/>
                </a:solidFill>
              </a:defRPr>
            </a:lvl9pPr>
          </a:lstStyle>
          <a:p>
            <a:endParaRPr/>
          </a:p>
        </p:txBody>
      </p:sp>
      <p:sp>
        <p:nvSpPr>
          <p:cNvPr id="734" name="Google Shape;734;p74"/>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stretch>
            <a:fillRect/>
          </a:stretch>
        </a:blipFill>
        <a:effectLst/>
      </p:bgPr>
    </p:bg>
    <p:spTree>
      <p:nvGrpSpPr>
        <p:cNvPr id="1" name="Shape 64"/>
        <p:cNvGrpSpPr/>
        <p:nvPr/>
      </p:nvGrpSpPr>
      <p:grpSpPr>
        <a:xfrm>
          <a:off x="0" y="0"/>
          <a:ext cx="0" cy="0"/>
          <a:chOff x="0" y="0"/>
          <a:chExt cx="0" cy="0"/>
        </a:xfrm>
      </p:grpSpPr>
      <p:sp>
        <p:nvSpPr>
          <p:cNvPr id="65" name="Google Shape;65;p8"/>
          <p:cNvSpPr/>
          <p:nvPr/>
        </p:nvSpPr>
        <p:spPr>
          <a:xfrm>
            <a:off x="-77229" y="-108125"/>
            <a:ext cx="5097150" cy="4031400"/>
          </a:xfrm>
          <a:custGeom>
            <a:avLst/>
            <a:gdLst/>
            <a:ahLst/>
            <a:cxnLst/>
            <a:rect l="l" t="t" r="r" b="b"/>
            <a:pathLst>
              <a:path w="203886" h="161256" extrusionOk="0">
                <a:moveTo>
                  <a:pt x="0" y="0"/>
                </a:moveTo>
                <a:lnTo>
                  <a:pt x="0" y="99472"/>
                </a:lnTo>
                <a:lnTo>
                  <a:pt x="203886" y="161256"/>
                </a:lnTo>
                <a:lnTo>
                  <a:pt x="83408" y="2471"/>
                </a:lnTo>
                <a:close/>
              </a:path>
            </a:pathLst>
          </a:custGeom>
          <a:solidFill>
            <a:srgbClr val="96B3C1">
              <a:alpha val="38840"/>
            </a:srgbClr>
          </a:solidFill>
          <a:ln>
            <a:noFill/>
          </a:ln>
        </p:spPr>
      </p:sp>
      <p:sp>
        <p:nvSpPr>
          <p:cNvPr id="66" name="Google Shape;66;p8"/>
          <p:cNvSpPr/>
          <p:nvPr/>
        </p:nvSpPr>
        <p:spPr>
          <a:xfrm>
            <a:off x="2012454" y="-24395"/>
            <a:ext cx="4124075" cy="40005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67" name="Google Shape;67;p8"/>
          <p:cNvSpPr/>
          <p:nvPr/>
        </p:nvSpPr>
        <p:spPr>
          <a:xfrm>
            <a:off x="-61779" y="2378675"/>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68" name="Google Shape;68;p8"/>
          <p:cNvSpPr/>
          <p:nvPr/>
        </p:nvSpPr>
        <p:spPr>
          <a:xfrm>
            <a:off x="3799696" y="2286004"/>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69" name="Google Shape;69;p8"/>
          <p:cNvSpPr/>
          <p:nvPr/>
        </p:nvSpPr>
        <p:spPr>
          <a:xfrm>
            <a:off x="5472333" y="-13449"/>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70" name="Google Shape;70;p8"/>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txBox="1">
            <a:spLocks noGrp="1"/>
          </p:cNvSpPr>
          <p:nvPr>
            <p:ph type="title"/>
          </p:nvPr>
        </p:nvSpPr>
        <p:spPr>
          <a:xfrm>
            <a:off x="2257050" y="1103700"/>
            <a:ext cx="4629900" cy="293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only 6">
  <p:cSld name="CUSTOM_12">
    <p:bg>
      <p:bgPr>
        <a:blipFill>
          <a:blip r:embed="rId2"/>
          <a:stretch>
            <a:fillRect/>
          </a:stretch>
        </a:blipFill>
        <a:effectLst/>
      </p:bgPr>
    </p:bg>
    <p:spTree>
      <p:nvGrpSpPr>
        <p:cNvPr id="1" name="Shape 735"/>
        <p:cNvGrpSpPr/>
        <p:nvPr/>
      </p:nvGrpSpPr>
      <p:grpSpPr>
        <a:xfrm>
          <a:off x="0" y="0"/>
          <a:ext cx="0" cy="0"/>
          <a:chOff x="0" y="0"/>
          <a:chExt cx="0" cy="0"/>
        </a:xfrm>
      </p:grpSpPr>
      <p:sp>
        <p:nvSpPr>
          <p:cNvPr id="736" name="Google Shape;736;p75"/>
          <p:cNvSpPr/>
          <p:nvPr/>
        </p:nvSpPr>
        <p:spPr>
          <a:xfrm>
            <a:off x="-218375" y="2550050"/>
            <a:ext cx="4311125" cy="2803650"/>
          </a:xfrm>
          <a:custGeom>
            <a:avLst/>
            <a:gdLst/>
            <a:ahLst/>
            <a:cxnLst/>
            <a:rect l="l" t="t" r="r" b="b"/>
            <a:pathLst>
              <a:path w="172445" h="112146" extrusionOk="0">
                <a:moveTo>
                  <a:pt x="0" y="7890"/>
                </a:moveTo>
                <a:lnTo>
                  <a:pt x="0" y="112146"/>
                </a:lnTo>
                <a:lnTo>
                  <a:pt x="172445" y="34658"/>
                </a:lnTo>
                <a:lnTo>
                  <a:pt x="172445" y="0"/>
                </a:lnTo>
                <a:close/>
              </a:path>
            </a:pathLst>
          </a:custGeom>
          <a:solidFill>
            <a:srgbClr val="96B3C1">
              <a:alpha val="38840"/>
            </a:srgbClr>
          </a:solidFill>
          <a:ln>
            <a:noFill/>
          </a:ln>
        </p:spPr>
      </p:sp>
      <p:sp>
        <p:nvSpPr>
          <p:cNvPr id="737" name="Google Shape;737;p75"/>
          <p:cNvSpPr/>
          <p:nvPr/>
        </p:nvSpPr>
        <p:spPr>
          <a:xfrm>
            <a:off x="4278625" y="3457200"/>
            <a:ext cx="4110775" cy="1867125"/>
          </a:xfrm>
          <a:custGeom>
            <a:avLst/>
            <a:gdLst/>
            <a:ahLst/>
            <a:cxnLst/>
            <a:rect l="l" t="t" r="r" b="b"/>
            <a:pathLst>
              <a:path w="164431" h="74685" extrusionOk="0">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738" name="Google Shape;738;p75"/>
          <p:cNvSpPr/>
          <p:nvPr/>
        </p:nvSpPr>
        <p:spPr>
          <a:xfrm>
            <a:off x="-227861"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739" name="Google Shape;739;p75"/>
          <p:cNvSpPr/>
          <p:nvPr/>
        </p:nvSpPr>
        <p:spPr>
          <a:xfrm>
            <a:off x="5867575"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740" name="Google Shape;740;p75"/>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5"/>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742" name="Google Shape;742;p75"/>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743" name="Google Shape;743;p75"/>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only 7">
  <p:cSld name="CUSTOM_13">
    <p:bg>
      <p:bgPr>
        <a:blipFill>
          <a:blip r:embed="rId2"/>
          <a:stretch>
            <a:fillRect/>
          </a:stretch>
        </a:blipFill>
        <a:effectLst/>
      </p:bgPr>
    </p:bg>
    <p:spTree>
      <p:nvGrpSpPr>
        <p:cNvPr id="1" name="Shape 744"/>
        <p:cNvGrpSpPr/>
        <p:nvPr/>
      </p:nvGrpSpPr>
      <p:grpSpPr>
        <a:xfrm>
          <a:off x="0" y="0"/>
          <a:ext cx="0" cy="0"/>
          <a:chOff x="0" y="0"/>
          <a:chExt cx="0" cy="0"/>
        </a:xfrm>
      </p:grpSpPr>
      <p:sp>
        <p:nvSpPr>
          <p:cNvPr id="745" name="Google Shape;745;p76"/>
          <p:cNvSpPr/>
          <p:nvPr/>
        </p:nvSpPr>
        <p:spPr>
          <a:xfrm>
            <a:off x="1974642" y="3927350"/>
            <a:ext cx="4028750" cy="1428400"/>
          </a:xfrm>
          <a:custGeom>
            <a:avLst/>
            <a:gdLst/>
            <a:ahLst/>
            <a:cxnLst/>
            <a:rect l="l" t="t" r="r" b="b"/>
            <a:pathLst>
              <a:path w="161150" h="57136" extrusionOk="0">
                <a:moveTo>
                  <a:pt x="161150" y="57136"/>
                </a:moveTo>
                <a:lnTo>
                  <a:pt x="0" y="50398"/>
                </a:lnTo>
                <a:lnTo>
                  <a:pt x="46254" y="0"/>
                </a:lnTo>
                <a:close/>
              </a:path>
            </a:pathLst>
          </a:custGeom>
          <a:solidFill>
            <a:srgbClr val="96B3C1">
              <a:alpha val="38840"/>
            </a:srgbClr>
          </a:solidFill>
          <a:ln>
            <a:noFill/>
          </a:ln>
        </p:spPr>
      </p:sp>
      <p:sp>
        <p:nvSpPr>
          <p:cNvPr id="746" name="Google Shape;746;p76"/>
          <p:cNvSpPr/>
          <p:nvPr/>
        </p:nvSpPr>
        <p:spPr>
          <a:xfrm>
            <a:off x="636700" y="-162275"/>
            <a:ext cx="8614100" cy="5530500"/>
          </a:xfrm>
          <a:custGeom>
            <a:avLst/>
            <a:gdLst/>
            <a:ahLst/>
            <a:cxnLst/>
            <a:rect l="l" t="t" r="r" b="b"/>
            <a:pathLst>
              <a:path w="344564" h="221220" extrusionOk="0">
                <a:moveTo>
                  <a:pt x="215727" y="221220"/>
                </a:moveTo>
                <a:lnTo>
                  <a:pt x="344564" y="221220"/>
                </a:lnTo>
                <a:lnTo>
                  <a:pt x="343908" y="103150"/>
                </a:lnTo>
                <a:lnTo>
                  <a:pt x="165790" y="108862"/>
                </a:lnTo>
                <a:lnTo>
                  <a:pt x="0" y="0"/>
                </a:lnTo>
                <a:lnTo>
                  <a:pt x="100872" y="164792"/>
                </a:lnTo>
                <a:close/>
              </a:path>
            </a:pathLst>
          </a:custGeom>
          <a:solidFill>
            <a:srgbClr val="F7E5B7">
              <a:alpha val="52679"/>
            </a:srgbClr>
          </a:solidFill>
          <a:ln>
            <a:noFill/>
          </a:ln>
        </p:spPr>
      </p:sp>
      <p:sp>
        <p:nvSpPr>
          <p:cNvPr id="747" name="Google Shape;747;p76"/>
          <p:cNvSpPr/>
          <p:nvPr/>
        </p:nvSpPr>
        <p:spPr>
          <a:xfrm>
            <a:off x="600075" y="-199725"/>
            <a:ext cx="8638250" cy="2759025"/>
          </a:xfrm>
          <a:custGeom>
            <a:avLst/>
            <a:gdLst/>
            <a:ahLst/>
            <a:cxnLst/>
            <a:rect l="l" t="t" r="r" b="b"/>
            <a:pathLst>
              <a:path w="345530" h="110361" extrusionOk="0">
                <a:moveTo>
                  <a:pt x="345373" y="104648"/>
                </a:moveTo>
                <a:lnTo>
                  <a:pt x="345530" y="0"/>
                </a:lnTo>
                <a:lnTo>
                  <a:pt x="0" y="534"/>
                </a:lnTo>
                <a:lnTo>
                  <a:pt x="166756" y="110361"/>
                </a:lnTo>
                <a:close/>
              </a:path>
            </a:pathLst>
          </a:custGeom>
          <a:solidFill>
            <a:srgbClr val="9EDDEF">
              <a:alpha val="29460"/>
            </a:srgbClr>
          </a:solidFill>
          <a:ln>
            <a:noFill/>
          </a:ln>
        </p:spPr>
      </p:sp>
      <p:sp>
        <p:nvSpPr>
          <p:cNvPr id="748" name="Google Shape;748;p76"/>
          <p:cNvSpPr/>
          <p:nvPr/>
        </p:nvSpPr>
        <p:spPr>
          <a:xfrm>
            <a:off x="-237200" y="-212225"/>
            <a:ext cx="3422675" cy="5580450"/>
          </a:xfrm>
          <a:custGeom>
            <a:avLst/>
            <a:gdLst/>
            <a:ahLst/>
            <a:cxnLst/>
            <a:rect l="l" t="t" r="r" b="b"/>
            <a:pathLst>
              <a:path w="136907" h="223218" extrusionOk="0">
                <a:moveTo>
                  <a:pt x="81896" y="223218"/>
                </a:moveTo>
                <a:lnTo>
                  <a:pt x="0" y="223218"/>
                </a:lnTo>
                <a:lnTo>
                  <a:pt x="0" y="0"/>
                </a:lnTo>
                <a:lnTo>
                  <a:pt x="33457" y="0"/>
                </a:lnTo>
                <a:lnTo>
                  <a:pt x="136907" y="163139"/>
                </a:lnTo>
                <a:close/>
              </a:path>
            </a:pathLst>
          </a:custGeom>
          <a:solidFill>
            <a:srgbClr val="595959">
              <a:alpha val="16960"/>
            </a:srgbClr>
          </a:solidFill>
          <a:ln>
            <a:noFill/>
          </a:ln>
        </p:spPr>
      </p:sp>
      <p:sp>
        <p:nvSpPr>
          <p:cNvPr id="749" name="Google Shape;749;p76"/>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76"/>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751" name="Google Shape;751;p76"/>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752" name="Google Shape;752;p76"/>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only 8">
  <p:cSld name="CUSTOM_14">
    <p:bg>
      <p:bgPr>
        <a:blipFill>
          <a:blip r:embed="rId2"/>
          <a:stretch>
            <a:fillRect/>
          </a:stretch>
        </a:blipFill>
        <a:effectLst/>
      </p:bgPr>
    </p:bg>
    <p:spTree>
      <p:nvGrpSpPr>
        <p:cNvPr id="1" name="Shape 753"/>
        <p:cNvGrpSpPr/>
        <p:nvPr/>
      </p:nvGrpSpPr>
      <p:grpSpPr>
        <a:xfrm>
          <a:off x="0" y="0"/>
          <a:ext cx="0" cy="0"/>
          <a:chOff x="0" y="0"/>
          <a:chExt cx="0" cy="0"/>
        </a:xfrm>
      </p:grpSpPr>
      <p:sp>
        <p:nvSpPr>
          <p:cNvPr id="754" name="Google Shape;754;p77"/>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755" name="Google Shape;755;p77"/>
          <p:cNvSpPr/>
          <p:nvPr/>
        </p:nvSpPr>
        <p:spPr>
          <a:xfrm>
            <a:off x="632825" y="2596700"/>
            <a:ext cx="8605500" cy="2759025"/>
          </a:xfrm>
          <a:custGeom>
            <a:avLst/>
            <a:gdLst/>
            <a:ahLst/>
            <a:cxnLst/>
            <a:rect l="l" t="t" r="r" b="b"/>
            <a:pathLst>
              <a:path w="344220" h="110361" extrusionOk="0">
                <a:moveTo>
                  <a:pt x="344220" y="4994"/>
                </a:moveTo>
                <a:lnTo>
                  <a:pt x="344220" y="110361"/>
                </a:lnTo>
                <a:lnTo>
                  <a:pt x="0" y="109035"/>
                </a:lnTo>
                <a:lnTo>
                  <a:pt x="165446" y="0"/>
                </a:lnTo>
                <a:close/>
              </a:path>
            </a:pathLst>
          </a:custGeom>
          <a:solidFill>
            <a:srgbClr val="9EDDEF">
              <a:alpha val="29460"/>
            </a:srgbClr>
          </a:solidFill>
          <a:ln>
            <a:noFill/>
          </a:ln>
        </p:spPr>
      </p:sp>
      <p:sp>
        <p:nvSpPr>
          <p:cNvPr id="756" name="Google Shape;756;p77"/>
          <p:cNvSpPr/>
          <p:nvPr/>
        </p:nvSpPr>
        <p:spPr>
          <a:xfrm flipH="1">
            <a:off x="-237191"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757" name="Google Shape;757;p77"/>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7"/>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759" name="Google Shape;759;p77"/>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760" name="Google Shape;760;p77"/>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only 9">
  <p:cSld name="CUSTOM_15">
    <p:bg>
      <p:bgPr>
        <a:blipFill>
          <a:blip r:embed="rId2"/>
          <a:stretch>
            <a:fillRect/>
          </a:stretch>
        </a:blipFill>
        <a:effectLst/>
      </p:bgPr>
    </p:bg>
    <p:spTree>
      <p:nvGrpSpPr>
        <p:cNvPr id="1" name="Shape 761"/>
        <p:cNvGrpSpPr/>
        <p:nvPr/>
      </p:nvGrpSpPr>
      <p:grpSpPr>
        <a:xfrm>
          <a:off x="0" y="0"/>
          <a:ext cx="0" cy="0"/>
          <a:chOff x="0" y="0"/>
          <a:chExt cx="0" cy="0"/>
        </a:xfrm>
      </p:grpSpPr>
      <p:sp>
        <p:nvSpPr>
          <p:cNvPr id="762" name="Google Shape;762;p78"/>
          <p:cNvSpPr/>
          <p:nvPr/>
        </p:nvSpPr>
        <p:spPr>
          <a:xfrm>
            <a:off x="-74900"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595959">
              <a:alpha val="16960"/>
            </a:srgbClr>
          </a:solidFill>
          <a:ln>
            <a:noFill/>
          </a:ln>
        </p:spPr>
      </p:sp>
      <p:sp>
        <p:nvSpPr>
          <p:cNvPr id="763" name="Google Shape;763;p78"/>
          <p:cNvSpPr/>
          <p:nvPr/>
        </p:nvSpPr>
        <p:spPr>
          <a:xfrm>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F7E5B7">
              <a:alpha val="52679"/>
            </a:srgbClr>
          </a:solidFill>
          <a:ln>
            <a:noFill/>
          </a:ln>
        </p:spPr>
      </p:sp>
      <p:sp>
        <p:nvSpPr>
          <p:cNvPr id="764" name="Google Shape;764;p78"/>
          <p:cNvSpPr/>
          <p:nvPr/>
        </p:nvSpPr>
        <p:spPr>
          <a:xfrm>
            <a:off x="1672891"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765" name="Google Shape;765;p78"/>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8"/>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767" name="Google Shape;767;p78"/>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768" name="Google Shape;768;p78"/>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only 10">
  <p:cSld name="CUSTOM_16">
    <p:bg>
      <p:bgPr>
        <a:blipFill>
          <a:blip r:embed="rId2"/>
          <a:stretch>
            <a:fillRect/>
          </a:stretch>
        </a:blipFill>
        <a:effectLst/>
      </p:bgPr>
    </p:bg>
    <p:spTree>
      <p:nvGrpSpPr>
        <p:cNvPr id="1" name="Shape 769"/>
        <p:cNvGrpSpPr/>
        <p:nvPr/>
      </p:nvGrpSpPr>
      <p:grpSpPr>
        <a:xfrm>
          <a:off x="0" y="0"/>
          <a:ext cx="0" cy="0"/>
          <a:chOff x="0" y="0"/>
          <a:chExt cx="0" cy="0"/>
        </a:xfrm>
      </p:grpSpPr>
      <p:sp>
        <p:nvSpPr>
          <p:cNvPr id="770" name="Google Shape;770;p79"/>
          <p:cNvSpPr/>
          <p:nvPr/>
        </p:nvSpPr>
        <p:spPr>
          <a:xfrm flipH="1">
            <a:off x="5168482"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595959">
              <a:alpha val="16960"/>
            </a:srgbClr>
          </a:solidFill>
          <a:ln>
            <a:noFill/>
          </a:ln>
        </p:spPr>
      </p:sp>
      <p:sp>
        <p:nvSpPr>
          <p:cNvPr id="771" name="Google Shape;771;p79"/>
          <p:cNvSpPr/>
          <p:nvPr/>
        </p:nvSpPr>
        <p:spPr>
          <a:xfrm flipH="1">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F7E5B7">
              <a:alpha val="52679"/>
            </a:srgbClr>
          </a:solidFill>
          <a:ln>
            <a:noFill/>
          </a:ln>
        </p:spPr>
      </p:sp>
      <p:sp>
        <p:nvSpPr>
          <p:cNvPr id="772" name="Google Shape;772;p79"/>
          <p:cNvSpPr/>
          <p:nvPr/>
        </p:nvSpPr>
        <p:spPr>
          <a:xfrm flipH="1">
            <a:off x="-37434"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773" name="Google Shape;773;p79"/>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79"/>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775" name="Google Shape;775;p79"/>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79"/>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only 11">
  <p:cSld name="CUSTOM_1_1_1_1_1_1_2_1_1_1_1_1_1_1_1">
    <p:bg>
      <p:bgPr>
        <a:blipFill>
          <a:blip r:embed="rId2"/>
          <a:stretch>
            <a:fillRect/>
          </a:stretch>
        </a:blipFill>
        <a:effectLst/>
      </p:bgPr>
    </p:bg>
    <p:spTree>
      <p:nvGrpSpPr>
        <p:cNvPr id="1" name="Shape 777"/>
        <p:cNvGrpSpPr/>
        <p:nvPr/>
      </p:nvGrpSpPr>
      <p:grpSpPr>
        <a:xfrm>
          <a:off x="0" y="0"/>
          <a:ext cx="0" cy="0"/>
          <a:chOff x="0" y="0"/>
          <a:chExt cx="0" cy="0"/>
        </a:xfrm>
      </p:grpSpPr>
      <p:sp>
        <p:nvSpPr>
          <p:cNvPr id="778" name="Google Shape;778;p80"/>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779" name="Google Shape;779;p80"/>
          <p:cNvSpPr/>
          <p:nvPr/>
        </p:nvSpPr>
        <p:spPr>
          <a:xfrm>
            <a:off x="545550" y="2596700"/>
            <a:ext cx="8694300" cy="2781500"/>
          </a:xfrm>
          <a:custGeom>
            <a:avLst/>
            <a:gdLst/>
            <a:ahLst/>
            <a:cxnLst/>
            <a:rect l="l" t="t" r="r" b="b"/>
            <a:pathLst>
              <a:path w="347772" h="111260" extrusionOk="0">
                <a:moveTo>
                  <a:pt x="347772" y="6056"/>
                </a:moveTo>
                <a:lnTo>
                  <a:pt x="347711" y="110361"/>
                </a:lnTo>
                <a:lnTo>
                  <a:pt x="0" y="111260"/>
                </a:lnTo>
                <a:lnTo>
                  <a:pt x="168937" y="0"/>
                </a:lnTo>
                <a:close/>
              </a:path>
            </a:pathLst>
          </a:custGeom>
          <a:solidFill>
            <a:srgbClr val="9EDDEF">
              <a:alpha val="29460"/>
            </a:srgbClr>
          </a:solidFill>
          <a:ln>
            <a:noFill/>
          </a:ln>
        </p:spPr>
      </p:sp>
      <p:sp>
        <p:nvSpPr>
          <p:cNvPr id="780" name="Google Shape;780;p80"/>
          <p:cNvSpPr/>
          <p:nvPr/>
        </p:nvSpPr>
        <p:spPr>
          <a:xfrm flipH="1">
            <a:off x="1816614" y="-199750"/>
            <a:ext cx="4203083" cy="1398225"/>
          </a:xfrm>
          <a:custGeom>
            <a:avLst/>
            <a:gdLst/>
            <a:ahLst/>
            <a:cxnLst/>
            <a:rect l="l" t="t" r="r" b="b"/>
            <a:pathLst>
              <a:path w="166789" h="55929" extrusionOk="0">
                <a:moveTo>
                  <a:pt x="0" y="0"/>
                </a:moveTo>
                <a:lnTo>
                  <a:pt x="166789" y="0"/>
                </a:lnTo>
                <a:lnTo>
                  <a:pt x="114355" y="55929"/>
                </a:lnTo>
                <a:close/>
              </a:path>
            </a:pathLst>
          </a:custGeom>
          <a:solidFill>
            <a:srgbClr val="96B3C1">
              <a:alpha val="38840"/>
            </a:srgbClr>
          </a:solidFill>
          <a:ln>
            <a:noFill/>
          </a:ln>
        </p:spPr>
      </p:sp>
      <p:sp>
        <p:nvSpPr>
          <p:cNvPr id="781" name="Google Shape;781;p80"/>
          <p:cNvSpPr/>
          <p:nvPr/>
        </p:nvSpPr>
        <p:spPr>
          <a:xfrm>
            <a:off x="-226275" y="-287950"/>
            <a:ext cx="3383225" cy="5656175"/>
          </a:xfrm>
          <a:custGeom>
            <a:avLst/>
            <a:gdLst/>
            <a:ahLst/>
            <a:cxnLst/>
            <a:rect l="l" t="t" r="r" b="b"/>
            <a:pathLst>
              <a:path w="135329" h="226247" extrusionOk="0">
                <a:moveTo>
                  <a:pt x="78639" y="0"/>
                </a:moveTo>
                <a:lnTo>
                  <a:pt x="0" y="3029"/>
                </a:lnTo>
                <a:lnTo>
                  <a:pt x="0" y="226247"/>
                </a:lnTo>
                <a:lnTo>
                  <a:pt x="33457" y="226247"/>
                </a:lnTo>
                <a:lnTo>
                  <a:pt x="135329" y="60956"/>
                </a:lnTo>
                <a:close/>
              </a:path>
            </a:pathLst>
          </a:custGeom>
          <a:solidFill>
            <a:srgbClr val="595959">
              <a:alpha val="16960"/>
            </a:srgbClr>
          </a:solidFill>
          <a:ln>
            <a:noFill/>
          </a:ln>
        </p:spPr>
      </p:sp>
      <p:sp>
        <p:nvSpPr>
          <p:cNvPr id="782" name="Google Shape;782;p80"/>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80"/>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784" name="Google Shape;784;p80"/>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785" name="Google Shape;785;p80"/>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only 12">
  <p:cSld name="CUSTOM_1_1_1_1_1_1_2_1_1_1_1_1_1_1_1_2">
    <p:bg>
      <p:bgPr>
        <a:blipFill>
          <a:blip r:embed="rId2"/>
          <a:stretch>
            <a:fillRect/>
          </a:stretch>
        </a:blipFill>
        <a:effectLst/>
      </p:bgPr>
    </p:bg>
    <p:spTree>
      <p:nvGrpSpPr>
        <p:cNvPr id="1" name="Shape 786"/>
        <p:cNvGrpSpPr/>
        <p:nvPr/>
      </p:nvGrpSpPr>
      <p:grpSpPr>
        <a:xfrm>
          <a:off x="0" y="0"/>
          <a:ext cx="0" cy="0"/>
          <a:chOff x="0" y="0"/>
          <a:chExt cx="0" cy="0"/>
        </a:xfrm>
      </p:grpSpPr>
      <p:sp>
        <p:nvSpPr>
          <p:cNvPr id="787" name="Google Shape;787;p81"/>
          <p:cNvSpPr/>
          <p:nvPr/>
        </p:nvSpPr>
        <p:spPr>
          <a:xfrm rot="10800000" flipH="1">
            <a:off x="-111375" y="-17477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788" name="Google Shape;788;p81"/>
          <p:cNvSpPr/>
          <p:nvPr/>
        </p:nvSpPr>
        <p:spPr>
          <a:xfrm rot="10800000">
            <a:off x="-98900" y="-212225"/>
            <a:ext cx="8605500" cy="2759025"/>
          </a:xfrm>
          <a:custGeom>
            <a:avLst/>
            <a:gdLst/>
            <a:ahLst/>
            <a:cxnLst/>
            <a:rect l="l" t="t" r="r" b="b"/>
            <a:pathLst>
              <a:path w="344220" h="110361" extrusionOk="0">
                <a:moveTo>
                  <a:pt x="344220" y="4994"/>
                </a:moveTo>
                <a:lnTo>
                  <a:pt x="344220" y="110361"/>
                </a:lnTo>
                <a:lnTo>
                  <a:pt x="0" y="109035"/>
                </a:lnTo>
                <a:lnTo>
                  <a:pt x="165446" y="0"/>
                </a:lnTo>
                <a:close/>
              </a:path>
            </a:pathLst>
          </a:custGeom>
          <a:solidFill>
            <a:srgbClr val="9EDDEF">
              <a:alpha val="29460"/>
            </a:srgbClr>
          </a:solidFill>
          <a:ln>
            <a:noFill/>
          </a:ln>
        </p:spPr>
      </p:sp>
      <p:sp>
        <p:nvSpPr>
          <p:cNvPr id="789" name="Google Shape;789;p81"/>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81"/>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791" name="Google Shape;791;p81"/>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792" name="Google Shape;792;p81"/>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only 13">
  <p:cSld name="CUSTOM_1_1_1_1_1_1_2_1_1_1_1_1_1_1_1_2_1">
    <p:bg>
      <p:bgPr>
        <a:blipFill>
          <a:blip r:embed="rId2"/>
          <a:stretch>
            <a:fillRect/>
          </a:stretch>
        </a:blipFill>
        <a:effectLst/>
      </p:bgPr>
    </p:bg>
    <p:spTree>
      <p:nvGrpSpPr>
        <p:cNvPr id="1" name="Shape 793"/>
        <p:cNvGrpSpPr/>
        <p:nvPr/>
      </p:nvGrpSpPr>
      <p:grpSpPr>
        <a:xfrm>
          <a:off x="0" y="0"/>
          <a:ext cx="0" cy="0"/>
          <a:chOff x="0" y="0"/>
          <a:chExt cx="0" cy="0"/>
        </a:xfrm>
      </p:grpSpPr>
      <p:grpSp>
        <p:nvGrpSpPr>
          <p:cNvPr id="794" name="Google Shape;794;p82"/>
          <p:cNvGrpSpPr/>
          <p:nvPr/>
        </p:nvGrpSpPr>
        <p:grpSpPr>
          <a:xfrm>
            <a:off x="-149800" y="-124843"/>
            <a:ext cx="9350666" cy="5418150"/>
            <a:chOff x="-149800" y="-124843"/>
            <a:chExt cx="9350666" cy="5418150"/>
          </a:xfrm>
        </p:grpSpPr>
        <p:sp>
          <p:nvSpPr>
            <p:cNvPr id="795" name="Google Shape;795;p82"/>
            <p:cNvSpPr/>
            <p:nvPr/>
          </p:nvSpPr>
          <p:spPr>
            <a:xfrm>
              <a:off x="-149800" y="1164482"/>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F7E5B7">
                <a:alpha val="52679"/>
              </a:srgbClr>
            </a:solidFill>
            <a:ln>
              <a:noFill/>
            </a:ln>
          </p:spPr>
        </p:sp>
        <p:sp>
          <p:nvSpPr>
            <p:cNvPr id="796" name="Google Shape;796;p82"/>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9EDDEF">
                <a:alpha val="29460"/>
              </a:srgbClr>
            </a:solidFill>
            <a:ln>
              <a:noFill/>
            </a:ln>
          </p:spPr>
        </p:sp>
      </p:grpSp>
      <p:sp>
        <p:nvSpPr>
          <p:cNvPr id="797" name="Google Shape;797;p82"/>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82"/>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799" name="Google Shape;799;p82"/>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800" name="Google Shape;800;p82"/>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only 14">
  <p:cSld name="CUSTOM_1_1_1_1_1_1_2_1_1_1_1_1_1_1_1_2_1_1">
    <p:bg>
      <p:bgPr>
        <a:blipFill>
          <a:blip r:embed="rId2"/>
          <a:stretch>
            <a:fillRect/>
          </a:stretch>
        </a:blipFill>
        <a:effectLst/>
      </p:bgPr>
    </p:bg>
    <p:spTree>
      <p:nvGrpSpPr>
        <p:cNvPr id="1" name="Shape 801"/>
        <p:cNvGrpSpPr/>
        <p:nvPr/>
      </p:nvGrpSpPr>
      <p:grpSpPr>
        <a:xfrm>
          <a:off x="0" y="0"/>
          <a:ext cx="0" cy="0"/>
          <a:chOff x="0" y="0"/>
          <a:chExt cx="0" cy="0"/>
        </a:xfrm>
      </p:grpSpPr>
      <p:sp>
        <p:nvSpPr>
          <p:cNvPr id="802" name="Google Shape;802;p83"/>
          <p:cNvSpPr/>
          <p:nvPr/>
        </p:nvSpPr>
        <p:spPr>
          <a:xfrm>
            <a:off x="-218375" y="2550050"/>
            <a:ext cx="4311125" cy="2803650"/>
          </a:xfrm>
          <a:custGeom>
            <a:avLst/>
            <a:gdLst/>
            <a:ahLst/>
            <a:cxnLst/>
            <a:rect l="l" t="t" r="r" b="b"/>
            <a:pathLst>
              <a:path w="172445" h="112146" extrusionOk="0">
                <a:moveTo>
                  <a:pt x="0" y="7890"/>
                </a:moveTo>
                <a:lnTo>
                  <a:pt x="0" y="112146"/>
                </a:lnTo>
                <a:lnTo>
                  <a:pt x="172445" y="34658"/>
                </a:lnTo>
                <a:lnTo>
                  <a:pt x="172445" y="0"/>
                </a:lnTo>
                <a:close/>
              </a:path>
            </a:pathLst>
          </a:custGeom>
          <a:solidFill>
            <a:srgbClr val="96B3C1">
              <a:alpha val="38840"/>
            </a:srgbClr>
          </a:solidFill>
          <a:ln>
            <a:noFill/>
          </a:ln>
        </p:spPr>
      </p:sp>
      <p:sp>
        <p:nvSpPr>
          <p:cNvPr id="803" name="Google Shape;803;p83"/>
          <p:cNvSpPr/>
          <p:nvPr/>
        </p:nvSpPr>
        <p:spPr>
          <a:xfrm>
            <a:off x="4278625" y="3457200"/>
            <a:ext cx="4110775" cy="1867125"/>
          </a:xfrm>
          <a:custGeom>
            <a:avLst/>
            <a:gdLst/>
            <a:ahLst/>
            <a:cxnLst/>
            <a:rect l="l" t="t" r="r" b="b"/>
            <a:pathLst>
              <a:path w="164431" h="74685" extrusionOk="0">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804" name="Google Shape;804;p83"/>
          <p:cNvSpPr/>
          <p:nvPr/>
        </p:nvSpPr>
        <p:spPr>
          <a:xfrm>
            <a:off x="-227861"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805" name="Google Shape;805;p83"/>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83"/>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807" name="Google Shape;807;p83"/>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83"/>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only 15">
  <p:cSld name="CUSTOM_1_1_1_1_1_1_2_1_1_1_1_1_1_1_1_2_1_1_1">
    <p:bg>
      <p:bgPr>
        <a:blipFill>
          <a:blip r:embed="rId2"/>
          <a:stretch>
            <a:fillRect/>
          </a:stretch>
        </a:blipFill>
        <a:effectLst/>
      </p:bgPr>
    </p:bg>
    <p:spTree>
      <p:nvGrpSpPr>
        <p:cNvPr id="1" name="Shape 809"/>
        <p:cNvGrpSpPr/>
        <p:nvPr/>
      </p:nvGrpSpPr>
      <p:grpSpPr>
        <a:xfrm>
          <a:off x="0" y="0"/>
          <a:ext cx="0" cy="0"/>
          <a:chOff x="0" y="0"/>
          <a:chExt cx="0" cy="0"/>
        </a:xfrm>
      </p:grpSpPr>
      <p:sp>
        <p:nvSpPr>
          <p:cNvPr id="810" name="Google Shape;810;p84"/>
          <p:cNvSpPr/>
          <p:nvPr/>
        </p:nvSpPr>
        <p:spPr>
          <a:xfrm>
            <a:off x="479395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sp>
        <p:nvSpPr>
          <p:cNvPr id="811" name="Google Shape;811;p84"/>
          <p:cNvSpPr/>
          <p:nvPr/>
        </p:nvSpPr>
        <p:spPr>
          <a:xfrm>
            <a:off x="-1248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812" name="Google Shape;812;p84"/>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84"/>
          <p:cNvSpPr txBox="1">
            <a:spLocks noGrp="1"/>
          </p:cNvSpPr>
          <p:nvPr>
            <p:ph type="title"/>
          </p:nvPr>
        </p:nvSpPr>
        <p:spPr>
          <a:xfrm>
            <a:off x="713275" y="683125"/>
            <a:ext cx="77175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814" name="Google Shape;814;p84"/>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815" name="Google Shape;815;p84"/>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stretch>
            <a:fillRect/>
          </a:stretch>
        </a:blipFill>
        <a:effectLst/>
      </p:bgPr>
    </p:bg>
    <p:spTree>
      <p:nvGrpSpPr>
        <p:cNvPr id="1" name="Shape 72"/>
        <p:cNvGrpSpPr/>
        <p:nvPr/>
      </p:nvGrpSpPr>
      <p:grpSpPr>
        <a:xfrm>
          <a:off x="0" y="0"/>
          <a:ext cx="0" cy="0"/>
          <a:chOff x="0" y="0"/>
          <a:chExt cx="0" cy="0"/>
        </a:xfrm>
      </p:grpSpPr>
      <p:sp>
        <p:nvSpPr>
          <p:cNvPr id="73" name="Google Shape;73;p9"/>
          <p:cNvSpPr/>
          <p:nvPr/>
        </p:nvSpPr>
        <p:spPr>
          <a:xfrm>
            <a:off x="-237175" y="2127600"/>
            <a:ext cx="8462695" cy="3196882"/>
          </a:xfrm>
          <a:custGeom>
            <a:avLst/>
            <a:gdLst/>
            <a:ahLst/>
            <a:cxnLst/>
            <a:rect l="l" t="t" r="r" b="b"/>
            <a:pathLst>
              <a:path w="345064" h="110361" extrusionOk="0">
                <a:moveTo>
                  <a:pt x="0" y="4994"/>
                </a:moveTo>
                <a:lnTo>
                  <a:pt x="0" y="110361"/>
                </a:lnTo>
                <a:lnTo>
                  <a:pt x="345064" y="110361"/>
                </a:lnTo>
                <a:lnTo>
                  <a:pt x="178774" y="0"/>
                </a:lnTo>
                <a:close/>
              </a:path>
            </a:pathLst>
          </a:custGeom>
          <a:solidFill>
            <a:srgbClr val="96B3C1">
              <a:alpha val="38840"/>
            </a:srgbClr>
          </a:solidFill>
          <a:ln>
            <a:noFill/>
          </a:ln>
        </p:spPr>
      </p:sp>
      <p:sp>
        <p:nvSpPr>
          <p:cNvPr id="74" name="Google Shape;74;p9"/>
          <p:cNvSpPr/>
          <p:nvPr/>
        </p:nvSpPr>
        <p:spPr>
          <a:xfrm>
            <a:off x="1623100" y="-210720"/>
            <a:ext cx="5122507" cy="1387179"/>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75" name="Google Shape;75;p9"/>
          <p:cNvSpPr/>
          <p:nvPr/>
        </p:nvSpPr>
        <p:spPr>
          <a:xfrm>
            <a:off x="5094677" y="-212225"/>
            <a:ext cx="4156292" cy="5536364"/>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76" name="Google Shape;76;p9"/>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txBox="1">
            <a:spLocks noGrp="1"/>
          </p:cNvSpPr>
          <p:nvPr>
            <p:ph type="ctrTitle"/>
          </p:nvPr>
        </p:nvSpPr>
        <p:spPr>
          <a:xfrm>
            <a:off x="3082050" y="1564604"/>
            <a:ext cx="2979900" cy="113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10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9"/>
          <p:cNvSpPr txBox="1">
            <a:spLocks noGrp="1"/>
          </p:cNvSpPr>
          <p:nvPr>
            <p:ph type="subTitle" idx="1"/>
          </p:nvPr>
        </p:nvSpPr>
        <p:spPr>
          <a:xfrm>
            <a:off x="2689650" y="2783829"/>
            <a:ext cx="37647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only 16">
  <p:cSld name="CUSTOM_1_1_1_1_1_1_2_1_1_1_1_1_1_1_1_2_1_1_1_1">
    <p:bg>
      <p:bgPr>
        <a:blipFill>
          <a:blip r:embed="rId2"/>
          <a:stretch>
            <a:fillRect/>
          </a:stretch>
        </a:blipFill>
        <a:effectLst/>
      </p:bgPr>
    </p:bg>
    <p:spTree>
      <p:nvGrpSpPr>
        <p:cNvPr id="1" name="Shape 816"/>
        <p:cNvGrpSpPr/>
        <p:nvPr/>
      </p:nvGrpSpPr>
      <p:grpSpPr>
        <a:xfrm>
          <a:off x="0" y="0"/>
          <a:ext cx="0" cy="0"/>
          <a:chOff x="0" y="0"/>
          <a:chExt cx="0" cy="0"/>
        </a:xfrm>
      </p:grpSpPr>
      <p:sp>
        <p:nvSpPr>
          <p:cNvPr id="817" name="Google Shape;817;p85"/>
          <p:cNvSpPr/>
          <p:nvPr/>
        </p:nvSpPr>
        <p:spPr>
          <a:xfrm rot="10800000" flipH="1">
            <a:off x="-74909" y="-62416"/>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F7E5B7">
              <a:alpha val="52679"/>
            </a:srgbClr>
          </a:solidFill>
          <a:ln>
            <a:noFill/>
          </a:ln>
        </p:spPr>
      </p:sp>
      <p:sp>
        <p:nvSpPr>
          <p:cNvPr id="818" name="Google Shape;818;p85"/>
          <p:cNvSpPr/>
          <p:nvPr/>
        </p:nvSpPr>
        <p:spPr>
          <a:xfrm rot="10800000" flipH="1">
            <a:off x="1672891" y="1398241"/>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819" name="Google Shape;819;p85"/>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0" name="Google Shape;820;p85"/>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821" name="Google Shape;821;p85"/>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
        <p:nvSpPr>
          <p:cNvPr id="822" name="Google Shape;822;p85"/>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only 17">
  <p:cSld name="CUSTOM_1_1_1_1_1_1_2_1_1_1_1_1_1_1_1_2_1_1_1_1_1">
    <p:bg>
      <p:bgPr>
        <a:blipFill>
          <a:blip r:embed="rId2"/>
          <a:stretch>
            <a:fillRect/>
          </a:stretch>
        </a:blipFill>
        <a:effectLst/>
      </p:bgPr>
    </p:bg>
    <p:spTree>
      <p:nvGrpSpPr>
        <p:cNvPr id="1" name="Shape 823"/>
        <p:cNvGrpSpPr/>
        <p:nvPr/>
      </p:nvGrpSpPr>
      <p:grpSpPr>
        <a:xfrm>
          <a:off x="0" y="0"/>
          <a:ext cx="0" cy="0"/>
          <a:chOff x="0" y="0"/>
          <a:chExt cx="0" cy="0"/>
        </a:xfrm>
      </p:grpSpPr>
      <p:sp>
        <p:nvSpPr>
          <p:cNvPr id="824" name="Google Shape;824;p86"/>
          <p:cNvSpPr/>
          <p:nvPr/>
        </p:nvSpPr>
        <p:spPr>
          <a:xfrm>
            <a:off x="4278625" y="3457200"/>
            <a:ext cx="4110775" cy="1867125"/>
          </a:xfrm>
          <a:custGeom>
            <a:avLst/>
            <a:gdLst/>
            <a:ahLst/>
            <a:cxnLst/>
            <a:rect l="l" t="t" r="r" b="b"/>
            <a:pathLst>
              <a:path w="164431" h="74685" extrusionOk="0">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825" name="Google Shape;825;p86"/>
          <p:cNvSpPr/>
          <p:nvPr/>
        </p:nvSpPr>
        <p:spPr>
          <a:xfrm>
            <a:off x="-227861"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826" name="Google Shape;826;p86"/>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7" name="Google Shape;827;p86"/>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828" name="Google Shape;828;p86"/>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
        <p:nvSpPr>
          <p:cNvPr id="829" name="Google Shape;829;p86"/>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Section header 2">
  <p:cSld name="CUSTOM_1_1_1_1_1_1_2_1_1_1_1_1_1_1_1_1_1">
    <p:bg>
      <p:bgPr>
        <a:blipFill>
          <a:blip r:embed="rId2"/>
          <a:stretch>
            <a:fillRect/>
          </a:stretch>
        </a:blipFill>
        <a:effectLst/>
      </p:bgPr>
    </p:bg>
    <p:spTree>
      <p:nvGrpSpPr>
        <p:cNvPr id="1" name="Shape 840"/>
        <p:cNvGrpSpPr/>
        <p:nvPr/>
      </p:nvGrpSpPr>
      <p:grpSpPr>
        <a:xfrm>
          <a:off x="0" y="0"/>
          <a:ext cx="0" cy="0"/>
          <a:chOff x="0" y="0"/>
          <a:chExt cx="0" cy="0"/>
        </a:xfrm>
      </p:grpSpPr>
      <p:sp>
        <p:nvSpPr>
          <p:cNvPr id="841" name="Google Shape;841;p88"/>
          <p:cNvSpPr/>
          <p:nvPr/>
        </p:nvSpPr>
        <p:spPr>
          <a:xfrm>
            <a:off x="636700" y="-162275"/>
            <a:ext cx="8614100" cy="5530500"/>
          </a:xfrm>
          <a:custGeom>
            <a:avLst/>
            <a:gdLst/>
            <a:ahLst/>
            <a:cxnLst/>
            <a:rect l="l" t="t" r="r" b="b"/>
            <a:pathLst>
              <a:path w="344564" h="221220" extrusionOk="0">
                <a:moveTo>
                  <a:pt x="215727" y="221220"/>
                </a:moveTo>
                <a:lnTo>
                  <a:pt x="344564" y="221220"/>
                </a:lnTo>
                <a:lnTo>
                  <a:pt x="343908" y="103150"/>
                </a:lnTo>
                <a:lnTo>
                  <a:pt x="165790" y="108862"/>
                </a:lnTo>
                <a:lnTo>
                  <a:pt x="0" y="0"/>
                </a:lnTo>
                <a:lnTo>
                  <a:pt x="100872" y="164792"/>
                </a:lnTo>
                <a:close/>
              </a:path>
            </a:pathLst>
          </a:custGeom>
          <a:solidFill>
            <a:srgbClr val="F7E5B7">
              <a:alpha val="52679"/>
            </a:srgbClr>
          </a:solidFill>
          <a:ln>
            <a:noFill/>
          </a:ln>
        </p:spPr>
      </p:sp>
      <p:sp>
        <p:nvSpPr>
          <p:cNvPr id="842" name="Google Shape;842;p88"/>
          <p:cNvSpPr/>
          <p:nvPr/>
        </p:nvSpPr>
        <p:spPr>
          <a:xfrm>
            <a:off x="600075" y="-199725"/>
            <a:ext cx="8638250" cy="2759025"/>
          </a:xfrm>
          <a:custGeom>
            <a:avLst/>
            <a:gdLst/>
            <a:ahLst/>
            <a:cxnLst/>
            <a:rect l="l" t="t" r="r" b="b"/>
            <a:pathLst>
              <a:path w="345530" h="110361" extrusionOk="0">
                <a:moveTo>
                  <a:pt x="345373" y="104648"/>
                </a:moveTo>
                <a:lnTo>
                  <a:pt x="345530" y="0"/>
                </a:lnTo>
                <a:lnTo>
                  <a:pt x="0" y="534"/>
                </a:lnTo>
                <a:lnTo>
                  <a:pt x="166756" y="110361"/>
                </a:lnTo>
                <a:close/>
              </a:path>
            </a:pathLst>
          </a:custGeom>
          <a:solidFill>
            <a:srgbClr val="9EDDEF">
              <a:alpha val="29460"/>
            </a:srgbClr>
          </a:solidFill>
          <a:ln>
            <a:noFill/>
          </a:ln>
        </p:spPr>
      </p:sp>
      <p:sp>
        <p:nvSpPr>
          <p:cNvPr id="843" name="Google Shape;843;p88"/>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88"/>
          <p:cNvSpPr txBox="1">
            <a:spLocks noGrp="1"/>
          </p:cNvSpPr>
          <p:nvPr>
            <p:ph type="title"/>
          </p:nvPr>
        </p:nvSpPr>
        <p:spPr>
          <a:xfrm>
            <a:off x="4444188" y="2874242"/>
            <a:ext cx="3702300" cy="62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45" name="Google Shape;845;p88"/>
          <p:cNvSpPr txBox="1">
            <a:spLocks noGrp="1"/>
          </p:cNvSpPr>
          <p:nvPr>
            <p:ph type="title" idx="2" hasCustomPrompt="1"/>
          </p:nvPr>
        </p:nvSpPr>
        <p:spPr>
          <a:xfrm>
            <a:off x="4444242" y="1276888"/>
            <a:ext cx="3702300" cy="138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46" name="Google Shape;846;p88"/>
          <p:cNvSpPr txBox="1">
            <a:spLocks noGrp="1"/>
          </p:cNvSpPr>
          <p:nvPr>
            <p:ph type="subTitle" idx="1"/>
          </p:nvPr>
        </p:nvSpPr>
        <p:spPr>
          <a:xfrm>
            <a:off x="4444188" y="3718263"/>
            <a:ext cx="3702300" cy="4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47" name="Google Shape;847;p88"/>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848" name="Google Shape;848;p88"/>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849" name="Google Shape;849;p88"/>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Section header 3">
  <p:cSld name="CUSTOM_1_1_1_1_1_1_2_1_1_1_1_1_1_1_1_1_1_1">
    <p:bg>
      <p:bgPr>
        <a:blipFill>
          <a:blip r:embed="rId2"/>
          <a:stretch>
            <a:fillRect/>
          </a:stretch>
        </a:blipFill>
        <a:effectLst/>
      </p:bgPr>
    </p:bg>
    <p:spTree>
      <p:nvGrpSpPr>
        <p:cNvPr id="1" name="Shape 850"/>
        <p:cNvGrpSpPr/>
        <p:nvPr/>
      </p:nvGrpSpPr>
      <p:grpSpPr>
        <a:xfrm>
          <a:off x="0" y="0"/>
          <a:ext cx="0" cy="0"/>
          <a:chOff x="0" y="0"/>
          <a:chExt cx="0" cy="0"/>
        </a:xfrm>
      </p:grpSpPr>
      <p:sp>
        <p:nvSpPr>
          <p:cNvPr id="851" name="Google Shape;851;p89"/>
          <p:cNvSpPr/>
          <p:nvPr/>
        </p:nvSpPr>
        <p:spPr>
          <a:xfrm>
            <a:off x="-239800" y="-124825"/>
            <a:ext cx="4422355" cy="5368200"/>
          </a:xfrm>
          <a:custGeom>
            <a:avLst/>
            <a:gdLst/>
            <a:ahLst/>
            <a:cxnLst/>
            <a:rect l="l" t="t" r="r" b="b"/>
            <a:pathLst>
              <a:path w="174280" h="214728" extrusionOk="0">
                <a:moveTo>
                  <a:pt x="2997" y="0"/>
                </a:moveTo>
                <a:lnTo>
                  <a:pt x="174280" y="125341"/>
                </a:lnTo>
                <a:lnTo>
                  <a:pt x="174280" y="214728"/>
                </a:lnTo>
                <a:lnTo>
                  <a:pt x="0" y="214728"/>
                </a:lnTo>
                <a:lnTo>
                  <a:pt x="0" y="4993"/>
                </a:lnTo>
                <a:close/>
              </a:path>
            </a:pathLst>
          </a:custGeom>
          <a:solidFill>
            <a:srgbClr val="F7E5B7">
              <a:alpha val="52679"/>
            </a:srgbClr>
          </a:solidFill>
          <a:ln>
            <a:noFill/>
          </a:ln>
        </p:spPr>
      </p:sp>
      <p:sp>
        <p:nvSpPr>
          <p:cNvPr id="852" name="Google Shape;852;p89"/>
          <p:cNvSpPr/>
          <p:nvPr/>
        </p:nvSpPr>
        <p:spPr>
          <a:xfrm>
            <a:off x="4182502" y="1960030"/>
            <a:ext cx="4219583" cy="3295825"/>
          </a:xfrm>
          <a:custGeom>
            <a:avLst/>
            <a:gdLst/>
            <a:ahLst/>
            <a:cxnLst/>
            <a:rect l="l" t="t" r="r" b="b"/>
            <a:pathLst>
              <a:path w="166289" h="131833" extrusionOk="0">
                <a:moveTo>
                  <a:pt x="0" y="131833"/>
                </a:moveTo>
                <a:lnTo>
                  <a:pt x="12484" y="131334"/>
                </a:lnTo>
                <a:lnTo>
                  <a:pt x="166289" y="131334"/>
                </a:lnTo>
                <a:lnTo>
                  <a:pt x="95878" y="0"/>
                </a:lnTo>
                <a:lnTo>
                  <a:pt x="0" y="42946"/>
                </a:lnTo>
                <a:close/>
              </a:path>
            </a:pathLst>
          </a:custGeom>
          <a:solidFill>
            <a:srgbClr val="9EDDEF">
              <a:alpha val="29460"/>
            </a:srgbClr>
          </a:solidFill>
          <a:ln>
            <a:noFill/>
          </a:ln>
        </p:spPr>
      </p:sp>
      <p:sp>
        <p:nvSpPr>
          <p:cNvPr id="853" name="Google Shape;853;p89"/>
          <p:cNvSpPr/>
          <p:nvPr/>
        </p:nvSpPr>
        <p:spPr>
          <a:xfrm>
            <a:off x="-151090" y="-99863"/>
            <a:ext cx="6918621" cy="3121050"/>
          </a:xfrm>
          <a:custGeom>
            <a:avLst/>
            <a:gdLst/>
            <a:ahLst/>
            <a:cxnLst/>
            <a:rect l="l" t="t" r="r" b="b"/>
            <a:pathLst>
              <a:path w="272655" h="124842" extrusionOk="0">
                <a:moveTo>
                  <a:pt x="0" y="0"/>
                </a:moveTo>
                <a:lnTo>
                  <a:pt x="272655" y="0"/>
                </a:lnTo>
                <a:lnTo>
                  <a:pt x="266164" y="82895"/>
                </a:lnTo>
                <a:lnTo>
                  <a:pt x="171284" y="124842"/>
                </a:lnTo>
                <a:close/>
              </a:path>
            </a:pathLst>
          </a:custGeom>
          <a:solidFill>
            <a:srgbClr val="96B3C1">
              <a:alpha val="38840"/>
            </a:srgbClr>
          </a:solidFill>
          <a:ln>
            <a:noFill/>
          </a:ln>
        </p:spPr>
      </p:sp>
      <p:sp>
        <p:nvSpPr>
          <p:cNvPr id="854" name="Google Shape;854;p89"/>
          <p:cNvSpPr/>
          <p:nvPr/>
        </p:nvSpPr>
        <p:spPr>
          <a:xfrm>
            <a:off x="6626802" y="1954877"/>
            <a:ext cx="2785600" cy="3323000"/>
          </a:xfrm>
          <a:custGeom>
            <a:avLst/>
            <a:gdLst/>
            <a:ahLst/>
            <a:cxnLst/>
            <a:rect l="l" t="t" r="r" b="b"/>
            <a:pathLst>
              <a:path w="111424" h="132920" extrusionOk="0">
                <a:moveTo>
                  <a:pt x="0" y="878"/>
                </a:moveTo>
                <a:lnTo>
                  <a:pt x="71505" y="132920"/>
                </a:lnTo>
                <a:lnTo>
                  <a:pt x="111424" y="132920"/>
                </a:lnTo>
                <a:lnTo>
                  <a:pt x="107038" y="0"/>
                </a:lnTo>
                <a:close/>
              </a:path>
            </a:pathLst>
          </a:custGeom>
          <a:solidFill>
            <a:srgbClr val="595959">
              <a:alpha val="16960"/>
            </a:srgbClr>
          </a:solidFill>
          <a:ln>
            <a:noFill/>
          </a:ln>
        </p:spPr>
      </p:sp>
      <p:sp>
        <p:nvSpPr>
          <p:cNvPr id="855" name="Google Shape;855;p89"/>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89"/>
          <p:cNvSpPr txBox="1">
            <a:spLocks noGrp="1"/>
          </p:cNvSpPr>
          <p:nvPr>
            <p:ph type="title"/>
          </p:nvPr>
        </p:nvSpPr>
        <p:spPr>
          <a:xfrm>
            <a:off x="2764312" y="2746230"/>
            <a:ext cx="3615300" cy="62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7" name="Google Shape;857;p89"/>
          <p:cNvSpPr txBox="1">
            <a:spLocks noGrp="1"/>
          </p:cNvSpPr>
          <p:nvPr>
            <p:ph type="title" idx="2" hasCustomPrompt="1"/>
          </p:nvPr>
        </p:nvSpPr>
        <p:spPr>
          <a:xfrm>
            <a:off x="2764365" y="1148900"/>
            <a:ext cx="3615300" cy="138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58" name="Google Shape;858;p89"/>
          <p:cNvSpPr txBox="1">
            <a:spLocks noGrp="1"/>
          </p:cNvSpPr>
          <p:nvPr>
            <p:ph type="subTitle" idx="1"/>
          </p:nvPr>
        </p:nvSpPr>
        <p:spPr>
          <a:xfrm>
            <a:off x="2764312" y="3590275"/>
            <a:ext cx="3615300" cy="4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59" name="Google Shape;859;p89"/>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860" name="Google Shape;860;p89"/>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861" name="Google Shape;861;p89"/>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Section header 4">
  <p:cSld name="CUSTOM_1_1_1_1_1_1_2_1_1_1_1_1_1_1_1_1_1_1_1">
    <p:bg>
      <p:bgPr>
        <a:blipFill>
          <a:blip r:embed="rId2"/>
          <a:stretch>
            <a:fillRect/>
          </a:stretch>
        </a:blipFill>
        <a:effectLst/>
      </p:bgPr>
    </p:bg>
    <p:spTree>
      <p:nvGrpSpPr>
        <p:cNvPr id="1" name="Shape 862"/>
        <p:cNvGrpSpPr/>
        <p:nvPr/>
      </p:nvGrpSpPr>
      <p:grpSpPr>
        <a:xfrm>
          <a:off x="0" y="0"/>
          <a:ext cx="0" cy="0"/>
          <a:chOff x="0" y="0"/>
          <a:chExt cx="0" cy="0"/>
        </a:xfrm>
      </p:grpSpPr>
      <p:sp>
        <p:nvSpPr>
          <p:cNvPr id="863" name="Google Shape;863;p90"/>
          <p:cNvSpPr/>
          <p:nvPr/>
        </p:nvSpPr>
        <p:spPr>
          <a:xfrm rot="10800000">
            <a:off x="2684116" y="-137325"/>
            <a:ext cx="6629125" cy="2933800"/>
          </a:xfrm>
          <a:custGeom>
            <a:avLst/>
            <a:gdLst/>
            <a:ahLst/>
            <a:cxnLst/>
            <a:rect l="l" t="t" r="r" b="b"/>
            <a:pathLst>
              <a:path w="265165" h="117352" extrusionOk="0">
                <a:moveTo>
                  <a:pt x="155803" y="0"/>
                </a:moveTo>
                <a:lnTo>
                  <a:pt x="218724" y="40948"/>
                </a:lnTo>
                <a:lnTo>
                  <a:pt x="265165" y="117352"/>
                </a:lnTo>
                <a:lnTo>
                  <a:pt x="0" y="117352"/>
                </a:lnTo>
                <a:lnTo>
                  <a:pt x="0" y="58426"/>
                </a:lnTo>
                <a:lnTo>
                  <a:pt x="57427" y="58426"/>
                </a:lnTo>
                <a:close/>
              </a:path>
            </a:pathLst>
          </a:custGeom>
          <a:solidFill>
            <a:srgbClr val="F7E5B7">
              <a:alpha val="52679"/>
            </a:srgbClr>
          </a:solidFill>
          <a:ln>
            <a:noFill/>
          </a:ln>
        </p:spPr>
      </p:sp>
      <p:sp>
        <p:nvSpPr>
          <p:cNvPr id="864" name="Google Shape;864;p90"/>
          <p:cNvSpPr/>
          <p:nvPr/>
        </p:nvSpPr>
        <p:spPr>
          <a:xfrm>
            <a:off x="2883850" y="3632900"/>
            <a:ext cx="6354475" cy="1598000"/>
          </a:xfrm>
          <a:custGeom>
            <a:avLst/>
            <a:gdLst/>
            <a:ahLst/>
            <a:cxnLst/>
            <a:rect l="l" t="t" r="r" b="b"/>
            <a:pathLst>
              <a:path w="254179" h="63920" extrusionOk="0">
                <a:moveTo>
                  <a:pt x="153806" y="0"/>
                </a:moveTo>
                <a:lnTo>
                  <a:pt x="0" y="63920"/>
                </a:lnTo>
                <a:lnTo>
                  <a:pt x="254179" y="63920"/>
                </a:lnTo>
                <a:close/>
              </a:path>
            </a:pathLst>
          </a:custGeom>
          <a:solidFill>
            <a:srgbClr val="96B3C1">
              <a:alpha val="38840"/>
            </a:srgbClr>
          </a:solidFill>
          <a:ln>
            <a:noFill/>
          </a:ln>
        </p:spPr>
      </p:sp>
      <p:sp>
        <p:nvSpPr>
          <p:cNvPr id="865" name="Google Shape;865;p90"/>
          <p:cNvSpPr/>
          <p:nvPr/>
        </p:nvSpPr>
        <p:spPr>
          <a:xfrm>
            <a:off x="5425014" y="1345736"/>
            <a:ext cx="3751250" cy="3860600"/>
          </a:xfrm>
          <a:custGeom>
            <a:avLst/>
            <a:gdLst/>
            <a:ahLst/>
            <a:cxnLst/>
            <a:rect l="l" t="t" r="r" b="b"/>
            <a:pathLst>
              <a:path w="150050" h="154424" extrusionOk="0">
                <a:moveTo>
                  <a:pt x="97566" y="0"/>
                </a:moveTo>
                <a:lnTo>
                  <a:pt x="0" y="57867"/>
                </a:lnTo>
                <a:lnTo>
                  <a:pt x="150050" y="154424"/>
                </a:lnTo>
                <a:close/>
              </a:path>
            </a:pathLst>
          </a:custGeom>
          <a:solidFill>
            <a:srgbClr val="9EDDEF">
              <a:alpha val="29460"/>
            </a:srgbClr>
          </a:solidFill>
          <a:ln>
            <a:noFill/>
          </a:ln>
        </p:spPr>
      </p:sp>
      <p:sp>
        <p:nvSpPr>
          <p:cNvPr id="866" name="Google Shape;866;p90"/>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90"/>
          <p:cNvSpPr txBox="1">
            <a:spLocks noGrp="1"/>
          </p:cNvSpPr>
          <p:nvPr>
            <p:ph type="title"/>
          </p:nvPr>
        </p:nvSpPr>
        <p:spPr>
          <a:xfrm>
            <a:off x="4319913" y="2618205"/>
            <a:ext cx="3702300" cy="62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68" name="Google Shape;868;p90"/>
          <p:cNvSpPr txBox="1">
            <a:spLocks noGrp="1"/>
          </p:cNvSpPr>
          <p:nvPr>
            <p:ph type="title" idx="2" hasCustomPrompt="1"/>
          </p:nvPr>
        </p:nvSpPr>
        <p:spPr>
          <a:xfrm>
            <a:off x="4319967" y="1148888"/>
            <a:ext cx="3702300" cy="138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69" name="Google Shape;869;p90"/>
          <p:cNvSpPr txBox="1">
            <a:spLocks noGrp="1"/>
          </p:cNvSpPr>
          <p:nvPr>
            <p:ph type="subTitle" idx="1"/>
          </p:nvPr>
        </p:nvSpPr>
        <p:spPr>
          <a:xfrm>
            <a:off x="4319913" y="3437863"/>
            <a:ext cx="3702300" cy="4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0" name="Google Shape;870;p90"/>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871" name="Google Shape;871;p90"/>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872" name="Google Shape;872;p90"/>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Section header 5">
  <p:cSld name="CUSTOM_1_1_1_1_1_1_2_1_1_1_1_1_1_1_1_1_1_1_1_1">
    <p:bg>
      <p:bgPr>
        <a:blipFill>
          <a:blip r:embed="rId2"/>
          <a:stretch>
            <a:fillRect/>
          </a:stretch>
        </a:blipFill>
        <a:effectLst/>
      </p:bgPr>
    </p:bg>
    <p:spTree>
      <p:nvGrpSpPr>
        <p:cNvPr id="1" name="Shape 873"/>
        <p:cNvGrpSpPr/>
        <p:nvPr/>
      </p:nvGrpSpPr>
      <p:grpSpPr>
        <a:xfrm>
          <a:off x="0" y="0"/>
          <a:ext cx="0" cy="0"/>
          <a:chOff x="0" y="0"/>
          <a:chExt cx="0" cy="0"/>
        </a:xfrm>
      </p:grpSpPr>
      <p:sp>
        <p:nvSpPr>
          <p:cNvPr id="874" name="Google Shape;874;p91"/>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875" name="Google Shape;875;p91"/>
          <p:cNvSpPr/>
          <p:nvPr/>
        </p:nvSpPr>
        <p:spPr>
          <a:xfrm>
            <a:off x="632825" y="2596700"/>
            <a:ext cx="8605500" cy="2759025"/>
          </a:xfrm>
          <a:custGeom>
            <a:avLst/>
            <a:gdLst/>
            <a:ahLst/>
            <a:cxnLst/>
            <a:rect l="l" t="t" r="r" b="b"/>
            <a:pathLst>
              <a:path w="344220" h="110361" extrusionOk="0">
                <a:moveTo>
                  <a:pt x="344220" y="4994"/>
                </a:moveTo>
                <a:lnTo>
                  <a:pt x="344220" y="110361"/>
                </a:lnTo>
                <a:lnTo>
                  <a:pt x="0" y="109035"/>
                </a:lnTo>
                <a:lnTo>
                  <a:pt x="165446" y="0"/>
                </a:lnTo>
                <a:close/>
              </a:path>
            </a:pathLst>
          </a:custGeom>
          <a:solidFill>
            <a:srgbClr val="9EDDEF">
              <a:alpha val="29460"/>
            </a:srgbClr>
          </a:solidFill>
          <a:ln>
            <a:noFill/>
          </a:ln>
        </p:spPr>
      </p:sp>
      <p:sp>
        <p:nvSpPr>
          <p:cNvPr id="876" name="Google Shape;876;p91"/>
          <p:cNvSpPr/>
          <p:nvPr/>
        </p:nvSpPr>
        <p:spPr>
          <a:xfrm>
            <a:off x="5425014" y="1345736"/>
            <a:ext cx="3751250" cy="3860600"/>
          </a:xfrm>
          <a:custGeom>
            <a:avLst/>
            <a:gdLst/>
            <a:ahLst/>
            <a:cxnLst/>
            <a:rect l="l" t="t" r="r" b="b"/>
            <a:pathLst>
              <a:path w="150050" h="154424" extrusionOk="0">
                <a:moveTo>
                  <a:pt x="97566" y="0"/>
                </a:moveTo>
                <a:lnTo>
                  <a:pt x="0" y="57867"/>
                </a:lnTo>
                <a:lnTo>
                  <a:pt x="150050" y="154424"/>
                </a:lnTo>
                <a:close/>
              </a:path>
            </a:pathLst>
          </a:custGeom>
          <a:solidFill>
            <a:srgbClr val="9EDDEF">
              <a:alpha val="29460"/>
            </a:srgbClr>
          </a:solidFill>
          <a:ln>
            <a:noFill/>
          </a:ln>
        </p:spPr>
      </p:sp>
      <p:sp>
        <p:nvSpPr>
          <p:cNvPr id="877" name="Google Shape;877;p91"/>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91"/>
          <p:cNvSpPr txBox="1">
            <a:spLocks noGrp="1"/>
          </p:cNvSpPr>
          <p:nvPr>
            <p:ph type="title"/>
          </p:nvPr>
        </p:nvSpPr>
        <p:spPr>
          <a:xfrm>
            <a:off x="839825" y="2798905"/>
            <a:ext cx="3569100" cy="62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9" name="Google Shape;879;p91"/>
          <p:cNvSpPr txBox="1">
            <a:spLocks noGrp="1"/>
          </p:cNvSpPr>
          <p:nvPr>
            <p:ph type="title" idx="2" hasCustomPrompt="1"/>
          </p:nvPr>
        </p:nvSpPr>
        <p:spPr>
          <a:xfrm>
            <a:off x="839877" y="1201575"/>
            <a:ext cx="3569100" cy="138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0" name="Google Shape;880;p91"/>
          <p:cNvSpPr txBox="1">
            <a:spLocks noGrp="1"/>
          </p:cNvSpPr>
          <p:nvPr>
            <p:ph type="subTitle" idx="1"/>
          </p:nvPr>
        </p:nvSpPr>
        <p:spPr>
          <a:xfrm>
            <a:off x="839825" y="3642950"/>
            <a:ext cx="3569100" cy="4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81" name="Google Shape;881;p91"/>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882" name="Google Shape;882;p91"/>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883" name="Google Shape;883;p91"/>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Section header 6">
  <p:cSld name="CUSTOM_1_1_1_1_1_1_2_1_1_1_1_1_1_1_1_1_1_1_1_1_1">
    <p:bg>
      <p:bgPr>
        <a:blipFill>
          <a:blip r:embed="rId2"/>
          <a:stretch>
            <a:fillRect/>
          </a:stretch>
        </a:blipFill>
        <a:effectLst/>
      </p:bgPr>
    </p:bg>
    <p:spTree>
      <p:nvGrpSpPr>
        <p:cNvPr id="1" name="Shape 884"/>
        <p:cNvGrpSpPr/>
        <p:nvPr/>
      </p:nvGrpSpPr>
      <p:grpSpPr>
        <a:xfrm>
          <a:off x="0" y="0"/>
          <a:ext cx="0" cy="0"/>
          <a:chOff x="0" y="0"/>
          <a:chExt cx="0" cy="0"/>
        </a:xfrm>
      </p:grpSpPr>
      <p:sp>
        <p:nvSpPr>
          <p:cNvPr id="885" name="Google Shape;885;p92"/>
          <p:cNvSpPr/>
          <p:nvPr/>
        </p:nvSpPr>
        <p:spPr>
          <a:xfrm>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F7E5B7">
              <a:alpha val="52679"/>
            </a:srgbClr>
          </a:solidFill>
          <a:ln>
            <a:noFill/>
          </a:ln>
        </p:spPr>
      </p:sp>
      <p:sp>
        <p:nvSpPr>
          <p:cNvPr id="886" name="Google Shape;886;p92"/>
          <p:cNvSpPr/>
          <p:nvPr/>
        </p:nvSpPr>
        <p:spPr>
          <a:xfrm>
            <a:off x="1672891"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887" name="Google Shape;887;p92"/>
          <p:cNvSpPr/>
          <p:nvPr/>
        </p:nvSpPr>
        <p:spPr>
          <a:xfrm>
            <a:off x="5425014" y="1345736"/>
            <a:ext cx="3751250" cy="3860600"/>
          </a:xfrm>
          <a:custGeom>
            <a:avLst/>
            <a:gdLst/>
            <a:ahLst/>
            <a:cxnLst/>
            <a:rect l="l" t="t" r="r" b="b"/>
            <a:pathLst>
              <a:path w="150050" h="154424" extrusionOk="0">
                <a:moveTo>
                  <a:pt x="97566" y="0"/>
                </a:moveTo>
                <a:lnTo>
                  <a:pt x="0" y="57867"/>
                </a:lnTo>
                <a:lnTo>
                  <a:pt x="150050" y="154424"/>
                </a:lnTo>
                <a:close/>
              </a:path>
            </a:pathLst>
          </a:custGeom>
          <a:solidFill>
            <a:srgbClr val="9EDDEF">
              <a:alpha val="29460"/>
            </a:srgbClr>
          </a:solidFill>
          <a:ln>
            <a:noFill/>
          </a:ln>
        </p:spPr>
      </p:sp>
      <p:sp>
        <p:nvSpPr>
          <p:cNvPr id="888" name="Google Shape;888;p92"/>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92"/>
          <p:cNvSpPr txBox="1">
            <a:spLocks noGrp="1"/>
          </p:cNvSpPr>
          <p:nvPr>
            <p:ph type="title"/>
          </p:nvPr>
        </p:nvSpPr>
        <p:spPr>
          <a:xfrm>
            <a:off x="3150162" y="2536338"/>
            <a:ext cx="2843700" cy="108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0" name="Google Shape;890;p92"/>
          <p:cNvSpPr txBox="1">
            <a:spLocks noGrp="1"/>
          </p:cNvSpPr>
          <p:nvPr>
            <p:ph type="title" idx="2" hasCustomPrompt="1"/>
          </p:nvPr>
        </p:nvSpPr>
        <p:spPr>
          <a:xfrm>
            <a:off x="3150226" y="1104400"/>
            <a:ext cx="2843700" cy="126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91" name="Google Shape;891;p92"/>
          <p:cNvSpPr txBox="1">
            <a:spLocks noGrp="1"/>
          </p:cNvSpPr>
          <p:nvPr>
            <p:ph type="subTitle" idx="1"/>
          </p:nvPr>
        </p:nvSpPr>
        <p:spPr>
          <a:xfrm>
            <a:off x="3150162" y="3791875"/>
            <a:ext cx="28437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92" name="Google Shape;892;p92"/>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893" name="Google Shape;893;p92"/>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894" name="Google Shape;894;p92"/>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Section header 7">
  <p:cSld name="CUSTOM_1_1_1_1_1_1_2_1_1_1_1_1_1_1_1_1_1_1_1_1_1_1">
    <p:bg>
      <p:bgPr>
        <a:blipFill>
          <a:blip r:embed="rId2"/>
          <a:stretch>
            <a:fillRect/>
          </a:stretch>
        </a:blipFill>
        <a:effectLst/>
      </p:bgPr>
    </p:bg>
    <p:spTree>
      <p:nvGrpSpPr>
        <p:cNvPr id="1" name="Shape 895"/>
        <p:cNvGrpSpPr/>
        <p:nvPr/>
      </p:nvGrpSpPr>
      <p:grpSpPr>
        <a:xfrm>
          <a:off x="0" y="0"/>
          <a:ext cx="0" cy="0"/>
          <a:chOff x="0" y="0"/>
          <a:chExt cx="0" cy="0"/>
        </a:xfrm>
      </p:grpSpPr>
      <p:sp>
        <p:nvSpPr>
          <p:cNvPr id="896" name="Google Shape;896;p93"/>
          <p:cNvSpPr/>
          <p:nvPr/>
        </p:nvSpPr>
        <p:spPr>
          <a:xfrm>
            <a:off x="4278625" y="3457200"/>
            <a:ext cx="4110775" cy="1867125"/>
          </a:xfrm>
          <a:custGeom>
            <a:avLst/>
            <a:gdLst/>
            <a:ahLst/>
            <a:cxnLst/>
            <a:rect l="l" t="t" r="r" b="b"/>
            <a:pathLst>
              <a:path w="164431" h="74685" extrusionOk="0">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897" name="Google Shape;897;p93"/>
          <p:cNvSpPr/>
          <p:nvPr/>
        </p:nvSpPr>
        <p:spPr>
          <a:xfrm>
            <a:off x="-227861"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898" name="Google Shape;898;p93"/>
          <p:cNvSpPr/>
          <p:nvPr/>
        </p:nvSpPr>
        <p:spPr>
          <a:xfrm>
            <a:off x="5425014" y="1345736"/>
            <a:ext cx="3751250" cy="3860600"/>
          </a:xfrm>
          <a:custGeom>
            <a:avLst/>
            <a:gdLst/>
            <a:ahLst/>
            <a:cxnLst/>
            <a:rect l="l" t="t" r="r" b="b"/>
            <a:pathLst>
              <a:path w="150050" h="154424" extrusionOk="0">
                <a:moveTo>
                  <a:pt x="97566" y="0"/>
                </a:moveTo>
                <a:lnTo>
                  <a:pt x="0" y="57867"/>
                </a:lnTo>
                <a:lnTo>
                  <a:pt x="150050" y="154424"/>
                </a:lnTo>
                <a:close/>
              </a:path>
            </a:pathLst>
          </a:custGeom>
          <a:solidFill>
            <a:srgbClr val="9EDDEF">
              <a:alpha val="29460"/>
            </a:srgbClr>
          </a:solidFill>
          <a:ln>
            <a:noFill/>
          </a:ln>
        </p:spPr>
      </p:sp>
      <p:sp>
        <p:nvSpPr>
          <p:cNvPr id="899" name="Google Shape;899;p93"/>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93"/>
          <p:cNvSpPr txBox="1">
            <a:spLocks noGrp="1"/>
          </p:cNvSpPr>
          <p:nvPr>
            <p:ph type="title"/>
          </p:nvPr>
        </p:nvSpPr>
        <p:spPr>
          <a:xfrm>
            <a:off x="3024350" y="2536338"/>
            <a:ext cx="3095400" cy="108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1" name="Google Shape;901;p93"/>
          <p:cNvSpPr txBox="1">
            <a:spLocks noGrp="1"/>
          </p:cNvSpPr>
          <p:nvPr>
            <p:ph type="title" idx="2" hasCustomPrompt="1"/>
          </p:nvPr>
        </p:nvSpPr>
        <p:spPr>
          <a:xfrm>
            <a:off x="3024420" y="1104400"/>
            <a:ext cx="3095400" cy="126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02" name="Google Shape;902;p93"/>
          <p:cNvSpPr txBox="1">
            <a:spLocks noGrp="1"/>
          </p:cNvSpPr>
          <p:nvPr>
            <p:ph type="subTitle" idx="1"/>
          </p:nvPr>
        </p:nvSpPr>
        <p:spPr>
          <a:xfrm>
            <a:off x="3024350" y="3791875"/>
            <a:ext cx="30954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03" name="Google Shape;903;p93"/>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904" name="Google Shape;904;p93"/>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905" name="Google Shape;905;p93"/>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Section header 8">
  <p:cSld name="CUSTOM_1_1_1_1_1_1_2_1_1_1_1_1_1_1_1_1_1_1_1_1_1_1_1">
    <p:bg>
      <p:bgPr>
        <a:blipFill>
          <a:blip r:embed="rId2"/>
          <a:stretch>
            <a:fillRect/>
          </a:stretch>
        </a:blipFill>
        <a:effectLst/>
      </p:bgPr>
    </p:bg>
    <p:spTree>
      <p:nvGrpSpPr>
        <p:cNvPr id="1" name="Shape 906"/>
        <p:cNvGrpSpPr/>
        <p:nvPr/>
      </p:nvGrpSpPr>
      <p:grpSpPr>
        <a:xfrm>
          <a:off x="0" y="0"/>
          <a:ext cx="0" cy="0"/>
          <a:chOff x="0" y="0"/>
          <a:chExt cx="0" cy="0"/>
        </a:xfrm>
      </p:grpSpPr>
      <p:sp>
        <p:nvSpPr>
          <p:cNvPr id="907" name="Google Shape;907;p94"/>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908" name="Google Shape;908;p94"/>
          <p:cNvSpPr/>
          <p:nvPr/>
        </p:nvSpPr>
        <p:spPr>
          <a:xfrm flipH="1">
            <a:off x="1816614" y="-199750"/>
            <a:ext cx="4203083" cy="1398225"/>
          </a:xfrm>
          <a:custGeom>
            <a:avLst/>
            <a:gdLst/>
            <a:ahLst/>
            <a:cxnLst/>
            <a:rect l="l" t="t" r="r" b="b"/>
            <a:pathLst>
              <a:path w="166789" h="55929" extrusionOk="0">
                <a:moveTo>
                  <a:pt x="0" y="0"/>
                </a:moveTo>
                <a:lnTo>
                  <a:pt x="166789" y="0"/>
                </a:lnTo>
                <a:lnTo>
                  <a:pt x="114355" y="55929"/>
                </a:lnTo>
                <a:close/>
              </a:path>
            </a:pathLst>
          </a:custGeom>
          <a:solidFill>
            <a:srgbClr val="96B3C1">
              <a:alpha val="38840"/>
            </a:srgbClr>
          </a:solidFill>
          <a:ln>
            <a:noFill/>
          </a:ln>
        </p:spPr>
      </p:sp>
      <p:sp>
        <p:nvSpPr>
          <p:cNvPr id="909" name="Google Shape;909;p94"/>
          <p:cNvSpPr/>
          <p:nvPr/>
        </p:nvSpPr>
        <p:spPr>
          <a:xfrm>
            <a:off x="5425014" y="1345736"/>
            <a:ext cx="3751250" cy="3860600"/>
          </a:xfrm>
          <a:custGeom>
            <a:avLst/>
            <a:gdLst/>
            <a:ahLst/>
            <a:cxnLst/>
            <a:rect l="l" t="t" r="r" b="b"/>
            <a:pathLst>
              <a:path w="150050" h="154424" extrusionOk="0">
                <a:moveTo>
                  <a:pt x="97566" y="0"/>
                </a:moveTo>
                <a:lnTo>
                  <a:pt x="0" y="57867"/>
                </a:lnTo>
                <a:lnTo>
                  <a:pt x="150050" y="154424"/>
                </a:lnTo>
                <a:close/>
              </a:path>
            </a:pathLst>
          </a:custGeom>
          <a:solidFill>
            <a:srgbClr val="9EDDEF">
              <a:alpha val="29460"/>
            </a:srgbClr>
          </a:solidFill>
          <a:ln>
            <a:noFill/>
          </a:ln>
        </p:spPr>
      </p:sp>
      <p:sp>
        <p:nvSpPr>
          <p:cNvPr id="910" name="Google Shape;910;p94"/>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94"/>
          <p:cNvSpPr txBox="1">
            <a:spLocks noGrp="1"/>
          </p:cNvSpPr>
          <p:nvPr>
            <p:ph type="title"/>
          </p:nvPr>
        </p:nvSpPr>
        <p:spPr>
          <a:xfrm>
            <a:off x="4416625" y="2536338"/>
            <a:ext cx="4014000" cy="108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12" name="Google Shape;912;p94"/>
          <p:cNvSpPr txBox="1">
            <a:spLocks noGrp="1"/>
          </p:cNvSpPr>
          <p:nvPr>
            <p:ph type="title" idx="2" hasCustomPrompt="1"/>
          </p:nvPr>
        </p:nvSpPr>
        <p:spPr>
          <a:xfrm>
            <a:off x="4416715" y="1104400"/>
            <a:ext cx="4014000" cy="126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3" name="Google Shape;913;p94"/>
          <p:cNvSpPr txBox="1">
            <a:spLocks noGrp="1"/>
          </p:cNvSpPr>
          <p:nvPr>
            <p:ph type="subTitle" idx="1"/>
          </p:nvPr>
        </p:nvSpPr>
        <p:spPr>
          <a:xfrm>
            <a:off x="4416625" y="3791875"/>
            <a:ext cx="40140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14" name="Google Shape;914;p94"/>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915" name="Google Shape;915;p94"/>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916" name="Google Shape;916;p94"/>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Section header 9">
  <p:cSld name="CUSTOM_1_1_1_1_1_1_2_1_1_1_1_1_1_1_1_1_1_1_1_1_1_1_1_1">
    <p:bg>
      <p:bgPr>
        <a:blipFill>
          <a:blip r:embed="rId2"/>
          <a:stretch>
            <a:fillRect/>
          </a:stretch>
        </a:blipFill>
        <a:effectLst/>
      </p:bgPr>
    </p:bg>
    <p:spTree>
      <p:nvGrpSpPr>
        <p:cNvPr id="1" name="Shape 917"/>
        <p:cNvGrpSpPr/>
        <p:nvPr/>
      </p:nvGrpSpPr>
      <p:grpSpPr>
        <a:xfrm>
          <a:off x="0" y="0"/>
          <a:ext cx="0" cy="0"/>
          <a:chOff x="0" y="0"/>
          <a:chExt cx="0" cy="0"/>
        </a:xfrm>
      </p:grpSpPr>
      <p:sp>
        <p:nvSpPr>
          <p:cNvPr id="918" name="Google Shape;918;p95"/>
          <p:cNvSpPr/>
          <p:nvPr/>
        </p:nvSpPr>
        <p:spPr>
          <a:xfrm rot="10800000" flipH="1">
            <a:off x="-74900" y="1635441"/>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919" name="Google Shape;919;p95"/>
          <p:cNvSpPr/>
          <p:nvPr/>
        </p:nvSpPr>
        <p:spPr>
          <a:xfrm rot="10800000" flipH="1">
            <a:off x="-74909" y="-74900"/>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920" name="Google Shape;920;p95"/>
          <p:cNvSpPr/>
          <p:nvPr/>
        </p:nvSpPr>
        <p:spPr>
          <a:xfrm rot="10800000" flipH="1">
            <a:off x="1672891" y="1385757"/>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921" name="Google Shape;921;p95"/>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95"/>
          <p:cNvSpPr txBox="1">
            <a:spLocks noGrp="1"/>
          </p:cNvSpPr>
          <p:nvPr>
            <p:ph type="title"/>
          </p:nvPr>
        </p:nvSpPr>
        <p:spPr>
          <a:xfrm>
            <a:off x="811150" y="2524950"/>
            <a:ext cx="4014000" cy="108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23" name="Google Shape;923;p95"/>
          <p:cNvSpPr txBox="1">
            <a:spLocks noGrp="1"/>
          </p:cNvSpPr>
          <p:nvPr>
            <p:ph type="title" idx="2" hasCustomPrompt="1"/>
          </p:nvPr>
        </p:nvSpPr>
        <p:spPr>
          <a:xfrm>
            <a:off x="811240" y="1093013"/>
            <a:ext cx="4014000" cy="126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24" name="Google Shape;924;p95"/>
          <p:cNvSpPr txBox="1">
            <a:spLocks noGrp="1"/>
          </p:cNvSpPr>
          <p:nvPr>
            <p:ph type="subTitle" idx="1"/>
          </p:nvPr>
        </p:nvSpPr>
        <p:spPr>
          <a:xfrm>
            <a:off x="811150" y="3780488"/>
            <a:ext cx="4014000" cy="37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25" name="Google Shape;925;p95"/>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926" name="Google Shape;926;p95"/>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927" name="Google Shape;927;p95"/>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stretch>
            <a:fillRect/>
          </a:stretch>
        </a:blipFill>
        <a:effectLst/>
      </p:bgPr>
    </p:bg>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1886250" y="1105650"/>
            <a:ext cx="5371500" cy="146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itle and two columns 1">
  <p:cSld name="CUSTOM_3">
    <p:bg>
      <p:bgPr>
        <a:blipFill>
          <a:blip r:embed="rId2"/>
          <a:stretch>
            <a:fillRect/>
          </a:stretch>
        </a:blipFill>
        <a:effectLst/>
      </p:bgPr>
    </p:bg>
    <p:spTree>
      <p:nvGrpSpPr>
        <p:cNvPr id="1" name="Shape 928"/>
        <p:cNvGrpSpPr/>
        <p:nvPr/>
      </p:nvGrpSpPr>
      <p:grpSpPr>
        <a:xfrm>
          <a:off x="0" y="0"/>
          <a:ext cx="0" cy="0"/>
          <a:chOff x="0" y="0"/>
          <a:chExt cx="0" cy="0"/>
        </a:xfrm>
      </p:grpSpPr>
      <p:grpSp>
        <p:nvGrpSpPr>
          <p:cNvPr id="929" name="Google Shape;929;p96"/>
          <p:cNvGrpSpPr/>
          <p:nvPr/>
        </p:nvGrpSpPr>
        <p:grpSpPr>
          <a:xfrm>
            <a:off x="-149800" y="-124843"/>
            <a:ext cx="9363150" cy="5430643"/>
            <a:chOff x="-149800" y="-124843"/>
            <a:chExt cx="9363150" cy="5430643"/>
          </a:xfrm>
        </p:grpSpPr>
        <p:sp>
          <p:nvSpPr>
            <p:cNvPr id="930" name="Google Shape;930;p96"/>
            <p:cNvSpPr/>
            <p:nvPr/>
          </p:nvSpPr>
          <p:spPr>
            <a:xfrm>
              <a:off x="-149800" y="-112350"/>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595959">
                <a:alpha val="16960"/>
              </a:srgbClr>
            </a:solidFill>
            <a:ln>
              <a:noFill/>
            </a:ln>
          </p:spPr>
        </p:sp>
        <p:sp>
          <p:nvSpPr>
            <p:cNvPr id="931" name="Google Shape;931;p96"/>
            <p:cNvSpPr/>
            <p:nvPr/>
          </p:nvSpPr>
          <p:spPr>
            <a:xfrm>
              <a:off x="-149800" y="1164482"/>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F7E5B7">
                <a:alpha val="52679"/>
              </a:srgbClr>
            </a:solidFill>
            <a:ln>
              <a:noFill/>
            </a:ln>
          </p:spPr>
        </p:sp>
        <p:sp>
          <p:nvSpPr>
            <p:cNvPr id="932" name="Google Shape;932;p96"/>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9EDDEF">
                <a:alpha val="29460"/>
              </a:srgbClr>
            </a:solidFill>
            <a:ln>
              <a:noFill/>
            </a:ln>
          </p:spPr>
        </p:sp>
        <p:sp>
          <p:nvSpPr>
            <p:cNvPr id="933" name="Google Shape;933;p96"/>
            <p:cNvSpPr/>
            <p:nvPr/>
          </p:nvSpPr>
          <p:spPr>
            <a:xfrm>
              <a:off x="2983725" y="411975"/>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6B3C1">
                <a:alpha val="38840"/>
              </a:srgbClr>
            </a:solidFill>
            <a:ln>
              <a:noFill/>
            </a:ln>
          </p:spPr>
        </p:sp>
      </p:grpSp>
      <p:sp>
        <p:nvSpPr>
          <p:cNvPr id="934" name="Google Shape;934;p96"/>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96"/>
          <p:cNvSpPr txBox="1">
            <a:spLocks noGrp="1"/>
          </p:cNvSpPr>
          <p:nvPr>
            <p:ph type="subTitle" idx="1"/>
          </p:nvPr>
        </p:nvSpPr>
        <p:spPr>
          <a:xfrm>
            <a:off x="1367325" y="3680301"/>
            <a:ext cx="3100800" cy="64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36" name="Google Shape;936;p96"/>
          <p:cNvSpPr txBox="1">
            <a:spLocks noGrp="1"/>
          </p:cNvSpPr>
          <p:nvPr>
            <p:ph type="subTitle" idx="2"/>
          </p:nvPr>
        </p:nvSpPr>
        <p:spPr>
          <a:xfrm>
            <a:off x="4675875" y="3680301"/>
            <a:ext cx="3100800" cy="64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37" name="Google Shape;937;p96"/>
          <p:cNvSpPr txBox="1">
            <a:spLocks noGrp="1"/>
          </p:cNvSpPr>
          <p:nvPr>
            <p:ph type="title"/>
          </p:nvPr>
        </p:nvSpPr>
        <p:spPr>
          <a:xfrm>
            <a:off x="1371550" y="3400650"/>
            <a:ext cx="31008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solidFill>
                  <a:schemeClr val="accent1"/>
                </a:solidFill>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938" name="Google Shape;938;p96"/>
          <p:cNvSpPr txBox="1">
            <a:spLocks noGrp="1"/>
          </p:cNvSpPr>
          <p:nvPr>
            <p:ph type="title" idx="3"/>
          </p:nvPr>
        </p:nvSpPr>
        <p:spPr>
          <a:xfrm>
            <a:off x="4675875" y="3400650"/>
            <a:ext cx="31008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solidFill>
                  <a:schemeClr val="accent1"/>
                </a:solidFill>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939" name="Google Shape;939;p96"/>
          <p:cNvSpPr txBox="1">
            <a:spLocks noGrp="1"/>
          </p:cNvSpPr>
          <p:nvPr>
            <p:ph type="title" idx="4"/>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a:endParaRPr/>
          </a:p>
        </p:txBody>
      </p:sp>
      <p:cxnSp>
        <p:nvCxnSpPr>
          <p:cNvPr id="940" name="Google Shape;940;p96"/>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941" name="Google Shape;941;p96"/>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itle and one column 2">
  <p:cSld name="CUSTOM_19">
    <p:bg>
      <p:bgPr>
        <a:blipFill>
          <a:blip r:embed="rId2"/>
          <a:stretch>
            <a:fillRect/>
          </a:stretch>
        </a:blipFill>
        <a:effectLst/>
      </p:bgPr>
    </p:bg>
    <p:spTree>
      <p:nvGrpSpPr>
        <p:cNvPr id="1" name="Shape 942"/>
        <p:cNvGrpSpPr/>
        <p:nvPr/>
      </p:nvGrpSpPr>
      <p:grpSpPr>
        <a:xfrm>
          <a:off x="0" y="0"/>
          <a:ext cx="0" cy="0"/>
          <a:chOff x="0" y="0"/>
          <a:chExt cx="0" cy="0"/>
        </a:xfrm>
      </p:grpSpPr>
      <p:sp>
        <p:nvSpPr>
          <p:cNvPr id="943" name="Google Shape;943;p97"/>
          <p:cNvSpPr/>
          <p:nvPr/>
        </p:nvSpPr>
        <p:spPr>
          <a:xfrm rot="10800000">
            <a:off x="1791252" y="3021182"/>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595959">
              <a:alpha val="16960"/>
            </a:srgbClr>
          </a:solidFill>
          <a:ln>
            <a:noFill/>
          </a:ln>
        </p:spPr>
      </p:sp>
      <p:sp>
        <p:nvSpPr>
          <p:cNvPr id="944" name="Google Shape;944;p97"/>
          <p:cNvSpPr/>
          <p:nvPr/>
        </p:nvSpPr>
        <p:spPr>
          <a:xfrm rot="10800000">
            <a:off x="3710841" y="-90416"/>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F7E5B7">
              <a:alpha val="52679"/>
            </a:srgbClr>
          </a:solidFill>
          <a:ln>
            <a:noFill/>
          </a:ln>
        </p:spPr>
      </p:sp>
      <p:sp>
        <p:nvSpPr>
          <p:cNvPr id="945" name="Google Shape;945;p97"/>
          <p:cNvSpPr/>
          <p:nvPr/>
        </p:nvSpPr>
        <p:spPr>
          <a:xfrm>
            <a:off x="-137325" y="961300"/>
            <a:ext cx="3731225" cy="4344500"/>
          </a:xfrm>
          <a:custGeom>
            <a:avLst/>
            <a:gdLst/>
            <a:ahLst/>
            <a:cxnLst/>
            <a:rect l="l" t="t" r="r" b="b"/>
            <a:pathLst>
              <a:path w="149249" h="173780" extrusionOk="0">
                <a:moveTo>
                  <a:pt x="96194" y="167653"/>
                </a:moveTo>
                <a:lnTo>
                  <a:pt x="0" y="173780"/>
                </a:lnTo>
                <a:lnTo>
                  <a:pt x="0" y="0"/>
                </a:lnTo>
                <a:lnTo>
                  <a:pt x="149249" y="151328"/>
                </a:lnTo>
                <a:close/>
              </a:path>
            </a:pathLst>
          </a:custGeom>
          <a:solidFill>
            <a:srgbClr val="9EDDEF">
              <a:alpha val="29460"/>
            </a:srgbClr>
          </a:solidFill>
          <a:ln>
            <a:noFill/>
          </a:ln>
        </p:spPr>
      </p:sp>
      <p:sp>
        <p:nvSpPr>
          <p:cNvPr id="946" name="Google Shape;946;p97"/>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97"/>
          <p:cNvSpPr txBox="1">
            <a:spLocks noGrp="1"/>
          </p:cNvSpPr>
          <p:nvPr>
            <p:ph type="body" idx="1"/>
          </p:nvPr>
        </p:nvSpPr>
        <p:spPr>
          <a:xfrm>
            <a:off x="2078825" y="3802375"/>
            <a:ext cx="5229300" cy="6693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sz="1400">
                <a:latin typeface="Barlow" panose="00000600000000000000"/>
                <a:ea typeface="Barlow" panose="00000600000000000000"/>
                <a:cs typeface="Barlow" panose="00000600000000000000"/>
                <a:sym typeface="Barlow" panose="00000600000000000000"/>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948" name="Google Shape;948;p97"/>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949" name="Google Shape;949;p97"/>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950" name="Google Shape;950;p97"/>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951" name="Google Shape;951;p97"/>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hanks">
  <p:cSld name="CUSTOM_18">
    <p:bg>
      <p:bgPr>
        <a:blipFill>
          <a:blip r:embed="rId2"/>
          <a:stretch>
            <a:fillRect/>
          </a:stretch>
        </a:blipFill>
        <a:effectLst/>
      </p:bgPr>
    </p:bg>
    <p:spTree>
      <p:nvGrpSpPr>
        <p:cNvPr id="1" name="Shape 952"/>
        <p:cNvGrpSpPr/>
        <p:nvPr/>
      </p:nvGrpSpPr>
      <p:grpSpPr>
        <a:xfrm>
          <a:off x="0" y="0"/>
          <a:ext cx="0" cy="0"/>
          <a:chOff x="0" y="0"/>
          <a:chExt cx="0" cy="0"/>
        </a:xfrm>
      </p:grpSpPr>
      <p:grpSp>
        <p:nvGrpSpPr>
          <p:cNvPr id="953" name="Google Shape;953;p98"/>
          <p:cNvGrpSpPr/>
          <p:nvPr/>
        </p:nvGrpSpPr>
        <p:grpSpPr>
          <a:xfrm>
            <a:off x="-152625" y="-124843"/>
            <a:ext cx="9355008" cy="5419676"/>
            <a:chOff x="-152625" y="-124843"/>
            <a:chExt cx="9355008" cy="5419676"/>
          </a:xfrm>
        </p:grpSpPr>
        <p:sp>
          <p:nvSpPr>
            <p:cNvPr id="954" name="Google Shape;954;p98"/>
            <p:cNvSpPr/>
            <p:nvPr/>
          </p:nvSpPr>
          <p:spPr>
            <a:xfrm>
              <a:off x="-149800" y="-112350"/>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F7E5B7">
                <a:alpha val="52679"/>
              </a:srgbClr>
            </a:solidFill>
            <a:ln>
              <a:noFill/>
            </a:ln>
          </p:spPr>
        </p:sp>
        <p:sp>
          <p:nvSpPr>
            <p:cNvPr id="955" name="Google Shape;955;p98"/>
            <p:cNvSpPr/>
            <p:nvPr/>
          </p:nvSpPr>
          <p:spPr>
            <a:xfrm>
              <a:off x="-152625" y="1148825"/>
              <a:ext cx="5483400" cy="4144475"/>
            </a:xfrm>
            <a:custGeom>
              <a:avLst/>
              <a:gdLst/>
              <a:ahLst/>
              <a:cxnLst/>
              <a:rect l="l" t="t" r="r" b="b"/>
              <a:pathLst>
                <a:path w="219336" h="165779" extrusionOk="0">
                  <a:moveTo>
                    <a:pt x="0" y="40581"/>
                  </a:moveTo>
                  <a:lnTo>
                    <a:pt x="113" y="165779"/>
                  </a:lnTo>
                  <a:lnTo>
                    <a:pt x="219336" y="165779"/>
                  </a:lnTo>
                  <a:lnTo>
                    <a:pt x="125233" y="0"/>
                  </a:lnTo>
                  <a:close/>
                </a:path>
              </a:pathLst>
            </a:custGeom>
            <a:solidFill>
              <a:srgbClr val="96B3C1">
                <a:alpha val="38840"/>
              </a:srgbClr>
            </a:solidFill>
            <a:ln>
              <a:noFill/>
            </a:ln>
          </p:spPr>
        </p:sp>
        <p:sp>
          <p:nvSpPr>
            <p:cNvPr id="956" name="Google Shape;956;p98"/>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595959">
                <a:alpha val="16960"/>
              </a:srgbClr>
            </a:solidFill>
            <a:ln>
              <a:noFill/>
            </a:ln>
          </p:spPr>
        </p:sp>
        <p:sp>
          <p:nvSpPr>
            <p:cNvPr id="957" name="Google Shape;957;p98"/>
            <p:cNvSpPr/>
            <p:nvPr/>
          </p:nvSpPr>
          <p:spPr>
            <a:xfrm>
              <a:off x="2972758" y="401008"/>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958" name="Google Shape;958;p98"/>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98"/>
          <p:cNvSpPr txBox="1">
            <a:spLocks noGrp="1"/>
          </p:cNvSpPr>
          <p:nvPr>
            <p:ph type="title"/>
          </p:nvPr>
        </p:nvSpPr>
        <p:spPr>
          <a:xfrm>
            <a:off x="713250" y="748938"/>
            <a:ext cx="7717500" cy="129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60" name="Google Shape;960;p98"/>
          <p:cNvSpPr txBox="1">
            <a:spLocks noGrp="1"/>
          </p:cNvSpPr>
          <p:nvPr>
            <p:ph type="body" idx="1"/>
          </p:nvPr>
        </p:nvSpPr>
        <p:spPr>
          <a:xfrm>
            <a:off x="3068250" y="1958371"/>
            <a:ext cx="3007500" cy="12240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rgbClr val="1D262D"/>
              </a:buClr>
              <a:buSzPts val="1200"/>
              <a:buChar char="●"/>
              <a:defRPr sz="1400">
                <a:solidFill>
                  <a:srgbClr val="1D262D"/>
                </a:solidFill>
              </a:defRPr>
            </a:lvl1pPr>
            <a:lvl2pPr marL="914400" lvl="1" indent="-304800" rtl="0">
              <a:spcBef>
                <a:spcPts val="1600"/>
              </a:spcBef>
              <a:spcAft>
                <a:spcPts val="0"/>
              </a:spcAft>
              <a:buClr>
                <a:srgbClr val="1D262D"/>
              </a:buClr>
              <a:buSzPts val="1200"/>
              <a:buChar char="○"/>
              <a:defRPr sz="1200">
                <a:solidFill>
                  <a:srgbClr val="1D262D"/>
                </a:solidFill>
              </a:defRPr>
            </a:lvl2pPr>
            <a:lvl3pPr marL="1371600" lvl="2" indent="-304800" rtl="0">
              <a:spcBef>
                <a:spcPts val="1600"/>
              </a:spcBef>
              <a:spcAft>
                <a:spcPts val="0"/>
              </a:spcAft>
              <a:buClr>
                <a:srgbClr val="1D262D"/>
              </a:buClr>
              <a:buSzPts val="1200"/>
              <a:buChar char="■"/>
              <a:defRPr sz="1200">
                <a:solidFill>
                  <a:srgbClr val="1D262D"/>
                </a:solidFill>
              </a:defRPr>
            </a:lvl3pPr>
            <a:lvl4pPr marL="1828800" lvl="3" indent="-304800" rtl="0">
              <a:spcBef>
                <a:spcPts val="1600"/>
              </a:spcBef>
              <a:spcAft>
                <a:spcPts val="0"/>
              </a:spcAft>
              <a:buClr>
                <a:srgbClr val="1D262D"/>
              </a:buClr>
              <a:buSzPts val="1200"/>
              <a:buChar char="●"/>
              <a:defRPr sz="1200">
                <a:solidFill>
                  <a:srgbClr val="1D262D"/>
                </a:solidFill>
              </a:defRPr>
            </a:lvl4pPr>
            <a:lvl5pPr marL="2286000" lvl="4" indent="-304800" rtl="0">
              <a:spcBef>
                <a:spcPts val="1600"/>
              </a:spcBef>
              <a:spcAft>
                <a:spcPts val="0"/>
              </a:spcAft>
              <a:buClr>
                <a:srgbClr val="1D262D"/>
              </a:buClr>
              <a:buSzPts val="1200"/>
              <a:buChar char="○"/>
              <a:defRPr sz="1200">
                <a:solidFill>
                  <a:srgbClr val="1D262D"/>
                </a:solidFill>
              </a:defRPr>
            </a:lvl5pPr>
            <a:lvl6pPr marL="2743200" lvl="5" indent="-304800" rtl="0">
              <a:spcBef>
                <a:spcPts val="1600"/>
              </a:spcBef>
              <a:spcAft>
                <a:spcPts val="0"/>
              </a:spcAft>
              <a:buClr>
                <a:srgbClr val="1D262D"/>
              </a:buClr>
              <a:buSzPts val="1200"/>
              <a:buChar char="■"/>
              <a:defRPr sz="1200">
                <a:solidFill>
                  <a:srgbClr val="1D262D"/>
                </a:solidFill>
              </a:defRPr>
            </a:lvl6pPr>
            <a:lvl7pPr marL="3200400" lvl="6" indent="-304800" rtl="0">
              <a:spcBef>
                <a:spcPts val="1600"/>
              </a:spcBef>
              <a:spcAft>
                <a:spcPts val="0"/>
              </a:spcAft>
              <a:buClr>
                <a:srgbClr val="1D262D"/>
              </a:buClr>
              <a:buSzPts val="1200"/>
              <a:buChar char="●"/>
              <a:defRPr sz="1200">
                <a:solidFill>
                  <a:srgbClr val="1D262D"/>
                </a:solidFill>
              </a:defRPr>
            </a:lvl7pPr>
            <a:lvl8pPr marL="3657600" lvl="7" indent="-304800" rtl="0">
              <a:spcBef>
                <a:spcPts val="1600"/>
              </a:spcBef>
              <a:spcAft>
                <a:spcPts val="0"/>
              </a:spcAft>
              <a:buClr>
                <a:srgbClr val="1D262D"/>
              </a:buClr>
              <a:buSzPts val="1200"/>
              <a:buChar char="○"/>
              <a:defRPr sz="1200">
                <a:solidFill>
                  <a:srgbClr val="1D262D"/>
                </a:solidFill>
              </a:defRPr>
            </a:lvl8pPr>
            <a:lvl9pPr marL="4114800" lvl="8" indent="-304800" rtl="0">
              <a:spcBef>
                <a:spcPts val="1600"/>
              </a:spcBef>
              <a:spcAft>
                <a:spcPts val="1600"/>
              </a:spcAft>
              <a:buClr>
                <a:srgbClr val="1D262D"/>
              </a:buClr>
              <a:buSzPts val="1200"/>
              <a:buChar char="■"/>
              <a:defRPr sz="1200">
                <a:solidFill>
                  <a:srgbClr val="1D262D"/>
                </a:solidFill>
              </a:defRPr>
            </a:lvl9pPr>
          </a:lstStyle>
          <a:p>
            <a:endParaRPr/>
          </a:p>
        </p:txBody>
      </p:sp>
      <p:sp>
        <p:nvSpPr>
          <p:cNvPr id="961" name="Google Shape;961;p98"/>
          <p:cNvSpPr txBox="1"/>
          <p:nvPr/>
        </p:nvSpPr>
        <p:spPr>
          <a:xfrm>
            <a:off x="2308225" y="3221200"/>
            <a:ext cx="4525500" cy="690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GB" sz="1100">
                <a:solidFill>
                  <a:schemeClr val="dk1"/>
                </a:solidFill>
                <a:latin typeface="Barlow" panose="00000600000000000000"/>
                <a:ea typeface="Barlow" panose="00000600000000000000"/>
                <a:cs typeface="Barlow" panose="00000600000000000000"/>
                <a:sym typeface="Barlow" panose="00000600000000000000"/>
              </a:rPr>
              <a:t>CREDITS: This presentation template was created by </a:t>
            </a:r>
            <a:r>
              <a:rPr lang="en-GB" sz="1100" b="1">
                <a:solidFill>
                  <a:schemeClr val="dk1"/>
                </a:solidFill>
                <a:uFill>
                  <a:noFill/>
                </a:uFill>
                <a:latin typeface="Barlow" panose="00000600000000000000"/>
                <a:ea typeface="Barlow" panose="00000600000000000000"/>
                <a:cs typeface="Barlow" panose="00000600000000000000"/>
                <a:sym typeface="Barlow" panose="00000600000000000000"/>
                <a:hlinkClick r:id="rId3"/>
              </a:rPr>
              <a:t>Slidesgo</a:t>
            </a:r>
            <a:r>
              <a:rPr lang="en-GB" sz="1100">
                <a:solidFill>
                  <a:schemeClr val="dk1"/>
                </a:solidFill>
                <a:latin typeface="Barlow" panose="00000600000000000000"/>
                <a:ea typeface="Barlow" panose="00000600000000000000"/>
                <a:cs typeface="Barlow" panose="00000600000000000000"/>
                <a:sym typeface="Barlow" panose="00000600000000000000"/>
              </a:rPr>
              <a:t>, and includes icons by </a:t>
            </a:r>
            <a:r>
              <a:rPr lang="en-GB" sz="1100" b="1">
                <a:solidFill>
                  <a:schemeClr val="dk1"/>
                </a:solidFill>
                <a:uFill>
                  <a:noFill/>
                </a:uFill>
                <a:latin typeface="Barlow" panose="00000600000000000000"/>
                <a:ea typeface="Barlow" panose="00000600000000000000"/>
                <a:cs typeface="Barlow" panose="00000600000000000000"/>
                <a:sym typeface="Barlow" panose="00000600000000000000"/>
                <a:hlinkClick r:id="rId4"/>
              </a:rPr>
              <a:t>Flaticon</a:t>
            </a:r>
            <a:r>
              <a:rPr lang="en-GB" sz="1100">
                <a:solidFill>
                  <a:schemeClr val="dk1"/>
                </a:solidFill>
                <a:latin typeface="Barlow" panose="00000600000000000000"/>
                <a:ea typeface="Barlow" panose="00000600000000000000"/>
                <a:cs typeface="Barlow" panose="00000600000000000000"/>
                <a:sym typeface="Barlow" panose="00000600000000000000"/>
              </a:rPr>
              <a:t>, and infographics &amp; images by </a:t>
            </a:r>
            <a:r>
              <a:rPr lang="en-GB" sz="1100" b="1">
                <a:solidFill>
                  <a:schemeClr val="dk1"/>
                </a:solidFill>
                <a:uFill>
                  <a:noFill/>
                </a:uFill>
                <a:latin typeface="Barlow" panose="00000600000000000000"/>
                <a:ea typeface="Barlow" panose="00000600000000000000"/>
                <a:cs typeface="Barlow" panose="00000600000000000000"/>
                <a:sym typeface="Barlow" panose="00000600000000000000"/>
                <a:hlinkClick r:id="rId5"/>
              </a:rPr>
              <a:t>Freepik</a:t>
            </a:r>
            <a:r>
              <a:rPr lang="en-GB" sz="1100">
                <a:solidFill>
                  <a:schemeClr val="dk1"/>
                </a:solidFill>
                <a:latin typeface="Barlow" panose="00000600000000000000"/>
                <a:ea typeface="Barlow" panose="00000600000000000000"/>
                <a:cs typeface="Barlow" panose="00000600000000000000"/>
                <a:sym typeface="Barlow" panose="00000600000000000000"/>
              </a:rPr>
              <a:t> </a:t>
            </a:r>
            <a:endParaRPr sz="1100">
              <a:solidFill>
                <a:schemeClr val="dk1"/>
              </a:solidFill>
              <a:latin typeface="Barlow" panose="00000600000000000000"/>
              <a:ea typeface="Barlow" panose="00000600000000000000"/>
              <a:cs typeface="Barlow" panose="00000600000000000000"/>
              <a:sym typeface="Barlow" panose="00000600000000000000"/>
            </a:endParaRPr>
          </a:p>
        </p:txBody>
      </p:sp>
      <p:cxnSp>
        <p:nvCxnSpPr>
          <p:cNvPr id="962" name="Google Shape;962;p98"/>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963" name="Google Shape;963;p98"/>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itle and one column 3">
  <p:cSld name="CUSTOM_17">
    <p:bg>
      <p:bgPr>
        <a:blipFill>
          <a:blip r:embed="rId2"/>
          <a:stretch>
            <a:fillRect/>
          </a:stretch>
        </a:blipFill>
        <a:effectLst/>
      </p:bgPr>
    </p:bg>
    <p:spTree>
      <p:nvGrpSpPr>
        <p:cNvPr id="1" name="Shape 964"/>
        <p:cNvGrpSpPr/>
        <p:nvPr/>
      </p:nvGrpSpPr>
      <p:grpSpPr>
        <a:xfrm>
          <a:off x="0" y="0"/>
          <a:ext cx="0" cy="0"/>
          <a:chOff x="0" y="0"/>
          <a:chExt cx="0" cy="0"/>
        </a:xfrm>
      </p:grpSpPr>
      <p:grpSp>
        <p:nvGrpSpPr>
          <p:cNvPr id="965" name="Google Shape;965;p99"/>
          <p:cNvGrpSpPr/>
          <p:nvPr/>
        </p:nvGrpSpPr>
        <p:grpSpPr>
          <a:xfrm rot="10800000" flipH="1">
            <a:off x="-138833" y="-124843"/>
            <a:ext cx="9352183" cy="5430643"/>
            <a:chOff x="-138833" y="-124843"/>
            <a:chExt cx="9352183" cy="5430643"/>
          </a:xfrm>
        </p:grpSpPr>
        <p:sp>
          <p:nvSpPr>
            <p:cNvPr id="966" name="Google Shape;966;p99"/>
            <p:cNvSpPr/>
            <p:nvPr/>
          </p:nvSpPr>
          <p:spPr>
            <a:xfrm>
              <a:off x="-138833" y="1175449"/>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96B3C1">
                <a:alpha val="38840"/>
              </a:srgbClr>
            </a:solidFill>
            <a:ln>
              <a:noFill/>
            </a:ln>
          </p:spPr>
        </p:sp>
        <p:sp>
          <p:nvSpPr>
            <p:cNvPr id="967" name="Google Shape;967;p99"/>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595959">
                <a:alpha val="16960"/>
              </a:srgbClr>
            </a:solidFill>
            <a:ln>
              <a:noFill/>
            </a:ln>
          </p:spPr>
        </p:sp>
        <p:sp>
          <p:nvSpPr>
            <p:cNvPr id="968" name="Google Shape;968;p99"/>
            <p:cNvSpPr/>
            <p:nvPr/>
          </p:nvSpPr>
          <p:spPr>
            <a:xfrm>
              <a:off x="2983725" y="411975"/>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969" name="Google Shape;969;p99"/>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99"/>
          <p:cNvSpPr txBox="1">
            <a:spLocks noGrp="1"/>
          </p:cNvSpPr>
          <p:nvPr>
            <p:ph type="body" idx="1"/>
          </p:nvPr>
        </p:nvSpPr>
        <p:spPr>
          <a:xfrm>
            <a:off x="713225" y="1348475"/>
            <a:ext cx="7717500" cy="3255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Barlow" panose="00000600000000000000"/>
              <a:buChar char="●"/>
              <a:defRPr sz="1400">
                <a:latin typeface="Barlow" panose="00000600000000000000"/>
                <a:ea typeface="Barlow" panose="00000600000000000000"/>
                <a:cs typeface="Barlow" panose="00000600000000000000"/>
                <a:sym typeface="Barlow" panose="00000600000000000000"/>
              </a:defRPr>
            </a:lvl1pPr>
            <a:lvl2pPr marL="914400" lvl="1" indent="-317500" rtl="0">
              <a:lnSpc>
                <a:spcPct val="100000"/>
              </a:lnSpc>
              <a:spcBef>
                <a:spcPts val="1600"/>
              </a:spcBef>
              <a:spcAft>
                <a:spcPts val="0"/>
              </a:spcAft>
              <a:buSzPts val="1400"/>
              <a:buChar char="○"/>
              <a:defRPr sz="1100">
                <a:latin typeface="Barlow" panose="00000600000000000000"/>
                <a:ea typeface="Barlow" panose="00000600000000000000"/>
                <a:cs typeface="Barlow" panose="00000600000000000000"/>
                <a:sym typeface="Barlow" panose="00000600000000000000"/>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71" name="Google Shape;971;p99"/>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972" name="Google Shape;972;p99"/>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973" name="Google Shape;973;p99"/>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Background 1">
  <p:cSld name="CUSTOM_1_1_1_1_1_1_1_1">
    <p:bg>
      <p:bgPr>
        <a:blipFill>
          <a:blip r:embed="rId2"/>
          <a:stretch>
            <a:fillRect/>
          </a:stretch>
        </a:blipFill>
        <a:effectLst/>
      </p:bgPr>
    </p:bg>
    <p:spTree>
      <p:nvGrpSpPr>
        <p:cNvPr id="1" name="Shape 974"/>
        <p:cNvGrpSpPr/>
        <p:nvPr/>
      </p:nvGrpSpPr>
      <p:grpSpPr>
        <a:xfrm>
          <a:off x="0" y="0"/>
          <a:ext cx="0" cy="0"/>
          <a:chOff x="0" y="0"/>
          <a:chExt cx="0" cy="0"/>
        </a:xfrm>
      </p:grpSpPr>
      <p:sp>
        <p:nvSpPr>
          <p:cNvPr id="975" name="Google Shape;975;p100"/>
          <p:cNvSpPr/>
          <p:nvPr/>
        </p:nvSpPr>
        <p:spPr>
          <a:xfrm>
            <a:off x="-124850" y="-126358"/>
            <a:ext cx="8626600" cy="3433150"/>
          </a:xfrm>
          <a:custGeom>
            <a:avLst/>
            <a:gdLst/>
            <a:ahLst/>
            <a:cxnLst/>
            <a:rect l="l" t="t" r="r" b="b"/>
            <a:pathLst>
              <a:path w="345064" h="137326" extrusionOk="0">
                <a:moveTo>
                  <a:pt x="0" y="0"/>
                </a:moveTo>
                <a:lnTo>
                  <a:pt x="215728" y="137326"/>
                </a:lnTo>
                <a:lnTo>
                  <a:pt x="345064" y="0"/>
                </a:lnTo>
                <a:close/>
              </a:path>
            </a:pathLst>
          </a:custGeom>
          <a:solidFill>
            <a:srgbClr val="9EDDEF">
              <a:alpha val="29460"/>
            </a:srgbClr>
          </a:solidFill>
          <a:ln>
            <a:noFill/>
          </a:ln>
        </p:spPr>
      </p:sp>
      <p:sp>
        <p:nvSpPr>
          <p:cNvPr id="976" name="Google Shape;976;p100"/>
          <p:cNvSpPr/>
          <p:nvPr/>
        </p:nvSpPr>
        <p:spPr>
          <a:xfrm>
            <a:off x="5836207" y="-82490"/>
            <a:ext cx="3445650" cy="5180950"/>
          </a:xfrm>
          <a:custGeom>
            <a:avLst/>
            <a:gdLst/>
            <a:ahLst/>
            <a:cxnLst/>
            <a:rect l="l" t="t" r="r" b="b"/>
            <a:pathLst>
              <a:path w="137826" h="207238" extrusionOk="0">
                <a:moveTo>
                  <a:pt x="104368" y="0"/>
                </a:moveTo>
                <a:lnTo>
                  <a:pt x="137826" y="0"/>
                </a:lnTo>
                <a:lnTo>
                  <a:pt x="137826" y="207238"/>
                </a:lnTo>
                <a:lnTo>
                  <a:pt x="0" y="111859"/>
                </a:lnTo>
                <a:close/>
              </a:path>
            </a:pathLst>
          </a:custGeom>
          <a:solidFill>
            <a:srgbClr val="595959">
              <a:alpha val="16960"/>
            </a:srgbClr>
          </a:solidFill>
          <a:ln>
            <a:noFill/>
          </a:ln>
        </p:spPr>
      </p:sp>
      <p:sp>
        <p:nvSpPr>
          <p:cNvPr id="977" name="Google Shape;977;p100"/>
          <p:cNvSpPr/>
          <p:nvPr/>
        </p:nvSpPr>
        <p:spPr>
          <a:xfrm>
            <a:off x="-137325" y="-124850"/>
            <a:ext cx="3770225" cy="3870125"/>
          </a:xfrm>
          <a:custGeom>
            <a:avLst/>
            <a:gdLst/>
            <a:ahLst/>
            <a:cxnLst/>
            <a:rect l="l" t="t" r="r" b="b"/>
            <a:pathLst>
              <a:path w="150809" h="154805" extrusionOk="0">
                <a:moveTo>
                  <a:pt x="1498" y="0"/>
                </a:moveTo>
                <a:lnTo>
                  <a:pt x="150809" y="95879"/>
                </a:lnTo>
                <a:lnTo>
                  <a:pt x="51435" y="154805"/>
                </a:lnTo>
                <a:lnTo>
                  <a:pt x="0" y="154805"/>
                </a:lnTo>
                <a:close/>
              </a:path>
            </a:pathLst>
          </a:custGeom>
          <a:solidFill>
            <a:srgbClr val="96B3C1">
              <a:alpha val="38840"/>
            </a:srgbClr>
          </a:solidFill>
          <a:ln>
            <a:noFill/>
          </a:ln>
        </p:spPr>
      </p:sp>
      <p:sp>
        <p:nvSpPr>
          <p:cNvPr id="978" name="Google Shape;978;p100"/>
          <p:cNvSpPr/>
          <p:nvPr/>
        </p:nvSpPr>
        <p:spPr>
          <a:xfrm>
            <a:off x="-65800" y="2281125"/>
            <a:ext cx="5351875" cy="2917200"/>
          </a:xfrm>
          <a:custGeom>
            <a:avLst/>
            <a:gdLst/>
            <a:ahLst/>
            <a:cxnLst/>
            <a:rect l="l" t="t" r="r" b="b"/>
            <a:pathLst>
              <a:path w="214075" h="116688" extrusionOk="0">
                <a:moveTo>
                  <a:pt x="211881" y="116688"/>
                </a:moveTo>
                <a:lnTo>
                  <a:pt x="0" y="116688"/>
                </a:lnTo>
                <a:lnTo>
                  <a:pt x="0" y="58783"/>
                </a:lnTo>
                <a:lnTo>
                  <a:pt x="48255" y="58783"/>
                </a:lnTo>
                <a:lnTo>
                  <a:pt x="147396" y="0"/>
                </a:lnTo>
                <a:lnTo>
                  <a:pt x="214075" y="41236"/>
                </a:lnTo>
                <a:close/>
              </a:path>
            </a:pathLst>
          </a:custGeom>
          <a:solidFill>
            <a:srgbClr val="F7E5B7">
              <a:alpha val="52679"/>
            </a:srgbClr>
          </a:solidFill>
          <a:ln>
            <a:noFill/>
          </a:ln>
        </p:spPr>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Background 2">
  <p:cSld name="CUSTOM_1_1_1_1_1_1_1_1_1">
    <p:bg>
      <p:bgPr>
        <a:blipFill>
          <a:blip r:embed="rId2"/>
          <a:stretch>
            <a:fillRect/>
          </a:stretch>
        </a:blipFill>
        <a:effectLst/>
      </p:bgPr>
    </p:bg>
    <p:spTree>
      <p:nvGrpSpPr>
        <p:cNvPr id="1" name="Shape 979"/>
        <p:cNvGrpSpPr/>
        <p:nvPr/>
      </p:nvGrpSpPr>
      <p:grpSpPr>
        <a:xfrm>
          <a:off x="0" y="0"/>
          <a:ext cx="0" cy="0"/>
          <a:chOff x="0" y="0"/>
          <a:chExt cx="0" cy="0"/>
        </a:xfrm>
      </p:grpSpPr>
      <p:sp>
        <p:nvSpPr>
          <p:cNvPr id="980" name="Google Shape;980;p101"/>
          <p:cNvSpPr/>
          <p:nvPr/>
        </p:nvSpPr>
        <p:spPr>
          <a:xfrm rot="10800000">
            <a:off x="2684116" y="-137325"/>
            <a:ext cx="6629125" cy="2933800"/>
          </a:xfrm>
          <a:custGeom>
            <a:avLst/>
            <a:gdLst/>
            <a:ahLst/>
            <a:cxnLst/>
            <a:rect l="l" t="t" r="r" b="b"/>
            <a:pathLst>
              <a:path w="265165" h="117352" extrusionOk="0">
                <a:moveTo>
                  <a:pt x="155803" y="0"/>
                </a:moveTo>
                <a:lnTo>
                  <a:pt x="218724" y="40948"/>
                </a:lnTo>
                <a:lnTo>
                  <a:pt x="265165" y="117352"/>
                </a:lnTo>
                <a:lnTo>
                  <a:pt x="0" y="117352"/>
                </a:lnTo>
                <a:lnTo>
                  <a:pt x="0" y="58426"/>
                </a:lnTo>
                <a:lnTo>
                  <a:pt x="57427" y="58426"/>
                </a:lnTo>
                <a:close/>
              </a:path>
            </a:pathLst>
          </a:custGeom>
          <a:solidFill>
            <a:srgbClr val="F7E5B7">
              <a:alpha val="52679"/>
            </a:srgbClr>
          </a:solidFill>
          <a:ln>
            <a:noFill/>
          </a:ln>
        </p:spPr>
      </p:sp>
      <p:sp>
        <p:nvSpPr>
          <p:cNvPr id="981" name="Google Shape;981;p101"/>
          <p:cNvSpPr/>
          <p:nvPr/>
        </p:nvSpPr>
        <p:spPr>
          <a:xfrm>
            <a:off x="2883850" y="3632900"/>
            <a:ext cx="6354475" cy="1598000"/>
          </a:xfrm>
          <a:custGeom>
            <a:avLst/>
            <a:gdLst/>
            <a:ahLst/>
            <a:cxnLst/>
            <a:rect l="l" t="t" r="r" b="b"/>
            <a:pathLst>
              <a:path w="254179" h="63920" extrusionOk="0">
                <a:moveTo>
                  <a:pt x="153806" y="0"/>
                </a:moveTo>
                <a:lnTo>
                  <a:pt x="0" y="63920"/>
                </a:lnTo>
                <a:lnTo>
                  <a:pt x="254179" y="63920"/>
                </a:lnTo>
                <a:close/>
              </a:path>
            </a:pathLst>
          </a:custGeom>
          <a:solidFill>
            <a:srgbClr val="96B3C1">
              <a:alpha val="38840"/>
            </a:srgbClr>
          </a:solidFill>
          <a:ln>
            <a:noFill/>
          </a:ln>
        </p:spPr>
      </p:sp>
      <p:sp>
        <p:nvSpPr>
          <p:cNvPr id="982" name="Google Shape;982;p101"/>
          <p:cNvSpPr/>
          <p:nvPr/>
        </p:nvSpPr>
        <p:spPr>
          <a:xfrm>
            <a:off x="-87400" y="-112350"/>
            <a:ext cx="3932550" cy="5318275"/>
          </a:xfrm>
          <a:custGeom>
            <a:avLst/>
            <a:gdLst/>
            <a:ahLst/>
            <a:cxnLst/>
            <a:rect l="l" t="t" r="r" b="b"/>
            <a:pathLst>
              <a:path w="157302" h="212731" extrusionOk="0">
                <a:moveTo>
                  <a:pt x="157302" y="75904"/>
                </a:moveTo>
                <a:lnTo>
                  <a:pt x="120848" y="212731"/>
                </a:lnTo>
                <a:lnTo>
                  <a:pt x="0" y="212731"/>
                </a:lnTo>
                <a:lnTo>
                  <a:pt x="0" y="0"/>
                </a:lnTo>
                <a:lnTo>
                  <a:pt x="111859" y="0"/>
                </a:lnTo>
                <a:close/>
              </a:path>
            </a:pathLst>
          </a:custGeom>
          <a:solidFill>
            <a:srgbClr val="595959">
              <a:alpha val="16960"/>
            </a:srgbClr>
          </a:solidFill>
          <a:ln>
            <a:noFill/>
          </a:ln>
        </p:spPr>
      </p:sp>
      <p:sp>
        <p:nvSpPr>
          <p:cNvPr id="983" name="Google Shape;983;p101"/>
          <p:cNvSpPr/>
          <p:nvPr/>
        </p:nvSpPr>
        <p:spPr>
          <a:xfrm>
            <a:off x="5425014" y="1345736"/>
            <a:ext cx="3751250" cy="3860600"/>
          </a:xfrm>
          <a:custGeom>
            <a:avLst/>
            <a:gdLst/>
            <a:ahLst/>
            <a:cxnLst/>
            <a:rect l="l" t="t" r="r" b="b"/>
            <a:pathLst>
              <a:path w="150050" h="154424" extrusionOk="0">
                <a:moveTo>
                  <a:pt x="97566" y="0"/>
                </a:moveTo>
                <a:lnTo>
                  <a:pt x="0" y="57867"/>
                </a:lnTo>
                <a:lnTo>
                  <a:pt x="150050" y="154424"/>
                </a:lnTo>
                <a:close/>
              </a:path>
            </a:pathLst>
          </a:custGeom>
          <a:solidFill>
            <a:srgbClr val="9EDDEF">
              <a:alpha val="29460"/>
            </a:srgbClr>
          </a:solidFill>
          <a:ln>
            <a:noFill/>
          </a:ln>
        </p:spPr>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Background 3">
  <p:cSld name="CUSTOM_1_1_1_1_1_1_1_1_1_1">
    <p:bg>
      <p:bgPr>
        <a:blipFill>
          <a:blip r:embed="rId2"/>
          <a:stretch>
            <a:fillRect/>
          </a:stretch>
        </a:blipFill>
        <a:effectLst/>
      </p:bgPr>
    </p:bg>
    <p:spTree>
      <p:nvGrpSpPr>
        <p:cNvPr id="1" name="Shape 984"/>
        <p:cNvGrpSpPr/>
        <p:nvPr/>
      </p:nvGrpSpPr>
      <p:grpSpPr>
        <a:xfrm>
          <a:off x="0" y="0"/>
          <a:ext cx="0" cy="0"/>
          <a:chOff x="0" y="0"/>
          <a:chExt cx="0" cy="0"/>
        </a:xfrm>
      </p:grpSpPr>
      <p:sp>
        <p:nvSpPr>
          <p:cNvPr id="985" name="Google Shape;985;p102"/>
          <p:cNvSpPr/>
          <p:nvPr/>
        </p:nvSpPr>
        <p:spPr>
          <a:xfrm>
            <a:off x="-239800" y="-124825"/>
            <a:ext cx="4422355" cy="5368200"/>
          </a:xfrm>
          <a:custGeom>
            <a:avLst/>
            <a:gdLst/>
            <a:ahLst/>
            <a:cxnLst/>
            <a:rect l="l" t="t" r="r" b="b"/>
            <a:pathLst>
              <a:path w="174280" h="214728" extrusionOk="0">
                <a:moveTo>
                  <a:pt x="2997" y="0"/>
                </a:moveTo>
                <a:lnTo>
                  <a:pt x="174280" y="125341"/>
                </a:lnTo>
                <a:lnTo>
                  <a:pt x="174280" y="214728"/>
                </a:lnTo>
                <a:lnTo>
                  <a:pt x="0" y="214728"/>
                </a:lnTo>
                <a:lnTo>
                  <a:pt x="0" y="4993"/>
                </a:lnTo>
                <a:close/>
              </a:path>
            </a:pathLst>
          </a:custGeom>
          <a:solidFill>
            <a:srgbClr val="F7E5B7">
              <a:alpha val="52679"/>
            </a:srgbClr>
          </a:solidFill>
          <a:ln>
            <a:noFill/>
          </a:ln>
        </p:spPr>
      </p:sp>
      <p:sp>
        <p:nvSpPr>
          <p:cNvPr id="986" name="Google Shape;986;p102"/>
          <p:cNvSpPr/>
          <p:nvPr/>
        </p:nvSpPr>
        <p:spPr>
          <a:xfrm>
            <a:off x="4182502" y="1960030"/>
            <a:ext cx="4219583" cy="3295825"/>
          </a:xfrm>
          <a:custGeom>
            <a:avLst/>
            <a:gdLst/>
            <a:ahLst/>
            <a:cxnLst/>
            <a:rect l="l" t="t" r="r" b="b"/>
            <a:pathLst>
              <a:path w="166289" h="131833" extrusionOk="0">
                <a:moveTo>
                  <a:pt x="0" y="131833"/>
                </a:moveTo>
                <a:lnTo>
                  <a:pt x="12484" y="131334"/>
                </a:lnTo>
                <a:lnTo>
                  <a:pt x="166289" y="131334"/>
                </a:lnTo>
                <a:lnTo>
                  <a:pt x="95878" y="0"/>
                </a:lnTo>
                <a:lnTo>
                  <a:pt x="0" y="42946"/>
                </a:lnTo>
                <a:close/>
              </a:path>
            </a:pathLst>
          </a:custGeom>
          <a:solidFill>
            <a:srgbClr val="9EDDEF">
              <a:alpha val="29460"/>
            </a:srgbClr>
          </a:solidFill>
          <a:ln>
            <a:noFill/>
          </a:ln>
        </p:spPr>
      </p:sp>
      <p:sp>
        <p:nvSpPr>
          <p:cNvPr id="987" name="Google Shape;987;p102"/>
          <p:cNvSpPr/>
          <p:nvPr/>
        </p:nvSpPr>
        <p:spPr>
          <a:xfrm>
            <a:off x="-151090" y="-99863"/>
            <a:ext cx="6918621" cy="3121050"/>
          </a:xfrm>
          <a:custGeom>
            <a:avLst/>
            <a:gdLst/>
            <a:ahLst/>
            <a:cxnLst/>
            <a:rect l="l" t="t" r="r" b="b"/>
            <a:pathLst>
              <a:path w="272655" h="124842" extrusionOk="0">
                <a:moveTo>
                  <a:pt x="0" y="0"/>
                </a:moveTo>
                <a:lnTo>
                  <a:pt x="272655" y="0"/>
                </a:lnTo>
                <a:lnTo>
                  <a:pt x="266164" y="82895"/>
                </a:lnTo>
                <a:lnTo>
                  <a:pt x="171284" y="124842"/>
                </a:lnTo>
                <a:close/>
              </a:path>
            </a:pathLst>
          </a:custGeom>
          <a:solidFill>
            <a:srgbClr val="96B3C1">
              <a:alpha val="38840"/>
            </a:srgbClr>
          </a:solidFill>
          <a:ln>
            <a:noFill/>
          </a:ln>
        </p:spPr>
      </p:sp>
      <p:sp>
        <p:nvSpPr>
          <p:cNvPr id="988" name="Google Shape;988;p102"/>
          <p:cNvSpPr/>
          <p:nvPr/>
        </p:nvSpPr>
        <p:spPr>
          <a:xfrm>
            <a:off x="6626802" y="1954877"/>
            <a:ext cx="2785600" cy="3323000"/>
          </a:xfrm>
          <a:custGeom>
            <a:avLst/>
            <a:gdLst/>
            <a:ahLst/>
            <a:cxnLst/>
            <a:rect l="l" t="t" r="r" b="b"/>
            <a:pathLst>
              <a:path w="111424" h="132920" extrusionOk="0">
                <a:moveTo>
                  <a:pt x="0" y="878"/>
                </a:moveTo>
                <a:lnTo>
                  <a:pt x="71505" y="132920"/>
                </a:lnTo>
                <a:lnTo>
                  <a:pt x="111424" y="132920"/>
                </a:lnTo>
                <a:lnTo>
                  <a:pt x="107038" y="0"/>
                </a:lnTo>
                <a:close/>
              </a:path>
            </a:pathLst>
          </a:custGeom>
          <a:solidFill>
            <a:srgbClr val="595959">
              <a:alpha val="16960"/>
            </a:srgbClr>
          </a:solid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Background 4">
  <p:cSld name="CUSTOM_1_1_1_1_1_1_1_1_2">
    <p:bg>
      <p:bgPr>
        <a:blipFill>
          <a:blip r:embed="rId2"/>
          <a:stretch>
            <a:fillRect/>
          </a:stretch>
        </a:blipFill>
        <a:effectLst/>
      </p:bgPr>
    </p:bg>
    <p:spTree>
      <p:nvGrpSpPr>
        <p:cNvPr id="1" name="Shape 98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9" Type="http://schemas.openxmlformats.org/officeDocument/2006/relationships/slideLayout" Target="../slideLayouts/slideLayout76.xml"/><Relationship Id="rId21" Type="http://schemas.openxmlformats.org/officeDocument/2006/relationships/slideLayout" Target="../slideLayouts/slideLayout58.xml"/><Relationship Id="rId34" Type="http://schemas.openxmlformats.org/officeDocument/2006/relationships/slideLayout" Target="../slideLayouts/slideLayout71.xml"/><Relationship Id="rId42" Type="http://schemas.openxmlformats.org/officeDocument/2006/relationships/slideLayout" Target="../slideLayouts/slideLayout79.xml"/><Relationship Id="rId47" Type="http://schemas.openxmlformats.org/officeDocument/2006/relationships/slideLayout" Target="../slideLayouts/slideLayout84.xml"/><Relationship Id="rId50" Type="http://schemas.openxmlformats.org/officeDocument/2006/relationships/slideLayout" Target="../slideLayouts/slideLayout87.xml"/><Relationship Id="rId55" Type="http://schemas.openxmlformats.org/officeDocument/2006/relationships/slideLayout" Target="../slideLayouts/slideLayout92.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41" Type="http://schemas.openxmlformats.org/officeDocument/2006/relationships/slideLayout" Target="../slideLayouts/slideLayout78.xml"/><Relationship Id="rId54" Type="http://schemas.openxmlformats.org/officeDocument/2006/relationships/slideLayout" Target="../slideLayouts/slideLayout91.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37" Type="http://schemas.openxmlformats.org/officeDocument/2006/relationships/slideLayout" Target="../slideLayouts/slideLayout74.xml"/><Relationship Id="rId40" Type="http://schemas.openxmlformats.org/officeDocument/2006/relationships/slideLayout" Target="../slideLayouts/slideLayout77.xml"/><Relationship Id="rId45" Type="http://schemas.openxmlformats.org/officeDocument/2006/relationships/slideLayout" Target="../slideLayouts/slideLayout82.xml"/><Relationship Id="rId53" Type="http://schemas.openxmlformats.org/officeDocument/2006/relationships/slideLayout" Target="../slideLayouts/slideLayout90.xml"/><Relationship Id="rId58" Type="http://schemas.openxmlformats.org/officeDocument/2006/relationships/slideLayout" Target="../slideLayouts/slideLayout95.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36" Type="http://schemas.openxmlformats.org/officeDocument/2006/relationships/slideLayout" Target="../slideLayouts/slideLayout73.xml"/><Relationship Id="rId49" Type="http://schemas.openxmlformats.org/officeDocument/2006/relationships/slideLayout" Target="../slideLayouts/slideLayout86.xml"/><Relationship Id="rId57" Type="http://schemas.openxmlformats.org/officeDocument/2006/relationships/slideLayout" Target="../slideLayouts/slideLayout94.xml"/><Relationship Id="rId61" Type="http://schemas.openxmlformats.org/officeDocument/2006/relationships/theme" Target="../theme/theme2.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4" Type="http://schemas.openxmlformats.org/officeDocument/2006/relationships/slideLayout" Target="../slideLayouts/slideLayout81.xml"/><Relationship Id="rId52" Type="http://schemas.openxmlformats.org/officeDocument/2006/relationships/slideLayout" Target="../slideLayouts/slideLayout89.xml"/><Relationship Id="rId60" Type="http://schemas.openxmlformats.org/officeDocument/2006/relationships/slideLayout" Target="../slideLayouts/slideLayout9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 Id="rId35" Type="http://schemas.openxmlformats.org/officeDocument/2006/relationships/slideLayout" Target="../slideLayouts/slideLayout72.xml"/><Relationship Id="rId43" Type="http://schemas.openxmlformats.org/officeDocument/2006/relationships/slideLayout" Target="../slideLayouts/slideLayout80.xml"/><Relationship Id="rId48" Type="http://schemas.openxmlformats.org/officeDocument/2006/relationships/slideLayout" Target="../slideLayouts/slideLayout85.xml"/><Relationship Id="rId56" Type="http://schemas.openxmlformats.org/officeDocument/2006/relationships/slideLayout" Target="../slideLayouts/slideLayout93.xml"/><Relationship Id="rId8" Type="http://schemas.openxmlformats.org/officeDocument/2006/relationships/slideLayout" Target="../slideLayouts/slideLayout45.xml"/><Relationship Id="rId51" Type="http://schemas.openxmlformats.org/officeDocument/2006/relationships/slideLayout" Target="../slideLayouts/slideLayout88.xml"/><Relationship Id="rId3" Type="http://schemas.openxmlformats.org/officeDocument/2006/relationships/slideLayout" Target="../slideLayouts/slideLayout40.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slideLayout" Target="../slideLayouts/slideLayout70.xml"/><Relationship Id="rId38" Type="http://schemas.openxmlformats.org/officeDocument/2006/relationships/slideLayout" Target="../slideLayouts/slideLayout75.xml"/><Relationship Id="rId46" Type="http://schemas.openxmlformats.org/officeDocument/2006/relationships/slideLayout" Target="../slideLayouts/slideLayout83.xml"/><Relationship Id="rId59" Type="http://schemas.openxmlformats.org/officeDocument/2006/relationships/slideLayout" Target="../slideLayouts/slideLayout9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3000"/>
              <a:buFont typeface="Barlow Condensed Light" panose="00000606000000000000"/>
              <a:buNone/>
              <a:defRPr sz="3000">
                <a:solidFill>
                  <a:schemeClr val="hlink"/>
                </a:solidFill>
                <a:latin typeface="Barlow Condensed Light" panose="00000606000000000000"/>
                <a:ea typeface="Barlow Condensed Light" panose="00000606000000000000"/>
                <a:cs typeface="Barlow Condensed Light" panose="00000606000000000000"/>
                <a:sym typeface="Barlow Condensed Light" panose="00000606000000000000"/>
              </a:defRPr>
            </a:lvl1pPr>
            <a:lvl2pPr lvl="1">
              <a:spcBef>
                <a:spcPts val="0"/>
              </a:spcBef>
              <a:spcAft>
                <a:spcPts val="0"/>
              </a:spcAft>
              <a:buClr>
                <a:schemeClr val="hlink"/>
              </a:buClr>
              <a:buSzPts val="3000"/>
              <a:buFont typeface="Barlow Condensed Light" panose="00000606000000000000"/>
              <a:buNone/>
              <a:defRPr sz="3000">
                <a:solidFill>
                  <a:schemeClr val="hlink"/>
                </a:solidFill>
                <a:latin typeface="Barlow Condensed Light" panose="00000606000000000000"/>
                <a:ea typeface="Barlow Condensed Light" panose="00000606000000000000"/>
                <a:cs typeface="Barlow Condensed Light" panose="00000606000000000000"/>
                <a:sym typeface="Barlow Condensed Light" panose="00000606000000000000"/>
              </a:defRPr>
            </a:lvl2pPr>
            <a:lvl3pPr lvl="2">
              <a:spcBef>
                <a:spcPts val="0"/>
              </a:spcBef>
              <a:spcAft>
                <a:spcPts val="0"/>
              </a:spcAft>
              <a:buClr>
                <a:schemeClr val="hlink"/>
              </a:buClr>
              <a:buSzPts val="3000"/>
              <a:buFont typeface="Barlow Condensed Light" panose="00000606000000000000"/>
              <a:buNone/>
              <a:defRPr sz="3000">
                <a:solidFill>
                  <a:schemeClr val="hlink"/>
                </a:solidFill>
                <a:latin typeface="Barlow Condensed Light" panose="00000606000000000000"/>
                <a:ea typeface="Barlow Condensed Light" panose="00000606000000000000"/>
                <a:cs typeface="Barlow Condensed Light" panose="00000606000000000000"/>
                <a:sym typeface="Barlow Condensed Light" panose="00000606000000000000"/>
              </a:defRPr>
            </a:lvl3pPr>
            <a:lvl4pPr lvl="3">
              <a:spcBef>
                <a:spcPts val="0"/>
              </a:spcBef>
              <a:spcAft>
                <a:spcPts val="0"/>
              </a:spcAft>
              <a:buClr>
                <a:schemeClr val="hlink"/>
              </a:buClr>
              <a:buSzPts val="3000"/>
              <a:buFont typeface="Barlow Condensed Light" panose="00000606000000000000"/>
              <a:buNone/>
              <a:defRPr sz="3000">
                <a:solidFill>
                  <a:schemeClr val="hlink"/>
                </a:solidFill>
                <a:latin typeface="Barlow Condensed Light" panose="00000606000000000000"/>
                <a:ea typeface="Barlow Condensed Light" panose="00000606000000000000"/>
                <a:cs typeface="Barlow Condensed Light" panose="00000606000000000000"/>
                <a:sym typeface="Barlow Condensed Light" panose="00000606000000000000"/>
              </a:defRPr>
            </a:lvl4pPr>
            <a:lvl5pPr lvl="4">
              <a:spcBef>
                <a:spcPts val="0"/>
              </a:spcBef>
              <a:spcAft>
                <a:spcPts val="0"/>
              </a:spcAft>
              <a:buClr>
                <a:schemeClr val="hlink"/>
              </a:buClr>
              <a:buSzPts val="3000"/>
              <a:buFont typeface="Barlow Condensed Light" panose="00000606000000000000"/>
              <a:buNone/>
              <a:defRPr sz="3000">
                <a:solidFill>
                  <a:schemeClr val="hlink"/>
                </a:solidFill>
                <a:latin typeface="Barlow Condensed Light" panose="00000606000000000000"/>
                <a:ea typeface="Barlow Condensed Light" panose="00000606000000000000"/>
                <a:cs typeface="Barlow Condensed Light" panose="00000606000000000000"/>
                <a:sym typeface="Barlow Condensed Light" panose="00000606000000000000"/>
              </a:defRPr>
            </a:lvl5pPr>
            <a:lvl6pPr lvl="5">
              <a:spcBef>
                <a:spcPts val="0"/>
              </a:spcBef>
              <a:spcAft>
                <a:spcPts val="0"/>
              </a:spcAft>
              <a:buClr>
                <a:schemeClr val="hlink"/>
              </a:buClr>
              <a:buSzPts val="3000"/>
              <a:buFont typeface="Barlow Condensed Light" panose="00000606000000000000"/>
              <a:buNone/>
              <a:defRPr sz="3000">
                <a:solidFill>
                  <a:schemeClr val="hlink"/>
                </a:solidFill>
                <a:latin typeface="Barlow Condensed Light" panose="00000606000000000000"/>
                <a:ea typeface="Barlow Condensed Light" panose="00000606000000000000"/>
                <a:cs typeface="Barlow Condensed Light" panose="00000606000000000000"/>
                <a:sym typeface="Barlow Condensed Light" panose="00000606000000000000"/>
              </a:defRPr>
            </a:lvl6pPr>
            <a:lvl7pPr lvl="6">
              <a:spcBef>
                <a:spcPts val="0"/>
              </a:spcBef>
              <a:spcAft>
                <a:spcPts val="0"/>
              </a:spcAft>
              <a:buClr>
                <a:schemeClr val="hlink"/>
              </a:buClr>
              <a:buSzPts val="3000"/>
              <a:buFont typeface="Barlow Condensed Light" panose="00000606000000000000"/>
              <a:buNone/>
              <a:defRPr sz="3000">
                <a:solidFill>
                  <a:schemeClr val="hlink"/>
                </a:solidFill>
                <a:latin typeface="Barlow Condensed Light" panose="00000606000000000000"/>
                <a:ea typeface="Barlow Condensed Light" panose="00000606000000000000"/>
                <a:cs typeface="Barlow Condensed Light" panose="00000606000000000000"/>
                <a:sym typeface="Barlow Condensed Light" panose="00000606000000000000"/>
              </a:defRPr>
            </a:lvl7pPr>
            <a:lvl8pPr lvl="7">
              <a:spcBef>
                <a:spcPts val="0"/>
              </a:spcBef>
              <a:spcAft>
                <a:spcPts val="0"/>
              </a:spcAft>
              <a:buClr>
                <a:schemeClr val="hlink"/>
              </a:buClr>
              <a:buSzPts val="3000"/>
              <a:buFont typeface="Barlow Condensed Light" panose="00000606000000000000"/>
              <a:buNone/>
              <a:defRPr sz="3000">
                <a:solidFill>
                  <a:schemeClr val="hlink"/>
                </a:solidFill>
                <a:latin typeface="Barlow Condensed Light" panose="00000606000000000000"/>
                <a:ea typeface="Barlow Condensed Light" panose="00000606000000000000"/>
                <a:cs typeface="Barlow Condensed Light" panose="00000606000000000000"/>
                <a:sym typeface="Barlow Condensed Light" panose="00000606000000000000"/>
              </a:defRPr>
            </a:lvl8pPr>
            <a:lvl9pPr lvl="8">
              <a:spcBef>
                <a:spcPts val="0"/>
              </a:spcBef>
              <a:spcAft>
                <a:spcPts val="0"/>
              </a:spcAft>
              <a:buClr>
                <a:schemeClr val="hlink"/>
              </a:buClr>
              <a:buSzPts val="3000"/>
              <a:buFont typeface="Barlow Condensed Light" panose="00000606000000000000"/>
              <a:buNone/>
              <a:defRPr sz="3000">
                <a:solidFill>
                  <a:schemeClr val="hlink"/>
                </a:solidFill>
                <a:latin typeface="Barlow Condensed Light" panose="00000606000000000000"/>
                <a:ea typeface="Barlow Condensed Light" panose="00000606000000000000"/>
                <a:cs typeface="Barlow Condensed Light" panose="00000606000000000000"/>
                <a:sym typeface="Barlow Condensed Light" panose="00000606000000000000"/>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hlink"/>
              </a:buClr>
              <a:buSzPts val="1800"/>
              <a:buFont typeface="Barlow" panose="00000600000000000000"/>
              <a:buChar char="●"/>
              <a:defRPr sz="1800">
                <a:solidFill>
                  <a:schemeClr val="hlink"/>
                </a:solidFill>
                <a:latin typeface="Barlow" panose="00000600000000000000"/>
                <a:ea typeface="Barlow" panose="00000600000000000000"/>
                <a:cs typeface="Barlow" panose="00000600000000000000"/>
                <a:sym typeface="Barlow" panose="00000600000000000000"/>
              </a:defRPr>
            </a:lvl1pPr>
            <a:lvl2pPr marL="914400" lvl="1" indent="-317500">
              <a:lnSpc>
                <a:spcPct val="115000"/>
              </a:lnSpc>
              <a:spcBef>
                <a:spcPts val="1600"/>
              </a:spcBef>
              <a:spcAft>
                <a:spcPts val="0"/>
              </a:spcAft>
              <a:buClr>
                <a:schemeClr val="hlink"/>
              </a:buClr>
              <a:buSzPts val="1400"/>
              <a:buFont typeface="Barlow" panose="00000600000000000000"/>
              <a:buChar char="○"/>
              <a:defRPr>
                <a:solidFill>
                  <a:schemeClr val="hlink"/>
                </a:solidFill>
                <a:latin typeface="Barlow" panose="00000600000000000000"/>
                <a:ea typeface="Barlow" panose="00000600000000000000"/>
                <a:cs typeface="Barlow" panose="00000600000000000000"/>
                <a:sym typeface="Barlow" panose="00000600000000000000"/>
              </a:defRPr>
            </a:lvl2pPr>
            <a:lvl3pPr marL="1371600" lvl="2" indent="-317500">
              <a:lnSpc>
                <a:spcPct val="115000"/>
              </a:lnSpc>
              <a:spcBef>
                <a:spcPts val="1600"/>
              </a:spcBef>
              <a:spcAft>
                <a:spcPts val="0"/>
              </a:spcAft>
              <a:buClr>
                <a:schemeClr val="hlink"/>
              </a:buClr>
              <a:buSzPts val="1400"/>
              <a:buFont typeface="Barlow" panose="00000600000000000000"/>
              <a:buChar char="■"/>
              <a:defRPr>
                <a:solidFill>
                  <a:schemeClr val="hlink"/>
                </a:solidFill>
                <a:latin typeface="Barlow" panose="00000600000000000000"/>
                <a:ea typeface="Barlow" panose="00000600000000000000"/>
                <a:cs typeface="Barlow" panose="00000600000000000000"/>
                <a:sym typeface="Barlow" panose="00000600000000000000"/>
              </a:defRPr>
            </a:lvl3pPr>
            <a:lvl4pPr marL="1828800" lvl="3" indent="-317500">
              <a:lnSpc>
                <a:spcPct val="115000"/>
              </a:lnSpc>
              <a:spcBef>
                <a:spcPts val="1600"/>
              </a:spcBef>
              <a:spcAft>
                <a:spcPts val="0"/>
              </a:spcAft>
              <a:buClr>
                <a:schemeClr val="hlink"/>
              </a:buClr>
              <a:buSzPts val="1400"/>
              <a:buFont typeface="Barlow" panose="00000600000000000000"/>
              <a:buChar char="●"/>
              <a:defRPr>
                <a:solidFill>
                  <a:schemeClr val="hlink"/>
                </a:solidFill>
                <a:latin typeface="Barlow" panose="00000600000000000000"/>
                <a:ea typeface="Barlow" panose="00000600000000000000"/>
                <a:cs typeface="Barlow" panose="00000600000000000000"/>
                <a:sym typeface="Barlow" panose="00000600000000000000"/>
              </a:defRPr>
            </a:lvl4pPr>
            <a:lvl5pPr marL="2286000" lvl="4" indent="-317500">
              <a:lnSpc>
                <a:spcPct val="115000"/>
              </a:lnSpc>
              <a:spcBef>
                <a:spcPts val="1600"/>
              </a:spcBef>
              <a:spcAft>
                <a:spcPts val="0"/>
              </a:spcAft>
              <a:buClr>
                <a:schemeClr val="hlink"/>
              </a:buClr>
              <a:buSzPts val="1400"/>
              <a:buFont typeface="Barlow" panose="00000600000000000000"/>
              <a:buChar char="○"/>
              <a:defRPr>
                <a:solidFill>
                  <a:schemeClr val="hlink"/>
                </a:solidFill>
                <a:latin typeface="Barlow" panose="00000600000000000000"/>
                <a:ea typeface="Barlow" panose="00000600000000000000"/>
                <a:cs typeface="Barlow" panose="00000600000000000000"/>
                <a:sym typeface="Barlow" panose="00000600000000000000"/>
              </a:defRPr>
            </a:lvl5pPr>
            <a:lvl6pPr marL="2743200" lvl="5" indent="-317500">
              <a:lnSpc>
                <a:spcPct val="115000"/>
              </a:lnSpc>
              <a:spcBef>
                <a:spcPts val="1600"/>
              </a:spcBef>
              <a:spcAft>
                <a:spcPts val="0"/>
              </a:spcAft>
              <a:buClr>
                <a:schemeClr val="hlink"/>
              </a:buClr>
              <a:buSzPts val="1400"/>
              <a:buFont typeface="Barlow" panose="00000600000000000000"/>
              <a:buChar char="■"/>
              <a:defRPr>
                <a:solidFill>
                  <a:schemeClr val="hlink"/>
                </a:solidFill>
                <a:latin typeface="Barlow" panose="00000600000000000000"/>
                <a:ea typeface="Barlow" panose="00000600000000000000"/>
                <a:cs typeface="Barlow" panose="00000600000000000000"/>
                <a:sym typeface="Barlow" panose="00000600000000000000"/>
              </a:defRPr>
            </a:lvl6pPr>
            <a:lvl7pPr marL="3200400" lvl="6" indent="-317500">
              <a:lnSpc>
                <a:spcPct val="115000"/>
              </a:lnSpc>
              <a:spcBef>
                <a:spcPts val="1600"/>
              </a:spcBef>
              <a:spcAft>
                <a:spcPts val="0"/>
              </a:spcAft>
              <a:buClr>
                <a:schemeClr val="hlink"/>
              </a:buClr>
              <a:buSzPts val="1400"/>
              <a:buFont typeface="Barlow" panose="00000600000000000000"/>
              <a:buChar char="●"/>
              <a:defRPr>
                <a:solidFill>
                  <a:schemeClr val="hlink"/>
                </a:solidFill>
                <a:latin typeface="Barlow" panose="00000600000000000000"/>
                <a:ea typeface="Barlow" panose="00000600000000000000"/>
                <a:cs typeface="Barlow" panose="00000600000000000000"/>
                <a:sym typeface="Barlow" panose="00000600000000000000"/>
              </a:defRPr>
            </a:lvl7pPr>
            <a:lvl8pPr marL="3657600" lvl="7" indent="-317500">
              <a:lnSpc>
                <a:spcPct val="115000"/>
              </a:lnSpc>
              <a:spcBef>
                <a:spcPts val="1600"/>
              </a:spcBef>
              <a:spcAft>
                <a:spcPts val="0"/>
              </a:spcAft>
              <a:buClr>
                <a:schemeClr val="hlink"/>
              </a:buClr>
              <a:buSzPts val="1400"/>
              <a:buFont typeface="Barlow" panose="00000600000000000000"/>
              <a:buChar char="○"/>
              <a:defRPr>
                <a:solidFill>
                  <a:schemeClr val="hlink"/>
                </a:solidFill>
                <a:latin typeface="Barlow" panose="00000600000000000000"/>
                <a:ea typeface="Barlow" panose="00000600000000000000"/>
                <a:cs typeface="Barlow" panose="00000600000000000000"/>
                <a:sym typeface="Barlow" panose="00000600000000000000"/>
              </a:defRPr>
            </a:lvl8pPr>
            <a:lvl9pPr marL="4114800" lvl="8" indent="-317500">
              <a:lnSpc>
                <a:spcPct val="115000"/>
              </a:lnSpc>
              <a:spcBef>
                <a:spcPts val="1600"/>
              </a:spcBef>
              <a:spcAft>
                <a:spcPts val="1600"/>
              </a:spcAft>
              <a:buClr>
                <a:schemeClr val="hlink"/>
              </a:buClr>
              <a:buSzPts val="1400"/>
              <a:buFont typeface="Barlow" panose="00000600000000000000"/>
              <a:buChar char="■"/>
              <a:defRPr>
                <a:solidFill>
                  <a:schemeClr val="hlink"/>
                </a:solidFill>
                <a:latin typeface="Barlow" panose="00000600000000000000"/>
                <a:ea typeface="Barlow" panose="00000600000000000000"/>
                <a:cs typeface="Barlow" panose="00000600000000000000"/>
                <a:sym typeface="Barlow" panose="00000600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5"/>
        <p:cNvGrpSpPr/>
        <p:nvPr/>
      </p:nvGrpSpPr>
      <p:grpSpPr>
        <a:xfrm>
          <a:off x="0" y="0"/>
          <a:ext cx="0" cy="0"/>
          <a:chOff x="0" y="0"/>
          <a:chExt cx="0" cy="0"/>
        </a:xfrm>
      </p:grpSpPr>
      <p:sp>
        <p:nvSpPr>
          <p:cNvPr id="336" name="Google Shape;336;p39"/>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Rozha One" panose="02000000000000000000"/>
              <a:buNone/>
              <a:defRPr sz="2800">
                <a:solidFill>
                  <a:schemeClr val="dk2"/>
                </a:solidFill>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Clr>
                <a:schemeClr val="dk2"/>
              </a:buClr>
              <a:buSzPts val="3000"/>
              <a:buFont typeface="Barlow Condensed Light" panose="00000606000000000000"/>
              <a:buNone/>
              <a:defRPr sz="3000">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2pPr>
            <a:lvl3pPr lvl="2" rtl="0">
              <a:spcBef>
                <a:spcPts val="0"/>
              </a:spcBef>
              <a:spcAft>
                <a:spcPts val="0"/>
              </a:spcAft>
              <a:buClr>
                <a:schemeClr val="dk2"/>
              </a:buClr>
              <a:buSzPts val="3000"/>
              <a:buFont typeface="Barlow Condensed Light" panose="00000606000000000000"/>
              <a:buNone/>
              <a:defRPr sz="3000">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3pPr>
            <a:lvl4pPr lvl="3" rtl="0">
              <a:spcBef>
                <a:spcPts val="0"/>
              </a:spcBef>
              <a:spcAft>
                <a:spcPts val="0"/>
              </a:spcAft>
              <a:buClr>
                <a:schemeClr val="dk2"/>
              </a:buClr>
              <a:buSzPts val="3000"/>
              <a:buFont typeface="Barlow Condensed Light" panose="00000606000000000000"/>
              <a:buNone/>
              <a:defRPr sz="3000">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4pPr>
            <a:lvl5pPr lvl="4" rtl="0">
              <a:spcBef>
                <a:spcPts val="0"/>
              </a:spcBef>
              <a:spcAft>
                <a:spcPts val="0"/>
              </a:spcAft>
              <a:buClr>
                <a:schemeClr val="dk2"/>
              </a:buClr>
              <a:buSzPts val="3000"/>
              <a:buFont typeface="Barlow Condensed Light" panose="00000606000000000000"/>
              <a:buNone/>
              <a:defRPr sz="3000">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5pPr>
            <a:lvl6pPr lvl="5" rtl="0">
              <a:spcBef>
                <a:spcPts val="0"/>
              </a:spcBef>
              <a:spcAft>
                <a:spcPts val="0"/>
              </a:spcAft>
              <a:buClr>
                <a:schemeClr val="dk2"/>
              </a:buClr>
              <a:buSzPts val="3000"/>
              <a:buFont typeface="Barlow Condensed Light" panose="00000606000000000000"/>
              <a:buNone/>
              <a:defRPr sz="3000">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6pPr>
            <a:lvl7pPr lvl="6" rtl="0">
              <a:spcBef>
                <a:spcPts val="0"/>
              </a:spcBef>
              <a:spcAft>
                <a:spcPts val="0"/>
              </a:spcAft>
              <a:buClr>
                <a:schemeClr val="dk2"/>
              </a:buClr>
              <a:buSzPts val="3000"/>
              <a:buFont typeface="Barlow Condensed Light" panose="00000606000000000000"/>
              <a:buNone/>
              <a:defRPr sz="3000">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7pPr>
            <a:lvl8pPr lvl="7" rtl="0">
              <a:spcBef>
                <a:spcPts val="0"/>
              </a:spcBef>
              <a:spcAft>
                <a:spcPts val="0"/>
              </a:spcAft>
              <a:buClr>
                <a:schemeClr val="dk2"/>
              </a:buClr>
              <a:buSzPts val="3000"/>
              <a:buFont typeface="Barlow Condensed Light" panose="00000606000000000000"/>
              <a:buNone/>
              <a:defRPr sz="3000">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8pPr>
            <a:lvl9pPr lvl="8" rtl="0">
              <a:spcBef>
                <a:spcPts val="0"/>
              </a:spcBef>
              <a:spcAft>
                <a:spcPts val="0"/>
              </a:spcAft>
              <a:buClr>
                <a:schemeClr val="dk2"/>
              </a:buClr>
              <a:buSzPts val="3000"/>
              <a:buFont typeface="Barlow Condensed Light" panose="00000606000000000000"/>
              <a:buNone/>
              <a:defRPr sz="3000">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9pPr>
          </a:lstStyle>
          <a:p>
            <a:endParaRPr/>
          </a:p>
        </p:txBody>
      </p:sp>
      <p:sp>
        <p:nvSpPr>
          <p:cNvPr id="337" name="Google Shape;337;p39"/>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Manjari" panose="02000503000000000000"/>
              <a:buChar char="●"/>
              <a:defRPr sz="1800">
                <a:solidFill>
                  <a:schemeClr val="dk1"/>
                </a:solidFill>
                <a:latin typeface="Manjari" panose="02000503000000000000"/>
                <a:ea typeface="Manjari" panose="02000503000000000000"/>
                <a:cs typeface="Manjari" panose="02000503000000000000"/>
                <a:sym typeface="Manjari" panose="02000503000000000000"/>
              </a:defRPr>
            </a:lvl1pPr>
            <a:lvl2pPr marL="914400" lvl="1" indent="-317500" rtl="0">
              <a:lnSpc>
                <a:spcPct val="115000"/>
              </a:lnSpc>
              <a:spcBef>
                <a:spcPts val="1600"/>
              </a:spcBef>
              <a:spcAft>
                <a:spcPts val="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2pPr>
            <a:lvl3pPr marL="1371600" lvl="2" indent="-317500" rtl="0">
              <a:lnSpc>
                <a:spcPct val="115000"/>
              </a:lnSpc>
              <a:spcBef>
                <a:spcPts val="1600"/>
              </a:spcBef>
              <a:spcAft>
                <a:spcPts val="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3pPr>
            <a:lvl4pPr marL="1828800" lvl="3" indent="-317500" rtl="0">
              <a:lnSpc>
                <a:spcPct val="115000"/>
              </a:lnSpc>
              <a:spcBef>
                <a:spcPts val="1600"/>
              </a:spcBef>
              <a:spcAft>
                <a:spcPts val="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4pPr>
            <a:lvl5pPr marL="2286000" lvl="4" indent="-317500" rtl="0">
              <a:lnSpc>
                <a:spcPct val="115000"/>
              </a:lnSpc>
              <a:spcBef>
                <a:spcPts val="1600"/>
              </a:spcBef>
              <a:spcAft>
                <a:spcPts val="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5pPr>
            <a:lvl6pPr marL="2743200" lvl="5" indent="-317500" rtl="0">
              <a:lnSpc>
                <a:spcPct val="115000"/>
              </a:lnSpc>
              <a:spcBef>
                <a:spcPts val="1600"/>
              </a:spcBef>
              <a:spcAft>
                <a:spcPts val="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6pPr>
            <a:lvl7pPr marL="3200400" lvl="6" indent="-317500" rtl="0">
              <a:lnSpc>
                <a:spcPct val="115000"/>
              </a:lnSpc>
              <a:spcBef>
                <a:spcPts val="1600"/>
              </a:spcBef>
              <a:spcAft>
                <a:spcPts val="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7pPr>
            <a:lvl8pPr marL="3657600" lvl="7" indent="-317500" rtl="0">
              <a:lnSpc>
                <a:spcPct val="115000"/>
              </a:lnSpc>
              <a:spcBef>
                <a:spcPts val="1600"/>
              </a:spcBef>
              <a:spcAft>
                <a:spcPts val="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8pPr>
            <a:lvl9pPr marL="4114800" lvl="8" indent="-317500" rtl="0">
              <a:lnSpc>
                <a:spcPct val="115000"/>
              </a:lnSpc>
              <a:spcBef>
                <a:spcPts val="1600"/>
              </a:spcBef>
              <a:spcAft>
                <a:spcPts val="160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9pPr>
          </a:lstStyle>
          <a:p>
            <a:endParaRPr/>
          </a:p>
        </p:txBody>
      </p:sp>
    </p:spTree>
  </p:cSld>
  <p:clrMap bg1="lt1" tx1="dk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 id="2147483718" r:id="rId29"/>
    <p:sldLayoutId id="2147483719" r:id="rId30"/>
    <p:sldLayoutId id="2147483720" r:id="rId31"/>
    <p:sldLayoutId id="2147483721" r:id="rId32"/>
    <p:sldLayoutId id="2147483722" r:id="rId33"/>
    <p:sldLayoutId id="2147483723" r:id="rId34"/>
    <p:sldLayoutId id="2147483724" r:id="rId35"/>
    <p:sldLayoutId id="2147483725" r:id="rId36"/>
    <p:sldLayoutId id="2147483726" r:id="rId37"/>
    <p:sldLayoutId id="2147483727" r:id="rId38"/>
    <p:sldLayoutId id="2147483728" r:id="rId39"/>
    <p:sldLayoutId id="2147483729" r:id="rId40"/>
    <p:sldLayoutId id="2147483730" r:id="rId41"/>
    <p:sldLayoutId id="2147483731" r:id="rId42"/>
    <p:sldLayoutId id="2147483732" r:id="rId43"/>
    <p:sldLayoutId id="2147483733" r:id="rId44"/>
    <p:sldLayoutId id="2147483735" r:id="rId45"/>
    <p:sldLayoutId id="2147483736" r:id="rId46"/>
    <p:sldLayoutId id="2147483737" r:id="rId47"/>
    <p:sldLayoutId id="2147483738" r:id="rId48"/>
    <p:sldLayoutId id="2147483739" r:id="rId49"/>
    <p:sldLayoutId id="2147483740" r:id="rId50"/>
    <p:sldLayoutId id="2147483741" r:id="rId51"/>
    <p:sldLayoutId id="2147483742" r:id="rId52"/>
    <p:sldLayoutId id="2147483743" r:id="rId53"/>
    <p:sldLayoutId id="2147483744" r:id="rId54"/>
    <p:sldLayoutId id="2147483745" r:id="rId55"/>
    <p:sldLayoutId id="2147483746" r:id="rId56"/>
    <p:sldLayoutId id="2147483747" r:id="rId57"/>
    <p:sldLayoutId id="2147483748" r:id="rId58"/>
    <p:sldLayoutId id="2147483749" r:id="rId59"/>
    <p:sldLayoutId id="2147483750" r:id="rId6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8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354" name="Google Shape;1354;p129"/>
          <p:cNvSpPr txBox="1">
            <a:spLocks noGrp="1"/>
          </p:cNvSpPr>
          <p:nvPr>
            <p:ph type="title"/>
          </p:nvPr>
        </p:nvSpPr>
        <p:spPr>
          <a:xfrm>
            <a:off x="4332910" y="3173914"/>
            <a:ext cx="4285615" cy="629285"/>
          </a:xfrm>
          <a:prstGeom prst="rect">
            <a:avLst/>
          </a:prstGeom>
        </p:spPr>
        <p:txBody>
          <a:bodyPr spcFirstLastPara="1" wrap="square" lIns="91425" tIns="91425" rIns="91425" bIns="91425" anchor="b" anchorCtr="0">
            <a:noAutofit/>
          </a:bodyPr>
          <a:lstStyle/>
          <a:p>
            <a:pPr lvl="0"/>
            <a:r>
              <a:rPr lang="en-GB"/>
              <a:t>A </a:t>
            </a:r>
            <a:r>
              <a:rPr lang="vi-VN" altLang="en-GB"/>
              <a:t>C</a:t>
            </a:r>
            <a:r>
              <a:rPr lang="en-GB"/>
              <a:t>ase </a:t>
            </a:r>
            <a:r>
              <a:rPr lang="vi-VN" altLang="en-GB"/>
              <a:t>S</a:t>
            </a:r>
            <a:r>
              <a:rPr lang="en-GB"/>
              <a:t>tudy of Scrum </a:t>
            </a:r>
            <a:r>
              <a:rPr lang="vi-VN" altLang="en-GB"/>
              <a:t>A</a:t>
            </a:r>
            <a:r>
              <a:rPr lang="en-GB"/>
              <a:t>pproach</a:t>
            </a:r>
            <a:br>
              <a:rPr lang="en-GB"/>
            </a:br>
            <a:r>
              <a:rPr lang="en-US" sz="2400">
                <a:solidFill>
                  <a:srgbClr val="000000"/>
                </a:solidFill>
                <a:latin typeface="Times New Roman" panose="02020603050405020304" pitchFamily="18" charset="0"/>
              </a:rPr>
              <a:t>N</a:t>
            </a:r>
            <a:r>
              <a:rPr lang="vi-VN" sz="2400">
                <a:solidFill>
                  <a:srgbClr val="000000"/>
                </a:solidFill>
                <a:latin typeface="Times New Roman" panose="02020603050405020304" pitchFamily="18" charset="0"/>
              </a:rPr>
              <a:t>ghiên cứu áp dụng scrum ở công ty Intralinks</a:t>
            </a:r>
            <a:endParaRPr lang="en-GB"/>
          </a:p>
        </p:txBody>
      </p:sp>
      <p:sp>
        <p:nvSpPr>
          <p:cNvPr id="1355" name="Google Shape;1355;p129"/>
          <p:cNvSpPr txBox="1">
            <a:spLocks noGrp="1"/>
          </p:cNvSpPr>
          <p:nvPr>
            <p:ph type="title" idx="2"/>
          </p:nvPr>
        </p:nvSpPr>
        <p:spPr>
          <a:xfrm>
            <a:off x="4576830" y="587971"/>
            <a:ext cx="3702300" cy="138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p>
        </p:txBody>
      </p:sp>
      <p:grpSp>
        <p:nvGrpSpPr>
          <p:cNvPr id="1359" name="Google Shape;1359;p129"/>
          <p:cNvGrpSpPr/>
          <p:nvPr/>
        </p:nvGrpSpPr>
        <p:grpSpPr>
          <a:xfrm>
            <a:off x="864870" y="1188720"/>
            <a:ext cx="2900045" cy="2766695"/>
            <a:chOff x="1780525" y="1444600"/>
            <a:chExt cx="2767450" cy="2766400"/>
          </a:xfrm>
        </p:grpSpPr>
        <p:cxnSp>
          <p:nvCxnSpPr>
            <p:cNvPr id="1360" name="Google Shape;1360;p129"/>
            <p:cNvCxnSpPr/>
            <p:nvPr/>
          </p:nvCxnSpPr>
          <p:spPr>
            <a:xfrm>
              <a:off x="1945175" y="1444600"/>
              <a:ext cx="2450400" cy="0"/>
            </a:xfrm>
            <a:prstGeom prst="straightConnector1">
              <a:avLst/>
            </a:prstGeom>
            <a:noFill/>
            <a:ln w="19050" cap="flat" cmpd="sng">
              <a:solidFill>
                <a:schemeClr val="accent1"/>
              </a:solidFill>
              <a:prstDash val="solid"/>
              <a:round/>
              <a:headEnd type="none" w="med" len="med"/>
              <a:tailEnd type="none" w="med" len="med"/>
            </a:ln>
          </p:spPr>
        </p:cxnSp>
        <p:cxnSp>
          <p:nvCxnSpPr>
            <p:cNvPr id="1361" name="Google Shape;1361;p129"/>
            <p:cNvCxnSpPr/>
            <p:nvPr/>
          </p:nvCxnSpPr>
          <p:spPr>
            <a:xfrm>
              <a:off x="1945175" y="4211000"/>
              <a:ext cx="2450400" cy="0"/>
            </a:xfrm>
            <a:prstGeom prst="straightConnector1">
              <a:avLst/>
            </a:prstGeom>
            <a:noFill/>
            <a:ln w="19050" cap="flat" cmpd="sng">
              <a:solidFill>
                <a:schemeClr val="accent1"/>
              </a:solidFill>
              <a:prstDash val="solid"/>
              <a:round/>
              <a:headEnd type="none" w="med" len="med"/>
              <a:tailEnd type="none" w="med" len="med"/>
            </a:ln>
          </p:spPr>
        </p:cxnSp>
        <p:cxnSp>
          <p:nvCxnSpPr>
            <p:cNvPr id="1362" name="Google Shape;1362;p129"/>
            <p:cNvCxnSpPr/>
            <p:nvPr/>
          </p:nvCxnSpPr>
          <p:spPr>
            <a:xfrm>
              <a:off x="4547975" y="1597000"/>
              <a:ext cx="0" cy="2461800"/>
            </a:xfrm>
            <a:prstGeom prst="straightConnector1">
              <a:avLst/>
            </a:prstGeom>
            <a:noFill/>
            <a:ln w="19050" cap="flat" cmpd="sng">
              <a:solidFill>
                <a:schemeClr val="accent1"/>
              </a:solidFill>
              <a:prstDash val="solid"/>
              <a:round/>
              <a:headEnd type="none" w="med" len="med"/>
              <a:tailEnd type="none" w="med" len="med"/>
            </a:ln>
          </p:spPr>
        </p:cxnSp>
        <p:cxnSp>
          <p:nvCxnSpPr>
            <p:cNvPr id="1363" name="Google Shape;1363;p129"/>
            <p:cNvCxnSpPr/>
            <p:nvPr/>
          </p:nvCxnSpPr>
          <p:spPr>
            <a:xfrm>
              <a:off x="1780525" y="1597000"/>
              <a:ext cx="0" cy="2461800"/>
            </a:xfrm>
            <a:prstGeom prst="straightConnector1">
              <a:avLst/>
            </a:prstGeom>
            <a:noFill/>
            <a:ln w="19050" cap="flat" cmpd="sng">
              <a:solidFill>
                <a:schemeClr val="accent1"/>
              </a:solidFill>
              <a:prstDash val="solid"/>
              <a:round/>
              <a:headEnd type="none" w="med" len="med"/>
              <a:tailEnd type="none" w="med" len="med"/>
            </a:ln>
          </p:spPr>
        </p:cxnSp>
      </p:grpSp>
      <p:sp>
        <p:nvSpPr>
          <p:cNvPr id="1364" name="Google Shape;1364;p129"/>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29">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29"/>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29">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1" name="Picture 110"/>
          <p:cNvPicPr/>
          <p:nvPr/>
        </p:nvPicPr>
        <p:blipFill>
          <a:blip r:embed="rId3"/>
          <a:stretch>
            <a:fillRect/>
          </a:stretch>
        </p:blipFill>
        <p:spPr>
          <a:xfrm>
            <a:off x="971550" y="1339850"/>
            <a:ext cx="2722880" cy="25749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55"/>
                                        </p:tgtEl>
                                        <p:attrNameLst>
                                          <p:attrName>style.visibility</p:attrName>
                                        </p:attrNameLst>
                                      </p:cBhvr>
                                      <p:to>
                                        <p:strVal val="visible"/>
                                      </p:to>
                                    </p:set>
                                    <p:animEffect transition="in" filter="fade">
                                      <p:cBhvr>
                                        <p:cTn id="7" dur="1000"/>
                                        <p:tgtEl>
                                          <p:spTgt spid="1355"/>
                                        </p:tgtEl>
                                      </p:cBhvr>
                                    </p:animEffect>
                                  </p:childTnLst>
                                </p:cTn>
                              </p:par>
                              <p:par>
                                <p:cTn id="8" presetID="10" presetClass="entr" presetSubtype="0" fill="hold" nodeType="withEffect">
                                  <p:stCondLst>
                                    <p:cond delay="0"/>
                                  </p:stCondLst>
                                  <p:childTnLst>
                                    <p:set>
                                      <p:cBhvr>
                                        <p:cTn id="9" dur="1" fill="hold">
                                          <p:stCondLst>
                                            <p:cond delay="0"/>
                                          </p:stCondLst>
                                        </p:cTn>
                                        <p:tgtEl>
                                          <p:spTgt spid="1354"/>
                                        </p:tgtEl>
                                        <p:attrNameLst>
                                          <p:attrName>style.visibility</p:attrName>
                                        </p:attrNameLst>
                                      </p:cBhvr>
                                      <p:to>
                                        <p:strVal val="visible"/>
                                      </p:to>
                                    </p:set>
                                    <p:animEffect transition="in" filter="fade">
                                      <p:cBhvr>
                                        <p:cTn id="10" dur="1000"/>
                                        <p:tgtEl>
                                          <p:spTgt spid="1354"/>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359"/>
                                        </p:tgtEl>
                                        <p:attrNameLst>
                                          <p:attrName>style.visibility</p:attrName>
                                        </p:attrNameLst>
                                      </p:cBhvr>
                                      <p:to>
                                        <p:strVal val="visible"/>
                                      </p:to>
                                    </p:set>
                                    <p:animEffect transition="in" filter="fade">
                                      <p:cBhvr>
                                        <p:cTn id="14" dur="1000"/>
                                        <p:tgtEl>
                                          <p:spTgt spid="1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Sự thay đổi nội bộ của Intralinks để thực hiện được các giá trị của Scrum</a:t>
            </a:r>
          </a:p>
        </p:txBody>
      </p:sp>
      <p:sp>
        <p:nvSpPr>
          <p:cNvPr id="1167" name="Google Shape;1167;p120"/>
          <p:cNvSpPr txBox="1">
            <a:spLocks noGrp="1"/>
          </p:cNvSpPr>
          <p:nvPr>
            <p:ph type="body" idx="1"/>
          </p:nvPr>
        </p:nvSpPr>
        <p:spPr>
          <a:xfrm>
            <a:off x="395605" y="1563370"/>
            <a:ext cx="7702550"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Nguyên tắc  Scrum và cầu nối tới các giá trị Scrum, xác định 7 nguyên tắc sau:</a:t>
            </a:r>
          </a:p>
          <a:p>
            <a:pPr marL="742950" lvl="1"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 Tự tổ chức		</a:t>
            </a:r>
          </a:p>
          <a:p>
            <a:pPr marL="742950" lvl="1"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Quy mô và thành phần nhóm  	</a:t>
            </a:r>
          </a:p>
          <a:p>
            <a:pPr marL="742950" lvl="1"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Xong có nghĩa là xong</a:t>
            </a:r>
          </a:p>
          <a:p>
            <a:pPr marL="742950" lvl="1"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Trao quyền cho chủ sở hữu sản phẩm</a:t>
            </a:r>
          </a:p>
          <a:p>
            <a:pPr marL="742950" lvl="1" indent="-285750" algn="l" rtl="0">
              <a:spcBef>
                <a:spcPts val="0"/>
              </a:spcBef>
              <a:spcAft>
                <a:spcPts val="1600"/>
              </a:spcAft>
            </a:pPr>
            <a:endParaRPr lang="vi-VN" altLang="en-GB">
              <a:solidFill>
                <a:schemeClr val="bg2"/>
              </a:solidFill>
              <a:latin typeface="Times New Roman" panose="02020603050405020304" charset="0"/>
              <a:cs typeface="Times New Roman" panose="02020603050405020304" charset="0"/>
            </a:endParaRPr>
          </a:p>
        </p:txBody>
      </p:sp>
      <p:sp>
        <p:nvSpPr>
          <p:cNvPr id="2" name="Google Shape;1167;p120"/>
          <p:cNvSpPr txBox="1"/>
          <p:nvPr/>
        </p:nvSpPr>
        <p:spPr>
          <a:xfrm>
            <a:off x="3924300" y="2427605"/>
            <a:ext cx="7702550" cy="268033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Manjari" panose="02000503000000000000"/>
              <a:buChar char="●"/>
              <a:defRPr sz="18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1pPr>
            <a:lvl2pPr marL="914400" marR="0" lvl="1"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2pPr>
            <a:lvl3pPr marL="1371600" marR="0" lvl="2"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3pPr>
            <a:lvl4pPr marL="1828800" marR="0" lvl="3"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4pPr>
            <a:lvl5pPr marL="2286000" marR="0" lvl="4"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5pPr>
            <a:lvl6pPr marL="2743200" marR="0" lvl="5"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6pPr>
            <a:lvl7pPr marL="3200400" marR="0" lvl="6"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7pPr>
            <a:lvl8pPr marL="3657600" marR="0" lvl="7"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8pPr>
            <a:lvl9pPr marL="4114800" marR="0" lvl="8" indent="-317500" algn="l" rtl="0">
              <a:lnSpc>
                <a:spcPct val="115000"/>
              </a:lnSpc>
              <a:spcBef>
                <a:spcPts val="1600"/>
              </a:spcBef>
              <a:spcAft>
                <a:spcPts val="160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9pPr>
          </a:lstStyle>
          <a:p>
            <a:pPr marL="742950" lvl="1"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 Scrum Master phục vụ lãnh đạo	</a:t>
            </a:r>
          </a:p>
          <a:p>
            <a:pPr marL="742950" lvl="1"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Làm chủ nhóm trong việc thích ứng  	</a:t>
            </a:r>
          </a:p>
          <a:p>
            <a:pPr marL="742950" lvl="1"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Cung cấp giá trị kinh doanh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9A5F-86ED-01DF-F2C5-A015EE634ADD}"/>
              </a:ext>
            </a:extLst>
          </p:cNvPr>
          <p:cNvSpPr>
            <a:spLocks noGrp="1"/>
          </p:cNvSpPr>
          <p:nvPr>
            <p:ph type="title"/>
          </p:nvPr>
        </p:nvSpPr>
        <p:spPr>
          <a:xfrm>
            <a:off x="1669500" y="530725"/>
            <a:ext cx="5195400" cy="528600"/>
          </a:xfrm>
        </p:spPr>
        <p:txBody>
          <a:bodyPr/>
          <a:lstStyle/>
          <a:p>
            <a:r>
              <a:rPr lang="vi-VN" altLang="en-GB">
                <a:solidFill>
                  <a:schemeClr val="bg2"/>
                </a:solidFill>
                <a:latin typeface="Times New Roman" panose="02020603050405020304" charset="0"/>
                <a:cs typeface="Times New Roman" panose="02020603050405020304" charset="0"/>
              </a:rPr>
              <a:t>Tự tổ chức</a:t>
            </a:r>
            <a:br>
              <a:rPr lang="en-US" altLang="en-GB">
                <a:solidFill>
                  <a:schemeClr val="bg2"/>
                </a:solidFill>
                <a:latin typeface="Times New Roman" panose="02020603050405020304" charset="0"/>
                <a:cs typeface="Times New Roman" panose="02020603050405020304" charset="0"/>
              </a:rPr>
            </a:br>
            <a:endParaRPr lang="en-US"/>
          </a:p>
        </p:txBody>
      </p:sp>
      <p:sp>
        <p:nvSpPr>
          <p:cNvPr id="4" name="TextBox 3">
            <a:extLst>
              <a:ext uri="{FF2B5EF4-FFF2-40B4-BE49-F238E27FC236}">
                <a16:creationId xmlns:a16="http://schemas.microsoft.com/office/drawing/2014/main" id="{4C7E2111-945E-9D14-0BF8-85F24AD79FC7}"/>
              </a:ext>
            </a:extLst>
          </p:cNvPr>
          <p:cNvSpPr txBox="1"/>
          <p:nvPr/>
        </p:nvSpPr>
        <p:spPr>
          <a:xfrm>
            <a:off x="1918855" y="1316291"/>
            <a:ext cx="4696690" cy="2294474"/>
          </a:xfrm>
          <a:prstGeom prst="rect">
            <a:avLst/>
          </a:prstGeom>
          <a:noFill/>
        </p:spPr>
        <p:txBody>
          <a:bodyPr wrap="square">
            <a:spAutoFit/>
          </a:bodyPr>
          <a:lstStyle/>
          <a:p>
            <a:pPr>
              <a:lnSpc>
                <a:spcPct val="115000"/>
              </a:lnSpc>
              <a:spcAft>
                <a:spcPts val="1000"/>
              </a:spcAft>
            </a:pPr>
            <a:r>
              <a:rPr lang="en-US" sz="1800" b="0" i="0" u="none" strike="noStrike">
                <a:solidFill>
                  <a:srgbClr val="000000"/>
                </a:solidFill>
                <a:effectLst/>
                <a:latin typeface="Times New Roman" panose="02020603050405020304" pitchFamily="18" charset="0"/>
              </a:rPr>
              <a:t> Khả năng tự tổ chức của một nhóm:</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đảm nhận công việc, lập kế hoạch hoàn thành công việc và thực hiện kế hoạch đó.</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l" rtl="0">
              <a:spcBef>
                <a:spcPts val="0"/>
              </a:spcBef>
              <a:spcAft>
                <a:spcPts val="1600"/>
              </a:spcAft>
            </a:pPr>
            <a:endParaRPr lang="en-US" sz="1800" b="0" i="0" u="none" strike="noStrike">
              <a:solidFill>
                <a:srgbClr val="000000"/>
              </a:solidFill>
              <a:effectLst/>
              <a:latin typeface="Times New Roman" panose="02020603050405020304" pitchFamily="18" charset="0"/>
            </a:endParaRPr>
          </a:p>
          <a:p>
            <a:pPr marL="285750" lvl="0" indent="-285750" algn="l" rtl="0">
              <a:spcBef>
                <a:spcPts val="0"/>
              </a:spcBef>
              <a:spcAft>
                <a:spcPts val="1600"/>
              </a:spcAft>
            </a:pPr>
            <a:r>
              <a:rPr lang="en-US" altLang="en-GB">
                <a:solidFill>
                  <a:schemeClr val="bg2"/>
                </a:solidFill>
                <a:latin typeface="Times New Roman" panose="02020603050405020304" charset="0"/>
                <a:cs typeface="Times New Roman" panose="02020603050405020304" charset="0"/>
              </a:rPr>
              <a:t>Mang lại cảm giác sở hữu thực sự đối với tác phẩm</a:t>
            </a:r>
          </a:p>
          <a:p>
            <a:pPr marL="285750" lvl="0" indent="-285750" algn="l" rtl="0">
              <a:spcBef>
                <a:spcPts val="0"/>
              </a:spcBef>
              <a:spcAft>
                <a:spcPts val="1600"/>
              </a:spcAft>
            </a:pPr>
            <a:endParaRPr lang="en-US" altLang="en-GB">
              <a:solidFill>
                <a:schemeClr val="bg2"/>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2723237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9A5F-86ED-01DF-F2C5-A015EE634ADD}"/>
              </a:ext>
            </a:extLst>
          </p:cNvPr>
          <p:cNvSpPr>
            <a:spLocks noGrp="1"/>
          </p:cNvSpPr>
          <p:nvPr>
            <p:ph type="title"/>
          </p:nvPr>
        </p:nvSpPr>
        <p:spPr>
          <a:xfrm>
            <a:off x="1669500" y="530725"/>
            <a:ext cx="5195400" cy="528600"/>
          </a:xfrm>
        </p:spPr>
        <p:txBody>
          <a:bodyPr/>
          <a:lstStyle/>
          <a:p>
            <a:r>
              <a:rPr lang="en-US">
                <a:latin typeface="Times New Roman" panose="02020603050405020304" pitchFamily="18" charset="0"/>
                <a:ea typeface="Calibri" panose="020F0502020204030204" pitchFamily="34" charset="0"/>
              </a:rPr>
              <a:t>Quy mô và thành phần nhóm</a:t>
            </a:r>
            <a:br>
              <a:rPr lang="en-US" sz="2800">
                <a:effectLst/>
                <a:latin typeface="Times New Roman" panose="02020603050405020304" pitchFamily="18" charset="0"/>
                <a:ea typeface="Calibri" panose="020F0502020204030204" pitchFamily="34" charset="0"/>
              </a:rPr>
            </a:br>
            <a:endParaRPr lang="en-US"/>
          </a:p>
        </p:txBody>
      </p:sp>
      <p:sp>
        <p:nvSpPr>
          <p:cNvPr id="4" name="TextBox 3">
            <a:extLst>
              <a:ext uri="{FF2B5EF4-FFF2-40B4-BE49-F238E27FC236}">
                <a16:creationId xmlns:a16="http://schemas.microsoft.com/office/drawing/2014/main" id="{4C7E2111-945E-9D14-0BF8-85F24AD79FC7}"/>
              </a:ext>
            </a:extLst>
          </p:cNvPr>
          <p:cNvSpPr txBox="1"/>
          <p:nvPr/>
        </p:nvSpPr>
        <p:spPr>
          <a:xfrm>
            <a:off x="2021128" y="1527123"/>
            <a:ext cx="4696690" cy="943848"/>
          </a:xfrm>
          <a:prstGeom prst="rect">
            <a:avLst/>
          </a:prstGeom>
          <a:noFill/>
        </p:spPr>
        <p:txBody>
          <a:bodyPr wrap="square">
            <a:spAutoFit/>
          </a:bodyPr>
          <a:lstStyle/>
          <a:p>
            <a:pPr marL="285750" lvl="0" indent="-285750" algn="l" rtl="0">
              <a:spcBef>
                <a:spcPts val="0"/>
              </a:spcBef>
              <a:spcAft>
                <a:spcPts val="1600"/>
              </a:spcAft>
            </a:pPr>
            <a:r>
              <a:rPr lang="en-US" sz="1400">
                <a:effectLst/>
                <a:latin typeface="Times New Roman" panose="02020603050405020304" pitchFamily="18" charset="0"/>
                <a:ea typeface="Calibri" panose="020F0502020204030204" pitchFamily="34" charset="0"/>
              </a:rPr>
              <a:t>T</a:t>
            </a:r>
            <a:r>
              <a:rPr lang="vi-VN" sz="1400">
                <a:effectLst/>
                <a:latin typeface="Times New Roman" panose="02020603050405020304" pitchFamily="18" charset="0"/>
                <a:ea typeface="Calibri" panose="020F0502020204030204" pitchFamily="34" charset="0"/>
              </a:rPr>
              <a:t>uân theo trực tiếp từ nguyên tắc tự tổ chứ</a:t>
            </a:r>
            <a:r>
              <a:rPr lang="en-US" sz="1400">
                <a:effectLst/>
                <a:latin typeface="Times New Roman" panose="02020603050405020304" pitchFamily="18" charset="0"/>
                <a:ea typeface="Calibri" panose="020F0502020204030204" pitchFamily="34" charset="0"/>
              </a:rPr>
              <a:t>c</a:t>
            </a:r>
            <a:r>
              <a:rPr lang="en-US">
                <a:latin typeface="Times New Roman" panose="02020603050405020304" pitchFamily="18" charset="0"/>
                <a:ea typeface="Calibri" panose="020F0502020204030204" pitchFamily="34" charset="0"/>
              </a:rPr>
              <a:t>.</a:t>
            </a:r>
          </a:p>
          <a:p>
            <a:pPr marL="285750" lvl="0" indent="-285750" algn="l" rtl="0">
              <a:spcBef>
                <a:spcPts val="0"/>
              </a:spcBef>
              <a:spcAft>
                <a:spcPts val="1600"/>
              </a:spcAft>
            </a:pPr>
            <a:r>
              <a:rPr lang="en-US" sz="1400">
                <a:effectLst/>
                <a:latin typeface="Times New Roman" panose="02020603050405020304" pitchFamily="18" charset="0"/>
                <a:ea typeface="Calibri" panose="020F0502020204030204" pitchFamily="34" charset="0"/>
              </a:rPr>
              <a:t>N</a:t>
            </a:r>
            <a:r>
              <a:rPr lang="vi-VN" sz="1400">
                <a:effectLst/>
                <a:latin typeface="Times New Roman" panose="02020603050405020304" pitchFamily="18" charset="0"/>
                <a:ea typeface="Calibri" panose="020F0502020204030204" pitchFamily="34" charset="0"/>
              </a:rPr>
              <a:t>hóm phải tự điều chỉnh quy mô phù hợp </a:t>
            </a:r>
            <a:r>
              <a:rPr lang="en-US" sz="1400">
                <a:effectLst/>
                <a:latin typeface="Times New Roman" panose="02020603050405020304" pitchFamily="18" charset="0"/>
                <a:ea typeface="Calibri" panose="020F0502020204030204" pitchFamily="34" charset="0"/>
                <a:sym typeface="Wingdings" panose="05000000000000000000" pitchFamily="2" charset="2"/>
              </a:rPr>
              <a:t> phù hợp để sản xuất phần mềm theo định nghĩa hoàn thành.</a:t>
            </a:r>
            <a:r>
              <a:rPr lang="vi-VN" sz="1400">
                <a:effectLst/>
                <a:latin typeface="Times New Roman" panose="02020603050405020304" pitchFamily="18" charset="0"/>
                <a:ea typeface="Calibri" panose="020F0502020204030204" pitchFamily="34" charset="0"/>
              </a:rPr>
              <a:t>. </a:t>
            </a:r>
            <a:endParaRPr lang="en-US" altLang="en-GB">
              <a:solidFill>
                <a:schemeClr val="bg2"/>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486182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9A5F-86ED-01DF-F2C5-A015EE634ADD}"/>
              </a:ext>
            </a:extLst>
          </p:cNvPr>
          <p:cNvSpPr>
            <a:spLocks noGrp="1"/>
          </p:cNvSpPr>
          <p:nvPr>
            <p:ph type="title"/>
          </p:nvPr>
        </p:nvSpPr>
        <p:spPr>
          <a:xfrm>
            <a:off x="1669500" y="530725"/>
            <a:ext cx="5195400" cy="528600"/>
          </a:xfrm>
        </p:spPr>
        <p:txBody>
          <a:bodyPr/>
          <a:lstStyle/>
          <a:p>
            <a:r>
              <a:rPr lang="en-US"/>
              <a:t>Xong nghĩa là xong</a:t>
            </a:r>
          </a:p>
        </p:txBody>
      </p:sp>
      <p:sp>
        <p:nvSpPr>
          <p:cNvPr id="3" name="TextBox 2">
            <a:extLst>
              <a:ext uri="{FF2B5EF4-FFF2-40B4-BE49-F238E27FC236}">
                <a16:creationId xmlns:a16="http://schemas.microsoft.com/office/drawing/2014/main" id="{F242B251-BC0D-45AC-3F42-2A2D1D3D65A3}"/>
              </a:ext>
            </a:extLst>
          </p:cNvPr>
          <p:cNvSpPr txBox="1"/>
          <p:nvPr/>
        </p:nvSpPr>
        <p:spPr>
          <a:xfrm>
            <a:off x="1308410" y="1613210"/>
            <a:ext cx="6200078" cy="1169551"/>
          </a:xfrm>
          <a:prstGeom prst="rect">
            <a:avLst/>
          </a:prstGeom>
          <a:noFill/>
        </p:spPr>
        <p:txBody>
          <a:bodyPr wrap="square" rtlCol="0">
            <a:spAutoFit/>
          </a:bodyPr>
          <a:lstStyle/>
          <a:p>
            <a:r>
              <a:rPr lang="en-US"/>
              <a:t>Các khuyết điểm trong “Hardening Sprint” nếu không xử lý được trước khi kết thúc sprint </a:t>
            </a:r>
            <a:r>
              <a:rPr lang="en-US">
                <a:sym typeface="Wingdings" panose="05000000000000000000" pitchFamily="2" charset="2"/>
              </a:rPr>
              <a:t> trả lại cho Product Backlog  khong được kiểm tra tại Sprint Review</a:t>
            </a:r>
          </a:p>
          <a:p>
            <a:endParaRPr lang="en-US">
              <a:sym typeface="Wingdings" panose="05000000000000000000" pitchFamily="2" charset="2"/>
            </a:endParaRPr>
          </a:p>
          <a:p>
            <a:endParaRPr lang="en-US"/>
          </a:p>
        </p:txBody>
      </p:sp>
    </p:spTree>
    <p:extLst>
      <p:ext uri="{BB962C8B-B14F-4D97-AF65-F5344CB8AC3E}">
        <p14:creationId xmlns:p14="http://schemas.microsoft.com/office/powerpoint/2010/main" val="2618163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9A5F-86ED-01DF-F2C5-A015EE634ADD}"/>
              </a:ext>
            </a:extLst>
          </p:cNvPr>
          <p:cNvSpPr>
            <a:spLocks noGrp="1"/>
          </p:cNvSpPr>
          <p:nvPr>
            <p:ph type="title"/>
          </p:nvPr>
        </p:nvSpPr>
        <p:spPr>
          <a:xfrm>
            <a:off x="1669500" y="530725"/>
            <a:ext cx="5195400" cy="528600"/>
          </a:xfrm>
        </p:spPr>
        <p:txBody>
          <a:bodyPr/>
          <a:lstStyle/>
          <a:p>
            <a:r>
              <a:rPr lang="en-US"/>
              <a:t>Trao quyền sở hữu sản phẩm</a:t>
            </a:r>
          </a:p>
        </p:txBody>
      </p:sp>
      <p:sp>
        <p:nvSpPr>
          <p:cNvPr id="3" name="TextBox 2">
            <a:extLst>
              <a:ext uri="{FF2B5EF4-FFF2-40B4-BE49-F238E27FC236}">
                <a16:creationId xmlns:a16="http://schemas.microsoft.com/office/drawing/2014/main" id="{F242B251-BC0D-45AC-3F42-2A2D1D3D65A3}"/>
              </a:ext>
            </a:extLst>
          </p:cNvPr>
          <p:cNvSpPr txBox="1"/>
          <p:nvPr/>
        </p:nvSpPr>
        <p:spPr>
          <a:xfrm>
            <a:off x="1308410" y="1613210"/>
            <a:ext cx="6200078" cy="1692771"/>
          </a:xfrm>
          <a:prstGeom prst="rect">
            <a:avLst/>
          </a:prstGeom>
          <a:noFill/>
        </p:spPr>
        <p:txBody>
          <a:bodyPr wrap="square" rtlCol="0">
            <a:spAutoFit/>
          </a:bodyPr>
          <a:lstStyle/>
          <a:p>
            <a:r>
              <a:rPr lang="en-US" sz="1800">
                <a:latin typeface="Times New Roman" panose="02020603050405020304" pitchFamily="18" charset="0"/>
              </a:rPr>
              <a:t>T</a:t>
            </a:r>
            <a:r>
              <a:rPr lang="vi-VN" sz="1800" b="0" i="0" u="none" strike="noStrike">
                <a:solidFill>
                  <a:srgbClr val="000000"/>
                </a:solidFill>
                <a:effectLst/>
                <a:latin typeface="Times New Roman" panose="02020603050405020304" pitchFamily="18" charset="0"/>
              </a:rPr>
              <a:t>rao quyền </a:t>
            </a:r>
            <a:r>
              <a:rPr lang="en-US" sz="1800" b="0" i="0" u="none" strike="noStrike">
                <a:solidFill>
                  <a:srgbClr val="000000"/>
                </a:solidFill>
                <a:effectLst/>
                <a:latin typeface="Times New Roman" panose="02020603050405020304" pitchFamily="18" charset="0"/>
              </a:rPr>
              <a:t>cho Product owner </a:t>
            </a:r>
            <a:r>
              <a:rPr lang="vi-VN" sz="1800" b="0" i="0" u="none" strike="noStrike">
                <a:solidFill>
                  <a:srgbClr val="000000"/>
                </a:solidFill>
                <a:effectLst/>
                <a:latin typeface="Times New Roman" panose="02020603050405020304" pitchFamily="18" charset="0"/>
              </a:rPr>
              <a:t>có thể đưa ra quyết định về sản phẩm. </a:t>
            </a:r>
            <a:endParaRPr lang="en-US" sz="1800" b="0" i="0" u="none" strike="noStrike">
              <a:solidFill>
                <a:srgbClr val="000000"/>
              </a:solidFill>
              <a:effectLst/>
              <a:latin typeface="Times New Roman" panose="02020603050405020304" pitchFamily="18" charset="0"/>
            </a:endParaRPr>
          </a:p>
          <a:p>
            <a:r>
              <a:rPr lang="en-US" sz="1800" b="0" i="0" u="none" strike="noStrike">
                <a:solidFill>
                  <a:srgbClr val="000000"/>
                </a:solidFill>
                <a:effectLst/>
                <a:latin typeface="Times New Roman" panose="02020603050405020304" pitchFamily="18" charset="0"/>
              </a:rPr>
              <a:t>Các bên liên quan đã học cách tôn trọng Product Owner</a:t>
            </a:r>
            <a:endParaRPr lang="en-US" sz="1800">
              <a:latin typeface="Times New Roman" panose="02020603050405020304" pitchFamily="18" charset="0"/>
            </a:endParaRPr>
          </a:p>
          <a:p>
            <a:r>
              <a:rPr lang="en-US" sz="1800">
                <a:latin typeface="Times New Roman" panose="02020603050405020304" pitchFamily="18" charset="0"/>
                <a:sym typeface="Wingdings" panose="05000000000000000000" pitchFamily="2" charset="2"/>
              </a:rPr>
              <a:t> Product owner được phát triển lòng cản đảm để nắm quyền sở hữu sản phẩm</a:t>
            </a:r>
            <a:endParaRPr lang="en-US">
              <a:sym typeface="Wingdings" panose="05000000000000000000" pitchFamily="2" charset="2"/>
            </a:endParaRPr>
          </a:p>
          <a:p>
            <a:endParaRPr lang="en-US"/>
          </a:p>
        </p:txBody>
      </p:sp>
    </p:spTree>
    <p:extLst>
      <p:ext uri="{BB962C8B-B14F-4D97-AF65-F5344CB8AC3E}">
        <p14:creationId xmlns:p14="http://schemas.microsoft.com/office/powerpoint/2010/main" val="730142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9A5F-86ED-01DF-F2C5-A015EE634ADD}"/>
              </a:ext>
            </a:extLst>
          </p:cNvPr>
          <p:cNvSpPr>
            <a:spLocks noGrp="1"/>
          </p:cNvSpPr>
          <p:nvPr>
            <p:ph type="title"/>
          </p:nvPr>
        </p:nvSpPr>
        <p:spPr>
          <a:xfrm>
            <a:off x="1669500" y="530724"/>
            <a:ext cx="5721900" cy="1221875"/>
          </a:xfrm>
        </p:spPr>
        <p:txBody>
          <a:bodyPr/>
          <a:lstStyle/>
          <a:p>
            <a:r>
              <a:rPr lang="vi-VN"/>
              <a:t>Scrum master với tư cách </a:t>
            </a:r>
            <a:r>
              <a:rPr lang="en-US"/>
              <a:t>servant-leader</a:t>
            </a:r>
            <a:endParaRPr lang="vi-VN"/>
          </a:p>
        </p:txBody>
      </p:sp>
      <p:sp>
        <p:nvSpPr>
          <p:cNvPr id="3" name="TextBox 2">
            <a:extLst>
              <a:ext uri="{FF2B5EF4-FFF2-40B4-BE49-F238E27FC236}">
                <a16:creationId xmlns:a16="http://schemas.microsoft.com/office/drawing/2014/main" id="{F242B251-BC0D-45AC-3F42-2A2D1D3D65A3}"/>
              </a:ext>
            </a:extLst>
          </p:cNvPr>
          <p:cNvSpPr txBox="1"/>
          <p:nvPr/>
        </p:nvSpPr>
        <p:spPr>
          <a:xfrm>
            <a:off x="1308410" y="1613210"/>
            <a:ext cx="6200078" cy="1969770"/>
          </a:xfrm>
          <a:prstGeom prst="rect">
            <a:avLst/>
          </a:prstGeom>
          <a:noFill/>
        </p:spPr>
        <p:txBody>
          <a:bodyPr wrap="square" rtlCol="0">
            <a:spAutoFit/>
          </a:bodyPr>
          <a:lstStyle/>
          <a:p>
            <a:pPr marL="285750" indent="-285750">
              <a:buFont typeface="Arial" panose="020B0604020202020204" pitchFamily="34" charset="0"/>
              <a:buChar char="•"/>
            </a:pPr>
            <a:r>
              <a:rPr lang="en-US" sz="1800">
                <a:latin typeface="Times New Roman" panose="02020603050405020304" pitchFamily="18" charset="0"/>
              </a:rPr>
              <a:t>Scrum Master không quản lý nhóm hoặc công việc</a:t>
            </a:r>
          </a:p>
          <a:p>
            <a:pPr marL="285750" indent="-285750">
              <a:buFont typeface="Arial" panose="020B0604020202020204" pitchFamily="34" charset="0"/>
              <a:buChar char="•"/>
            </a:pPr>
            <a:endParaRPr lang="en-US" sz="1800">
              <a:latin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rPr>
              <a:t>Phản ứng khi có sự sai lệch từ khung làm việc Scrum</a:t>
            </a:r>
          </a:p>
          <a:p>
            <a:pPr marL="285750" indent="-285750">
              <a:buFont typeface="Arial" panose="020B0604020202020204" pitchFamily="34" charset="0"/>
              <a:buChar char="•"/>
            </a:pPr>
            <a:endParaRPr lang="en-US" sz="1800">
              <a:latin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rPr>
              <a:t>K</a:t>
            </a:r>
            <a:r>
              <a:rPr lang="vi-VN" sz="1800">
                <a:latin typeface="Times New Roman" panose="02020603050405020304" pitchFamily="18" charset="0"/>
              </a:rPr>
              <a:t>hông sửa đổi sai lệch ngay khi nó xảy ra, mà thường cho nhóm cơ hội tự sửa đổi.</a:t>
            </a:r>
            <a:endParaRPr lang="en-US" sz="1800">
              <a:latin typeface="Times New Roman" panose="02020603050405020304" pitchFamily="18" charset="0"/>
            </a:endParaRPr>
          </a:p>
          <a:p>
            <a:endParaRPr lang="en-US"/>
          </a:p>
        </p:txBody>
      </p:sp>
    </p:spTree>
    <p:extLst>
      <p:ext uri="{BB962C8B-B14F-4D97-AF65-F5344CB8AC3E}">
        <p14:creationId xmlns:p14="http://schemas.microsoft.com/office/powerpoint/2010/main" val="2105310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9A5F-86ED-01DF-F2C5-A015EE634ADD}"/>
              </a:ext>
            </a:extLst>
          </p:cNvPr>
          <p:cNvSpPr>
            <a:spLocks noGrp="1"/>
          </p:cNvSpPr>
          <p:nvPr>
            <p:ph type="title"/>
          </p:nvPr>
        </p:nvSpPr>
        <p:spPr>
          <a:xfrm>
            <a:off x="1174200" y="853000"/>
            <a:ext cx="5721900" cy="1221875"/>
          </a:xfrm>
        </p:spPr>
        <p:txBody>
          <a:bodyPr/>
          <a:lstStyle/>
          <a:p>
            <a:r>
              <a:rPr lang="en-US" sz="1800" b="0" i="0" u="none" strike="noStrike">
                <a:solidFill>
                  <a:srgbClr val="000000"/>
                </a:solidFill>
                <a:effectLst/>
                <a:latin typeface="Times New Roman" panose="02020603050405020304" pitchFamily="18" charset="0"/>
              </a:rPr>
              <a:t>Thích ứng yêu cầu quyền sở hữu</a:t>
            </a:r>
            <a:endParaRPr lang="vi-VN"/>
          </a:p>
        </p:txBody>
      </p:sp>
      <p:sp>
        <p:nvSpPr>
          <p:cNvPr id="3" name="TextBox 2">
            <a:extLst>
              <a:ext uri="{FF2B5EF4-FFF2-40B4-BE49-F238E27FC236}">
                <a16:creationId xmlns:a16="http://schemas.microsoft.com/office/drawing/2014/main" id="{F242B251-BC0D-45AC-3F42-2A2D1D3D65A3}"/>
              </a:ext>
            </a:extLst>
          </p:cNvPr>
          <p:cNvSpPr txBox="1"/>
          <p:nvPr/>
        </p:nvSpPr>
        <p:spPr>
          <a:xfrm>
            <a:off x="1308409" y="1613210"/>
            <a:ext cx="6765073" cy="923330"/>
          </a:xfrm>
          <a:prstGeom prst="rect">
            <a:avLst/>
          </a:prstGeom>
          <a:noFill/>
        </p:spPr>
        <p:txBody>
          <a:bodyPr wrap="square" rtlCol="0">
            <a:spAutoFit/>
          </a:bodyPr>
          <a:lstStyle/>
          <a:p>
            <a:pPr marL="285750" indent="-285750">
              <a:buFont typeface="Arial" panose="020B0604020202020204" pitchFamily="34" charset="0"/>
              <a:buChar char="•"/>
            </a:pPr>
            <a:r>
              <a:rPr lang="en-US" sz="1800">
                <a:latin typeface="Times New Roman" panose="02020603050405020304" pitchFamily="18" charset="0"/>
              </a:rPr>
              <a:t>Nhóm scrum </a:t>
            </a:r>
            <a:r>
              <a:rPr lang="en-US" sz="1800" b="0" i="0" u="none" strike="noStrike">
                <a:solidFill>
                  <a:srgbClr val="000000"/>
                </a:solidFill>
                <a:effectLst/>
                <a:latin typeface="Times New Roman" panose="02020603050405020304" pitchFamily="18" charset="0"/>
              </a:rPr>
              <a:t>tự chủ và tự trách nhiệm về việc cải thiện</a:t>
            </a:r>
            <a:endParaRPr lang="en-US" sz="1800">
              <a:latin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rPr>
              <a:t>D</a:t>
            </a:r>
            <a:r>
              <a:rPr lang="en-US" sz="1800" b="0" i="0" u="none" strike="noStrike">
                <a:solidFill>
                  <a:srgbClr val="000000"/>
                </a:solidFill>
                <a:effectLst/>
                <a:latin typeface="Times New Roman" panose="02020603050405020304" pitchFamily="18" charset="0"/>
              </a:rPr>
              <a:t>uy trì một cải thiện backlog rõ ràng</a:t>
            </a:r>
          </a:p>
          <a:p>
            <a:pPr marL="285750" indent="-285750">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Đảm nhận ít nhất một hạng mục cải thiện backlog trong mỗi Sprint.</a:t>
            </a:r>
          </a:p>
        </p:txBody>
      </p:sp>
    </p:spTree>
    <p:extLst>
      <p:ext uri="{BB962C8B-B14F-4D97-AF65-F5344CB8AC3E}">
        <p14:creationId xmlns:p14="http://schemas.microsoft.com/office/powerpoint/2010/main" val="2691841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9A5F-86ED-01DF-F2C5-A015EE634ADD}"/>
              </a:ext>
            </a:extLst>
          </p:cNvPr>
          <p:cNvSpPr>
            <a:spLocks noGrp="1"/>
          </p:cNvSpPr>
          <p:nvPr>
            <p:ph type="title"/>
          </p:nvPr>
        </p:nvSpPr>
        <p:spPr>
          <a:xfrm>
            <a:off x="1174200" y="853000"/>
            <a:ext cx="5721900" cy="1221875"/>
          </a:xfrm>
        </p:spPr>
        <p:txBody>
          <a:bodyPr/>
          <a:lstStyle/>
          <a:p>
            <a:r>
              <a:rPr lang="vi-VN" sz="1800" b="0" i="0" u="none" strike="noStrike">
                <a:solidFill>
                  <a:srgbClr val="000000"/>
                </a:solidFill>
                <a:effectLst/>
                <a:latin typeface="Times New Roman" panose="02020603050405020304" pitchFamily="18" charset="0"/>
              </a:rPr>
              <a:t>Mang lại giá trị kinh doanh có thể đo lường được</a:t>
            </a:r>
            <a:endParaRPr lang="vi-VN"/>
          </a:p>
        </p:txBody>
      </p:sp>
      <p:sp>
        <p:nvSpPr>
          <p:cNvPr id="3" name="TextBox 2">
            <a:extLst>
              <a:ext uri="{FF2B5EF4-FFF2-40B4-BE49-F238E27FC236}">
                <a16:creationId xmlns:a16="http://schemas.microsoft.com/office/drawing/2014/main" id="{F242B251-BC0D-45AC-3F42-2A2D1D3D65A3}"/>
              </a:ext>
            </a:extLst>
          </p:cNvPr>
          <p:cNvSpPr txBox="1"/>
          <p:nvPr/>
        </p:nvSpPr>
        <p:spPr>
          <a:xfrm>
            <a:off x="1308409" y="1613210"/>
            <a:ext cx="6765073" cy="1877437"/>
          </a:xfrm>
          <a:prstGeom prst="rect">
            <a:avLst/>
          </a:prstGeom>
          <a:noFill/>
        </p:spPr>
        <p:txBody>
          <a:bodyPr wrap="square" rtlCol="0">
            <a:spAutoFit/>
          </a:bodyPr>
          <a:lstStyle/>
          <a:p>
            <a:pPr marL="285750" indent="-285750">
              <a:buFont typeface="Arial" panose="020B0604020202020204" pitchFamily="34" charset="0"/>
              <a:buChar char="•"/>
            </a:pPr>
            <a:r>
              <a:rPr lang="vi-VN" sz="1800" b="0" i="0" u="none" strike="noStrike">
                <a:solidFill>
                  <a:srgbClr val="000000"/>
                </a:solidFill>
                <a:effectLst/>
                <a:latin typeface="Times New Roman" panose="02020603050405020304" pitchFamily="18" charset="0"/>
              </a:rPr>
              <a:t>chủ sản phẩm phải chứng minh các ưu tiên bằng các giả thuyết</a:t>
            </a:r>
            <a:endParaRPr lang="en-US" sz="1800" b="0" i="0" u="none" strike="noStrike">
              <a:solidFill>
                <a:srgbClr val="000000"/>
              </a:solidFill>
              <a:effectLst/>
              <a:latin typeface="Times New Roman" panose="02020603050405020304" pitchFamily="18" charset="0"/>
            </a:endParaRPr>
          </a:p>
          <a:p>
            <a:pPr marL="285750" indent="-285750" rtl="0">
              <a:spcBef>
                <a:spcPts val="1200"/>
              </a:spcBef>
              <a:spcAft>
                <a:spcPts val="1200"/>
              </a:spcAft>
              <a:buFont typeface="Arial" panose="020B0604020202020204" pitchFamily="34" charset="0"/>
              <a:buChar char="•"/>
            </a:pPr>
            <a:r>
              <a:rPr lang="en-US" sz="1800">
                <a:latin typeface="Times New Roman" panose="02020603050405020304" pitchFamily="18" charset="0"/>
              </a:rPr>
              <a:t>Đ</a:t>
            </a:r>
            <a:r>
              <a:rPr lang="vi-VN" sz="1800" b="0" i="0" u="none" strike="noStrike">
                <a:solidFill>
                  <a:srgbClr val="000000"/>
                </a:solidFill>
                <a:effectLst/>
                <a:latin typeface="Times New Roman" panose="02020603050405020304" pitchFamily="18" charset="0"/>
              </a:rPr>
              <a:t>ưa ra một trường hợp cụ thể và cung cấp phương tiện để đo lường kết quả thực tế so với những gì đã được dự báo.</a:t>
            </a:r>
            <a:endParaRPr lang="vi-VN" sz="2400" b="0">
              <a:effectLst/>
            </a:endParaRPr>
          </a:p>
          <a:p>
            <a:br>
              <a:rPr lang="vi-VN" sz="2400"/>
            </a:br>
            <a:endParaRPr lang="en-US" sz="1800" b="0" i="0" u="none" strike="noStrike">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759592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Kết quả việc áp dụng Scrum</a:t>
            </a:r>
          </a:p>
        </p:txBody>
      </p:sp>
      <p:sp>
        <p:nvSpPr>
          <p:cNvPr id="1167" name="Google Shape;1167;p120"/>
          <p:cNvSpPr txBox="1">
            <a:spLocks noGrp="1"/>
          </p:cNvSpPr>
          <p:nvPr>
            <p:ph type="body" idx="1"/>
          </p:nvPr>
        </p:nvSpPr>
        <p:spPr>
          <a:xfrm>
            <a:off x="412115" y="1419860"/>
            <a:ext cx="7753985"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Hoàn tất quá trình tái cơ cấu lại Scrum thành công 100%</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Ứng dụng hiệu quả Scrum và mang lại giá trị kinh doanh có thể đo lường được trong mỗi Sprint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9064625"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Bài học của Intralinks khi áp dụng Scrum vào quy trình làm việc</a:t>
            </a:r>
          </a:p>
        </p:txBody>
      </p:sp>
      <p:sp>
        <p:nvSpPr>
          <p:cNvPr id="1167" name="Google Shape;1167;p120"/>
          <p:cNvSpPr txBox="1">
            <a:spLocks noGrp="1"/>
          </p:cNvSpPr>
          <p:nvPr>
            <p:ph type="body" idx="1"/>
          </p:nvPr>
        </p:nvSpPr>
        <p:spPr>
          <a:xfrm>
            <a:off x="412115" y="1308735"/>
            <a:ext cx="8321040"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Nếu việc áp dụng Scrum có vẻ dễ dàng thì gần như chắc chắn bạn đang áp dụng nó không đúng cách.</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Một sản phẩm phức tạp với nhiều người và nhiều nhóm sẽ là một thách thức. Scrum sẽ không làm cho nó dễ dàng hơn. Nó chỉ đơn giản là cung cấp cho bạn một khuôn khổ, nguyên tắc và giá trị giúp cho công việc khó khăn có nhiều khả năng mang lại kết quả kinh doanh tích cực hơn.</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Đối với Intralinks, điểm khác biệt chính của Scrum Reboot so với nỗ lực áp dụng Scrum đầu tiên của họ là đạt được các giá trị Scrum.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Sơ lược về Intralinks:</a:t>
            </a:r>
          </a:p>
        </p:txBody>
      </p:sp>
      <p:sp>
        <p:nvSpPr>
          <p:cNvPr id="1167" name="Google Shape;1167;p120"/>
          <p:cNvSpPr txBox="1">
            <a:spLocks noGrp="1"/>
          </p:cNvSpPr>
          <p:nvPr>
            <p:ph type="body" idx="1"/>
          </p:nvPr>
        </p:nvSpPr>
        <p:spPr>
          <a:xfrm>
            <a:off x="395605" y="987425"/>
            <a:ext cx="7753985"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Intralinks là một nhà cung cấp Phần mềm dưới dạng Dịch vụ (SaaS) và cung cấp các phòng dữ liệu ảo</a:t>
            </a:r>
            <a:r>
              <a:rPr lang="en-US" altLang="en-GB">
                <a:solidFill>
                  <a:schemeClr val="bg2"/>
                </a:solidFill>
                <a:latin typeface="Times New Roman" panose="02020603050405020304" charset="0"/>
                <a:cs typeface="Times New Roman" panose="02020603050405020304" charset="0"/>
              </a:rPr>
              <a:t> </a:t>
            </a:r>
            <a:r>
              <a:rPr lang="vi-VN" altLang="en-GB">
                <a:solidFill>
                  <a:schemeClr val="bg2"/>
                </a:solidFill>
                <a:latin typeface="Times New Roman" panose="02020603050405020304" charset="0"/>
                <a:cs typeface="Times New Roman" panose="02020603050405020304" charset="0"/>
              </a:rPr>
              <a:t>cho ngành Mua bán và Sáp nhập (M&amp;A)</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Áp dụng scrum lần đầu nhưng không đem lại hiệu quả cao</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Thực hiện hiện dự án “Scrum reboot”</a:t>
            </a:r>
            <a:r>
              <a:rPr lang="en-US" altLang="en-GB">
                <a:solidFill>
                  <a:schemeClr val="bg2"/>
                </a:solidFill>
                <a:latin typeface="Times New Roman" panose="02020603050405020304" charset="0"/>
                <a:cs typeface="Times New Roman" panose="02020603050405020304" charset="0"/>
              </a:rPr>
              <a:t> để tái thiết lập lại scrum trong công ty.</a:t>
            </a:r>
            <a:endParaRPr lang="vi-VN" altLang="en-GB">
              <a:solidFill>
                <a:schemeClr val="bg2"/>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943975"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sz="2000">
                <a:solidFill>
                  <a:srgbClr val="0000FF"/>
                </a:solidFill>
                <a:latin typeface="Times New Roman" panose="02020603050405020304" charset="0"/>
                <a:ea typeface="BIZ UDPMincho Medium" panose="02020500000000000000" charset="-128"/>
                <a:cs typeface="Times New Roman" panose="02020603050405020304" charset="0"/>
              </a:rPr>
              <a:t>Các dấu hiệu Intralinks nhận </a:t>
            </a:r>
            <a:r>
              <a:rPr lang="en-US" altLang="en-GB" sz="2000">
                <a:solidFill>
                  <a:srgbClr val="0000FF"/>
                </a:solidFill>
                <a:latin typeface="Times New Roman" panose="02020603050405020304" charset="0"/>
                <a:ea typeface="BIZ UDPMincho Medium" panose="02020500000000000000" charset="-128"/>
                <a:cs typeface="Times New Roman" panose="02020603050405020304" charset="0"/>
              </a:rPr>
              <a:t>thấy </a:t>
            </a:r>
            <a:r>
              <a:rPr lang="vi-VN" altLang="en-GB" sz="2000">
                <a:solidFill>
                  <a:srgbClr val="0000FF"/>
                </a:solidFill>
                <a:latin typeface="Times New Roman" panose="02020603050405020304" charset="0"/>
                <a:ea typeface="BIZ UDPMincho Medium" panose="02020500000000000000" charset="-128"/>
                <a:cs typeface="Times New Roman" panose="02020603050405020304" charset="0"/>
              </a:rPr>
              <a:t>áp dụng nhưng không đem lại thành công các giá trị của Scrum</a:t>
            </a:r>
          </a:p>
        </p:txBody>
      </p:sp>
      <p:sp>
        <p:nvSpPr>
          <p:cNvPr id="1167" name="Google Shape;1167;p120"/>
          <p:cNvSpPr txBox="1">
            <a:spLocks noGrp="1"/>
          </p:cNvSpPr>
          <p:nvPr>
            <p:ph type="body" idx="1"/>
          </p:nvPr>
        </p:nvSpPr>
        <p:spPr>
          <a:xfrm>
            <a:off x="323850" y="1364674"/>
            <a:ext cx="7753985" cy="2848552"/>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r>
              <a:rPr lang="vi-VN" altLang="en-GB">
                <a:solidFill>
                  <a:schemeClr val="bg2"/>
                </a:solidFill>
                <a:latin typeface="Times New Roman" panose="02020603050405020304" charset="0"/>
                <a:cs typeface="Times New Roman" panose="02020603050405020304" charset="0"/>
              </a:rPr>
              <a:t>Giá trị cam kết trong Sprint Retrospective</a:t>
            </a:r>
            <a:endParaRPr lang="en-US" altLang="en-GB">
              <a:solidFill>
                <a:schemeClr val="bg2"/>
              </a:solidFill>
              <a:latin typeface="Times New Roman" panose="02020603050405020304" charset="0"/>
              <a:cs typeface="Times New Roman" panose="02020603050405020304" charset="0"/>
            </a:endParaRPr>
          </a:p>
          <a:p>
            <a:pPr marL="285750" lvl="0" indent="-285750" algn="l" rtl="0">
              <a:spcBef>
                <a:spcPts val="0"/>
              </a:spcBef>
              <a:spcAft>
                <a:spcPts val="1600"/>
              </a:spcAft>
              <a:buFont typeface="Arial" panose="020B0604020202020204" pitchFamily="34" charset="0"/>
              <a:buChar char="•"/>
            </a:pPr>
            <a:r>
              <a:rPr lang="vi-VN" altLang="en-GB">
                <a:solidFill>
                  <a:schemeClr val="bg2"/>
                </a:solidFill>
                <a:latin typeface="Times New Roman" panose="02020603050405020304" charset="0"/>
                <a:cs typeface="Times New Roman" panose="02020603050405020304" charset="0"/>
              </a:rPr>
              <a:t>Giá trị dũng cảm trong Sprint Review</a:t>
            </a:r>
            <a:endParaRPr lang="en-US" altLang="en-GB">
              <a:solidFill>
                <a:schemeClr val="bg2"/>
              </a:solidFill>
              <a:latin typeface="Times New Roman" panose="02020603050405020304" charset="0"/>
              <a:cs typeface="Times New Roman" panose="02020603050405020304" charset="0"/>
            </a:endParaRPr>
          </a:p>
          <a:p>
            <a:pPr marL="285750" lvl="0" indent="-285750" algn="l" rtl="0">
              <a:spcBef>
                <a:spcPts val="0"/>
              </a:spcBef>
              <a:spcAft>
                <a:spcPts val="1600"/>
              </a:spcAft>
              <a:buFont typeface="Arial" panose="020B0604020202020204" pitchFamily="34" charset="0"/>
              <a:buChar char="•"/>
            </a:pPr>
            <a:r>
              <a:rPr lang="vi-VN" altLang="en-GB">
                <a:solidFill>
                  <a:schemeClr val="bg2"/>
                </a:solidFill>
                <a:latin typeface="Times New Roman" panose="02020603050405020304" charset="0"/>
                <a:cs typeface="Times New Roman" panose="02020603050405020304" charset="0"/>
              </a:rPr>
              <a:t>Giá trị tập trung  trong Daily Scrum</a:t>
            </a:r>
          </a:p>
          <a:p>
            <a:pPr marL="285750" lvl="0" indent="-285750" algn="l" rtl="0">
              <a:spcBef>
                <a:spcPts val="0"/>
              </a:spcBef>
              <a:spcAft>
                <a:spcPts val="1600"/>
              </a:spcAft>
              <a:buFont typeface="Arial" panose="020B0604020202020204" pitchFamily="34" charset="0"/>
              <a:buChar char="•"/>
            </a:pPr>
            <a:r>
              <a:rPr lang="vi-VN" altLang="en-GB">
                <a:solidFill>
                  <a:schemeClr val="bg2"/>
                </a:solidFill>
                <a:latin typeface="Times New Roman" panose="02020603050405020304" charset="0"/>
                <a:cs typeface="Times New Roman" panose="02020603050405020304" charset="0"/>
              </a:rPr>
              <a:t>Giá trị cởi mở ở người quản lý Scrum master</a:t>
            </a:r>
          </a:p>
          <a:p>
            <a:pPr marL="285750" lvl="0" indent="-285750" algn="l" rtl="0">
              <a:spcBef>
                <a:spcPts val="0"/>
              </a:spcBef>
              <a:spcAft>
                <a:spcPts val="1600"/>
              </a:spcAft>
              <a:buFont typeface="Arial" panose="020B0604020202020204" pitchFamily="34" charset="0"/>
              <a:buChar char="•"/>
            </a:pPr>
            <a:r>
              <a:rPr lang="vi-VN" altLang="en-GB">
                <a:solidFill>
                  <a:schemeClr val="bg2"/>
                </a:solidFill>
                <a:latin typeface="Times New Roman" panose="02020603050405020304" charset="0"/>
                <a:cs typeface="Times New Roman" panose="02020603050405020304" charset="0"/>
              </a:rPr>
              <a:t>Giá trị tôn trọng ở Product owner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2D9F-BDFD-FE2D-C606-371246A1B251}"/>
              </a:ext>
            </a:extLst>
          </p:cNvPr>
          <p:cNvSpPr>
            <a:spLocks noGrp="1"/>
          </p:cNvSpPr>
          <p:nvPr>
            <p:ph type="title"/>
          </p:nvPr>
        </p:nvSpPr>
        <p:spPr/>
        <p:txBody>
          <a:bodyPr/>
          <a:lstStyle/>
          <a:p>
            <a:r>
              <a:rPr lang="vi-VN" altLang="en-GB">
                <a:solidFill>
                  <a:schemeClr val="bg2"/>
                </a:solidFill>
                <a:latin typeface="Times New Roman" panose="02020603050405020304" charset="0"/>
                <a:cs typeface="Times New Roman" panose="02020603050405020304" charset="0"/>
              </a:rPr>
              <a:t>Giá trị cam kết trong Sprint Retrospective</a:t>
            </a:r>
            <a:br>
              <a:rPr lang="en-US" altLang="en-GB">
                <a:solidFill>
                  <a:schemeClr val="bg2"/>
                </a:solidFill>
                <a:latin typeface="Times New Roman" panose="02020603050405020304" charset="0"/>
                <a:cs typeface="Times New Roman" panose="02020603050405020304" charset="0"/>
              </a:rPr>
            </a:br>
            <a:endParaRPr lang="en-US"/>
          </a:p>
        </p:txBody>
      </p:sp>
      <p:sp>
        <p:nvSpPr>
          <p:cNvPr id="4" name="TextBox 3">
            <a:extLst>
              <a:ext uri="{FF2B5EF4-FFF2-40B4-BE49-F238E27FC236}">
                <a16:creationId xmlns:a16="http://schemas.microsoft.com/office/drawing/2014/main" id="{A63A3FB8-33CC-221D-D756-BBAABB450E1B}"/>
              </a:ext>
            </a:extLst>
          </p:cNvPr>
          <p:cNvSpPr txBox="1"/>
          <p:nvPr/>
        </p:nvSpPr>
        <p:spPr>
          <a:xfrm>
            <a:off x="1849582" y="1624571"/>
            <a:ext cx="4696690" cy="1374735"/>
          </a:xfrm>
          <a:prstGeom prst="rect">
            <a:avLst/>
          </a:prstGeom>
          <a:noFill/>
        </p:spPr>
        <p:txBody>
          <a:bodyPr wrap="square">
            <a:spAutoFit/>
          </a:bodyPr>
          <a:lstStyle/>
          <a:p>
            <a:pPr marL="285750" lvl="0" indent="-285750" algn="l" rtl="0">
              <a:spcBef>
                <a:spcPts val="0"/>
              </a:spcBef>
              <a:spcAft>
                <a:spcPts val="1600"/>
              </a:spcAft>
            </a:pPr>
            <a:r>
              <a:rPr lang="en-US" altLang="en-GB">
                <a:solidFill>
                  <a:schemeClr val="bg2"/>
                </a:solidFill>
                <a:latin typeface="Times New Roman" panose="02020603050405020304" charset="0"/>
                <a:cs typeface="Times New Roman" panose="02020603050405020304" charset="0"/>
              </a:rPr>
              <a:t>Áp lực hoàn thành công việc đã làm giảm sự quan trọng của việc cải thiện và thiếu cam kết hỗ trợ từ tổ chức làm mất đi ý nghĩa của</a:t>
            </a:r>
            <a:r>
              <a:rPr lang="vi-VN" altLang="en-GB">
                <a:solidFill>
                  <a:schemeClr val="bg2"/>
                </a:solidFill>
                <a:latin typeface="Times New Roman" panose="02020603050405020304" charset="0"/>
                <a:cs typeface="Times New Roman" panose="02020603050405020304" charset="0"/>
              </a:rPr>
              <a:t> Sprint Retrospective</a:t>
            </a:r>
            <a:r>
              <a:rPr lang="en-US" altLang="en-GB">
                <a:solidFill>
                  <a:schemeClr val="bg2"/>
                </a:solidFill>
                <a:latin typeface="Times New Roman" panose="02020603050405020304" charset="0"/>
                <a:cs typeface="Times New Roman" panose="02020603050405020304" charset="0"/>
              </a:rPr>
              <a:t>.</a:t>
            </a:r>
          </a:p>
          <a:p>
            <a:pPr marL="285750" lvl="0" indent="-285750" algn="l" rtl="0">
              <a:spcBef>
                <a:spcPts val="0"/>
              </a:spcBef>
              <a:spcAft>
                <a:spcPts val="1600"/>
              </a:spcAft>
              <a:buFont typeface="Arial" panose="020B0604020202020204" pitchFamily="34" charset="0"/>
              <a:buChar char="•"/>
            </a:pPr>
            <a:r>
              <a:rPr lang="vi-VN" altLang="en-GB">
                <a:solidFill>
                  <a:schemeClr val="bg2"/>
                </a:solidFill>
                <a:latin typeface="Times New Roman" panose="02020603050405020304" charset="0"/>
                <a:cs typeface="Times New Roman" panose="02020603050405020304" charset="0"/>
              </a:rPr>
              <a:t>Thay vì kiểm tra và điều chỉnh, nó biến thành việc kiểm tra và than phiền</a:t>
            </a:r>
          </a:p>
        </p:txBody>
      </p:sp>
    </p:spTree>
    <p:extLst>
      <p:ext uri="{BB962C8B-B14F-4D97-AF65-F5344CB8AC3E}">
        <p14:creationId xmlns:p14="http://schemas.microsoft.com/office/powerpoint/2010/main" val="2711615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9A5F-86ED-01DF-F2C5-A015EE634ADD}"/>
              </a:ext>
            </a:extLst>
          </p:cNvPr>
          <p:cNvSpPr>
            <a:spLocks noGrp="1"/>
          </p:cNvSpPr>
          <p:nvPr>
            <p:ph type="title"/>
          </p:nvPr>
        </p:nvSpPr>
        <p:spPr/>
        <p:txBody>
          <a:bodyPr/>
          <a:lstStyle/>
          <a:p>
            <a:r>
              <a:rPr lang="vi-VN" altLang="en-GB">
                <a:solidFill>
                  <a:schemeClr val="bg2"/>
                </a:solidFill>
                <a:latin typeface="Times New Roman" panose="02020603050405020304" charset="0"/>
                <a:cs typeface="Times New Roman" panose="02020603050405020304" charset="0"/>
              </a:rPr>
              <a:t>Giá trị dũng cảm trong Sprint Review</a:t>
            </a:r>
            <a:br>
              <a:rPr lang="en-US" altLang="en-GB">
                <a:solidFill>
                  <a:schemeClr val="bg2"/>
                </a:solidFill>
                <a:latin typeface="Times New Roman" panose="02020603050405020304" charset="0"/>
                <a:cs typeface="Times New Roman" panose="02020603050405020304" charset="0"/>
              </a:rPr>
            </a:br>
            <a:endParaRPr lang="en-US"/>
          </a:p>
        </p:txBody>
      </p:sp>
      <p:sp>
        <p:nvSpPr>
          <p:cNvPr id="4" name="TextBox 3">
            <a:extLst>
              <a:ext uri="{FF2B5EF4-FFF2-40B4-BE49-F238E27FC236}">
                <a16:creationId xmlns:a16="http://schemas.microsoft.com/office/drawing/2014/main" id="{4C7E2111-945E-9D14-0BF8-85F24AD79FC7}"/>
              </a:ext>
            </a:extLst>
          </p:cNvPr>
          <p:cNvSpPr txBox="1"/>
          <p:nvPr/>
        </p:nvSpPr>
        <p:spPr>
          <a:xfrm>
            <a:off x="1910914" y="1631721"/>
            <a:ext cx="4696690" cy="1159292"/>
          </a:xfrm>
          <a:prstGeom prst="rect">
            <a:avLst/>
          </a:prstGeom>
          <a:noFill/>
        </p:spPr>
        <p:txBody>
          <a:bodyPr wrap="square">
            <a:spAutoFit/>
          </a:bodyPr>
          <a:lstStyle/>
          <a:p>
            <a:pPr marL="285750" lvl="0" indent="-285750" algn="l" rtl="0">
              <a:spcBef>
                <a:spcPts val="0"/>
              </a:spcBef>
              <a:spcAft>
                <a:spcPts val="1600"/>
              </a:spcAft>
              <a:buFont typeface="Arial" panose="020B0604020202020204" pitchFamily="34" charset="0"/>
              <a:buChar char="•"/>
            </a:pPr>
            <a:r>
              <a:rPr lang="en-US" altLang="en-GB">
                <a:solidFill>
                  <a:schemeClr val="bg2"/>
                </a:solidFill>
                <a:latin typeface="Times New Roman" panose="02020603050405020304" charset="0"/>
                <a:cs typeface="Times New Roman" panose="02020603050405020304" charset="0"/>
              </a:rPr>
              <a:t>Cuộc đánh giá Sprint ( Sprint Review ) đã biến thành một báo cáo Sprint (Sprint Report)</a:t>
            </a:r>
          </a:p>
          <a:p>
            <a:pPr marL="285750" lvl="0" indent="-285750" algn="l" rtl="0">
              <a:spcBef>
                <a:spcPts val="0"/>
              </a:spcBef>
              <a:spcAft>
                <a:spcPts val="1600"/>
              </a:spcAft>
              <a:buFont typeface="Arial" panose="020B0604020202020204" pitchFamily="34" charset="0"/>
              <a:buChar char="•"/>
            </a:pPr>
            <a:r>
              <a:rPr lang="en-US" altLang="en-GB">
                <a:solidFill>
                  <a:schemeClr val="bg2"/>
                </a:solidFill>
                <a:latin typeface="Times New Roman" panose="02020603050405020304" charset="0"/>
                <a:cs typeface="Times New Roman" panose="02020603050405020304" charset="0"/>
              </a:rPr>
              <a:t>T</a:t>
            </a:r>
            <a:r>
              <a:rPr lang="vi-VN" altLang="en-GB">
                <a:solidFill>
                  <a:schemeClr val="bg2"/>
                </a:solidFill>
                <a:latin typeface="Times New Roman" panose="02020603050405020304" charset="0"/>
                <a:cs typeface="Times New Roman" panose="02020603050405020304" charset="0"/>
              </a:rPr>
              <a:t>ự thừa nhận đã làm việc chăm chỉ mà không quan trọng công việc đó có tạo ra giá trị kinh doanh hay không</a:t>
            </a:r>
          </a:p>
        </p:txBody>
      </p:sp>
    </p:spTree>
    <p:extLst>
      <p:ext uri="{BB962C8B-B14F-4D97-AF65-F5344CB8AC3E}">
        <p14:creationId xmlns:p14="http://schemas.microsoft.com/office/powerpoint/2010/main" val="347400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9A5F-86ED-01DF-F2C5-A015EE634ADD}"/>
              </a:ext>
            </a:extLst>
          </p:cNvPr>
          <p:cNvSpPr>
            <a:spLocks noGrp="1"/>
          </p:cNvSpPr>
          <p:nvPr>
            <p:ph type="title"/>
          </p:nvPr>
        </p:nvSpPr>
        <p:spPr/>
        <p:txBody>
          <a:bodyPr/>
          <a:lstStyle/>
          <a:p>
            <a:r>
              <a:rPr lang="vi-VN" altLang="en-GB">
                <a:solidFill>
                  <a:schemeClr val="bg2"/>
                </a:solidFill>
                <a:latin typeface="Times New Roman" panose="02020603050405020304" charset="0"/>
                <a:cs typeface="Times New Roman" panose="02020603050405020304" charset="0"/>
              </a:rPr>
              <a:t>Giá trị tập trung  trong Daily Scrum</a:t>
            </a:r>
            <a:br>
              <a:rPr lang="en-US" altLang="en-GB">
                <a:solidFill>
                  <a:schemeClr val="bg2"/>
                </a:solidFill>
                <a:latin typeface="Times New Roman" panose="02020603050405020304" charset="0"/>
                <a:cs typeface="Times New Roman" panose="02020603050405020304" charset="0"/>
              </a:rPr>
            </a:br>
            <a:endParaRPr lang="en-US"/>
          </a:p>
        </p:txBody>
      </p:sp>
      <p:sp>
        <p:nvSpPr>
          <p:cNvPr id="4" name="TextBox 3">
            <a:extLst>
              <a:ext uri="{FF2B5EF4-FFF2-40B4-BE49-F238E27FC236}">
                <a16:creationId xmlns:a16="http://schemas.microsoft.com/office/drawing/2014/main" id="{4C7E2111-945E-9D14-0BF8-85F24AD79FC7}"/>
              </a:ext>
            </a:extLst>
          </p:cNvPr>
          <p:cNvSpPr txBox="1"/>
          <p:nvPr/>
        </p:nvSpPr>
        <p:spPr>
          <a:xfrm>
            <a:off x="1974300" y="1490641"/>
            <a:ext cx="4696690" cy="1590179"/>
          </a:xfrm>
          <a:prstGeom prst="rect">
            <a:avLst/>
          </a:prstGeom>
          <a:noFill/>
        </p:spPr>
        <p:txBody>
          <a:bodyPr wrap="square">
            <a:spAutoFit/>
          </a:bodyPr>
          <a:lstStyle/>
          <a:p>
            <a:pPr marL="285750" lvl="0" indent="-285750" rtl="0">
              <a:spcBef>
                <a:spcPts val="0"/>
              </a:spcBef>
              <a:spcAft>
                <a:spcPts val="1600"/>
              </a:spcAft>
              <a:buFont typeface="Arial" panose="020B0604020202020204" pitchFamily="34" charset="0"/>
              <a:buChar char="•"/>
            </a:pPr>
            <a:r>
              <a:rPr lang="en-US" altLang="en-GB">
                <a:solidFill>
                  <a:schemeClr val="bg2"/>
                </a:solidFill>
                <a:latin typeface="Times New Roman" panose="02020603050405020304" charset="0"/>
                <a:cs typeface="Times New Roman" panose="02020603050405020304" charset="0"/>
              </a:rPr>
              <a:t>Cuộc họp hàng ngày (Daily Scrum) </a:t>
            </a:r>
            <a:r>
              <a:rPr lang="vi-VN" altLang="en-GB">
                <a:solidFill>
                  <a:schemeClr val="bg2"/>
                </a:solidFill>
                <a:latin typeface="Times New Roman" panose="02020603050405020304" charset="0"/>
                <a:cs typeface="Times New Roman" panose="02020603050405020304" charset="0"/>
              </a:rPr>
              <a:t>không tập trung và không duy trì một lịch trình cố định</a:t>
            </a:r>
            <a:endParaRPr lang="en-US" altLang="en-GB">
              <a:solidFill>
                <a:schemeClr val="bg2"/>
              </a:solidFill>
              <a:latin typeface="Times New Roman" panose="02020603050405020304" charset="0"/>
              <a:cs typeface="Times New Roman" panose="02020603050405020304" charset="0"/>
            </a:endParaRPr>
          </a:p>
          <a:p>
            <a:pPr marL="285750" lvl="0" indent="-285750" rtl="0">
              <a:spcBef>
                <a:spcPts val="0"/>
              </a:spcBef>
              <a:spcAft>
                <a:spcPts val="1600"/>
              </a:spcAft>
              <a:buFont typeface="Arial" panose="020B0604020202020204" pitchFamily="34" charset="0"/>
              <a:buChar char="•"/>
            </a:pPr>
            <a:r>
              <a:rPr lang="en-US" altLang="en-GB">
                <a:solidFill>
                  <a:schemeClr val="bg2"/>
                </a:solidFill>
                <a:latin typeface="Times New Roman" panose="02020603050405020304" charset="0"/>
                <a:cs typeface="Times New Roman" panose="02020603050405020304" charset="0"/>
              </a:rPr>
              <a:t>Thay vì Scrum master kiểm tra công việc của ban sprint để xem có cái nào vượt qua khuôn khổ Scrum không -&gt; Các thành viên trong nhóm báo cáo nhanh chóng về tình trạng cho xong</a:t>
            </a:r>
            <a:endParaRPr lang="vi-VN" altLang="en-GB">
              <a:solidFill>
                <a:schemeClr val="bg2"/>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3330392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9A5F-86ED-01DF-F2C5-A015EE634ADD}"/>
              </a:ext>
            </a:extLst>
          </p:cNvPr>
          <p:cNvSpPr>
            <a:spLocks noGrp="1"/>
          </p:cNvSpPr>
          <p:nvPr>
            <p:ph type="title"/>
          </p:nvPr>
        </p:nvSpPr>
        <p:spPr/>
        <p:txBody>
          <a:bodyPr/>
          <a:lstStyle/>
          <a:p>
            <a:r>
              <a:rPr lang="vi-VN" altLang="en-GB">
                <a:solidFill>
                  <a:schemeClr val="bg2"/>
                </a:solidFill>
                <a:latin typeface="Times New Roman" panose="02020603050405020304" charset="0"/>
                <a:cs typeface="Times New Roman" panose="02020603050405020304" charset="0"/>
              </a:rPr>
              <a:t>Giá trị cởi mở ở người quản lý Scrum master</a:t>
            </a:r>
            <a:br>
              <a:rPr lang="vi-VN" altLang="en-GB">
                <a:solidFill>
                  <a:schemeClr val="bg2"/>
                </a:solidFill>
                <a:latin typeface="Times New Roman" panose="02020603050405020304" charset="0"/>
                <a:cs typeface="Times New Roman" panose="02020603050405020304" charset="0"/>
              </a:rPr>
            </a:br>
            <a:endParaRPr lang="en-US"/>
          </a:p>
        </p:txBody>
      </p:sp>
      <p:sp>
        <p:nvSpPr>
          <p:cNvPr id="4" name="TextBox 3">
            <a:extLst>
              <a:ext uri="{FF2B5EF4-FFF2-40B4-BE49-F238E27FC236}">
                <a16:creationId xmlns:a16="http://schemas.microsoft.com/office/drawing/2014/main" id="{4C7E2111-945E-9D14-0BF8-85F24AD79FC7}"/>
              </a:ext>
            </a:extLst>
          </p:cNvPr>
          <p:cNvSpPr txBox="1"/>
          <p:nvPr/>
        </p:nvSpPr>
        <p:spPr>
          <a:xfrm>
            <a:off x="2145285" y="1683929"/>
            <a:ext cx="4696690" cy="2441694"/>
          </a:xfrm>
          <a:prstGeom prst="rect">
            <a:avLst/>
          </a:prstGeom>
          <a:noFill/>
        </p:spPr>
        <p:txBody>
          <a:bodyPr wrap="square">
            <a:spAutoFit/>
          </a:bodyPr>
          <a:lstStyle/>
          <a:p>
            <a:pPr marL="285750" lvl="0" indent="-285750" rtl="0">
              <a:spcBef>
                <a:spcPts val="0"/>
              </a:spcBef>
              <a:spcAft>
                <a:spcPts val="1600"/>
              </a:spcAft>
              <a:buFont typeface="Arial" panose="020B0604020202020204" pitchFamily="34" charset="0"/>
              <a:buChar char="•"/>
            </a:pPr>
            <a:r>
              <a:rPr lang="vi-VN" altLang="en-GB">
                <a:solidFill>
                  <a:schemeClr val="bg2"/>
                </a:solidFill>
                <a:latin typeface="Times New Roman" panose="02020603050405020304" charset="0"/>
                <a:cs typeface="Times New Roman" panose="02020603050405020304" charset="0"/>
              </a:rPr>
              <a:t>Scrum-Master do người quản lý chuyển sang đảm nhận vai trò</a:t>
            </a:r>
            <a:r>
              <a:rPr lang="en-US" altLang="en-GB">
                <a:solidFill>
                  <a:schemeClr val="bg2"/>
                </a:solidFill>
                <a:latin typeface="Times New Roman" panose="02020603050405020304" charset="0"/>
                <a:cs typeface="Times New Roman" panose="02020603050405020304" charset="0"/>
              </a:rPr>
              <a:t> nhưng</a:t>
            </a:r>
            <a:r>
              <a:rPr lang="vi-VN" altLang="en-GB">
                <a:solidFill>
                  <a:schemeClr val="bg2"/>
                </a:solidFill>
                <a:latin typeface="Times New Roman" panose="02020603050405020304" charset="0"/>
                <a:cs typeface="Times New Roman" panose="02020603050405020304" charset="0"/>
              </a:rPr>
              <a:t> chiếm vị trí phân cấp tương tự trong tổ chức ( giống quản lí dự án )</a:t>
            </a:r>
            <a:endParaRPr lang="en-US" altLang="en-GB">
              <a:solidFill>
                <a:schemeClr val="bg2"/>
              </a:solidFill>
              <a:latin typeface="Times New Roman" panose="02020603050405020304" charset="0"/>
              <a:cs typeface="Times New Roman" panose="02020603050405020304" charset="0"/>
            </a:endParaRPr>
          </a:p>
          <a:p>
            <a:pPr marL="285750" lvl="0" indent="-285750" rtl="0">
              <a:spcBef>
                <a:spcPts val="0"/>
              </a:spcBef>
              <a:spcAft>
                <a:spcPts val="1600"/>
              </a:spcAft>
              <a:buFont typeface="Arial" panose="020B0604020202020204" pitchFamily="34" charset="0"/>
              <a:buChar char="•"/>
            </a:pPr>
            <a:r>
              <a:rPr lang="en-US" altLang="en-GB">
                <a:solidFill>
                  <a:schemeClr val="bg2"/>
                </a:solidFill>
                <a:latin typeface="Times New Roman" panose="02020603050405020304" charset="0"/>
                <a:cs typeface="Times New Roman" panose="02020603050405020304" charset="0"/>
              </a:rPr>
              <a:t>Những quản lý cấp cao (giáo đốc, phó giám đốc..) chưa hiểu về Scrum và vẫn mong đợi Scrum Master sẽ quản lý công việc như Project Manager</a:t>
            </a:r>
          </a:p>
          <a:p>
            <a:pPr marL="285750" lvl="0" indent="-285750" rtl="0">
              <a:spcBef>
                <a:spcPts val="0"/>
              </a:spcBef>
              <a:spcAft>
                <a:spcPts val="1600"/>
              </a:spcAft>
              <a:buFont typeface="Arial" panose="020B0604020202020204" pitchFamily="34" charset="0"/>
              <a:buChar char="•"/>
            </a:pPr>
            <a:r>
              <a:rPr lang="vi-VN" altLang="en-GB">
                <a:solidFill>
                  <a:schemeClr val="bg2"/>
                </a:solidFill>
                <a:latin typeface="Times New Roman" panose="02020603050405020304" charset="0"/>
                <a:cs typeface="Times New Roman" panose="02020603050405020304" charset="0"/>
              </a:rPr>
              <a:t>Scrum Master ( từ Project Manager sang ) họ có xu hướng che giấu những thất bại thể hiện bộ mặt tốt cho tổ chức</a:t>
            </a:r>
            <a:r>
              <a:rPr lang="en-US" altLang="en-GB">
                <a:solidFill>
                  <a:schemeClr val="bg2"/>
                </a:solidFill>
                <a:latin typeface="Times New Roman" panose="02020603050405020304" charset="0"/>
                <a:cs typeface="Times New Roman" panose="02020603050405020304" charset="0"/>
              </a:rPr>
              <a:t> </a:t>
            </a:r>
            <a:r>
              <a:rPr lang="en-US" altLang="en-GB">
                <a:solidFill>
                  <a:schemeClr val="bg2"/>
                </a:solidFill>
                <a:latin typeface="Times New Roman" panose="02020603050405020304" charset="0"/>
                <a:cs typeface="Times New Roman" panose="02020603050405020304" charset="0"/>
                <a:sym typeface="Wingdings" panose="05000000000000000000" pitchFamily="2" charset="2"/>
              </a:rPr>
              <a:t> đánh mất cơ hội tiến bộ</a:t>
            </a:r>
            <a:endParaRPr lang="en-US" altLang="en-GB">
              <a:solidFill>
                <a:schemeClr val="bg2"/>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2122887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9A5F-86ED-01DF-F2C5-A015EE634ADD}"/>
              </a:ext>
            </a:extLst>
          </p:cNvPr>
          <p:cNvSpPr>
            <a:spLocks noGrp="1"/>
          </p:cNvSpPr>
          <p:nvPr>
            <p:ph type="title"/>
          </p:nvPr>
        </p:nvSpPr>
        <p:spPr>
          <a:xfrm>
            <a:off x="1669500" y="530725"/>
            <a:ext cx="5195400" cy="528600"/>
          </a:xfrm>
        </p:spPr>
        <p:txBody>
          <a:bodyPr/>
          <a:lstStyle/>
          <a:p>
            <a:r>
              <a:rPr lang="vi-VN" altLang="en-GB">
                <a:solidFill>
                  <a:schemeClr val="bg2"/>
                </a:solidFill>
                <a:latin typeface="Times New Roman" panose="02020603050405020304" charset="0"/>
                <a:cs typeface="Times New Roman" panose="02020603050405020304" charset="0"/>
              </a:rPr>
              <a:t>Giá trị tôn trọng ở Product owner</a:t>
            </a:r>
            <a:br>
              <a:rPr lang="en-US" altLang="en-GB">
                <a:solidFill>
                  <a:schemeClr val="bg2"/>
                </a:solidFill>
                <a:latin typeface="Times New Roman" panose="02020603050405020304" charset="0"/>
                <a:cs typeface="Times New Roman" panose="02020603050405020304" charset="0"/>
              </a:rPr>
            </a:br>
            <a:endParaRPr lang="en-US"/>
          </a:p>
        </p:txBody>
      </p:sp>
      <p:sp>
        <p:nvSpPr>
          <p:cNvPr id="4" name="TextBox 3">
            <a:extLst>
              <a:ext uri="{FF2B5EF4-FFF2-40B4-BE49-F238E27FC236}">
                <a16:creationId xmlns:a16="http://schemas.microsoft.com/office/drawing/2014/main" id="{4C7E2111-945E-9D14-0BF8-85F24AD79FC7}"/>
              </a:ext>
            </a:extLst>
          </p:cNvPr>
          <p:cNvSpPr txBox="1"/>
          <p:nvPr/>
        </p:nvSpPr>
        <p:spPr>
          <a:xfrm>
            <a:off x="2075844" y="1059325"/>
            <a:ext cx="4696690" cy="3262432"/>
          </a:xfrm>
          <a:prstGeom prst="rect">
            <a:avLst/>
          </a:prstGeom>
          <a:noFill/>
        </p:spPr>
        <p:txBody>
          <a:bodyPr wrap="square">
            <a:spAutoFit/>
          </a:bodyPr>
          <a:lstStyle/>
          <a:p>
            <a:pPr marL="285750" lvl="0" indent="-285750" algn="l" rtl="0">
              <a:spcBef>
                <a:spcPts val="0"/>
              </a:spcBef>
              <a:spcAft>
                <a:spcPts val="1600"/>
              </a:spcAft>
            </a:pPr>
            <a:r>
              <a:rPr lang="en-US" altLang="en-GB">
                <a:solidFill>
                  <a:schemeClr val="bg2"/>
                </a:solidFill>
                <a:latin typeface="Times New Roman" panose="02020603050405020304" charset="0"/>
                <a:cs typeface="Times New Roman" panose="02020603050405020304" charset="0"/>
              </a:rPr>
              <a:t>#</a:t>
            </a:r>
            <a:r>
              <a:rPr lang="en-US" altLang="en-GB" sz="1200">
                <a:solidFill>
                  <a:schemeClr val="bg2"/>
                </a:solidFill>
                <a:latin typeface="Times New Roman" panose="02020603050405020304" charset="0"/>
                <a:cs typeface="Times New Roman" panose="02020603050405020304" charset="0"/>
              </a:rPr>
              <a:t>fact :</a:t>
            </a:r>
            <a:r>
              <a:rPr lang="vi-VN" altLang="en-GB" sz="1200">
                <a:solidFill>
                  <a:schemeClr val="bg2"/>
                </a:solidFill>
                <a:latin typeface="Times New Roman" panose="02020603050405020304" charset="0"/>
                <a:cs typeface="Times New Roman" panose="02020603050405020304" charset="0"/>
              </a:rPr>
              <a:t>Product owner phải được trao quyền và phải có khả năng sử dụng quyền lực để kiểm soát của sản phẩm.</a:t>
            </a:r>
          </a:p>
          <a:p>
            <a:pPr marL="285750" lvl="0" indent="-285750" rtl="0">
              <a:spcBef>
                <a:spcPts val="0"/>
              </a:spcBef>
              <a:spcAft>
                <a:spcPts val="1600"/>
              </a:spcAft>
              <a:buFont typeface="Arial" panose="020B0604020202020204" pitchFamily="34" charset="0"/>
              <a:buChar char="•"/>
            </a:pPr>
            <a:r>
              <a:rPr lang="vi-VN" altLang="en-GB">
                <a:solidFill>
                  <a:schemeClr val="bg2"/>
                </a:solidFill>
                <a:latin typeface="Times New Roman" panose="02020603050405020304" charset="0"/>
                <a:cs typeface="Times New Roman" panose="02020603050405020304" charset="0"/>
              </a:rPr>
              <a:t>Những </a:t>
            </a:r>
            <a:r>
              <a:rPr lang="en-US" altLang="en-GB">
                <a:solidFill>
                  <a:schemeClr val="bg2"/>
                </a:solidFill>
                <a:latin typeface="Times New Roman" panose="02020603050405020304" charset="0"/>
                <a:cs typeface="Times New Roman" panose="02020603050405020304" charset="0"/>
              </a:rPr>
              <a:t>Product owner </a:t>
            </a:r>
            <a:r>
              <a:rPr lang="vi-VN" altLang="en-GB">
                <a:solidFill>
                  <a:schemeClr val="bg2"/>
                </a:solidFill>
                <a:latin typeface="Times New Roman" panose="02020603050405020304" charset="0"/>
                <a:cs typeface="Times New Roman" panose="02020603050405020304" charset="0"/>
              </a:rPr>
              <a:t>'thực sự' không sở hữu sản phẩm đúng nghĩa.</a:t>
            </a:r>
            <a:r>
              <a:rPr lang="en-US" altLang="en-GB">
                <a:solidFill>
                  <a:schemeClr val="bg2"/>
                </a:solidFill>
                <a:latin typeface="Times New Roman" panose="02020603050405020304" charset="0"/>
                <a:cs typeface="Times New Roman" panose="02020603050405020304" charset="0"/>
              </a:rPr>
              <a:t> </a:t>
            </a:r>
          </a:p>
          <a:p>
            <a:pPr marL="285750" lvl="0" indent="-285750" rtl="0">
              <a:spcBef>
                <a:spcPts val="0"/>
              </a:spcBef>
              <a:spcAft>
                <a:spcPts val="1600"/>
              </a:spcAft>
              <a:buFont typeface="Arial" panose="020B0604020202020204" pitchFamily="34" charset="0"/>
              <a:buChar char="•"/>
            </a:pPr>
            <a:r>
              <a:rPr lang="en-US" altLang="en-GB">
                <a:solidFill>
                  <a:schemeClr val="bg2"/>
                </a:solidFill>
                <a:latin typeface="Times New Roman" panose="02020603050405020304" charset="0"/>
                <a:cs typeface="Times New Roman" panose="02020603050405020304" charset="0"/>
              </a:rPr>
              <a:t>Q</a:t>
            </a:r>
            <a:r>
              <a:rPr lang="vi-VN" altLang="en-GB">
                <a:solidFill>
                  <a:schemeClr val="bg2"/>
                </a:solidFill>
                <a:latin typeface="Times New Roman" panose="02020603050405020304" charset="0"/>
                <a:cs typeface="Times New Roman" panose="02020603050405020304" charset="0"/>
              </a:rPr>
              <a:t>uyết định về sản phẩm được đưa ra bởi quản lý cấp trên (có ảnh hưởng đáng kể bởi kỹ thuật)</a:t>
            </a:r>
            <a:r>
              <a:rPr lang="en-US" altLang="en-GB">
                <a:solidFill>
                  <a:schemeClr val="bg2"/>
                </a:solidFill>
                <a:latin typeface="Times New Roman" panose="02020603050405020304" charset="0"/>
                <a:cs typeface="Times New Roman" panose="02020603050405020304" charset="0"/>
              </a:rPr>
              <a:t> </a:t>
            </a:r>
            <a:r>
              <a:rPr lang="en-US" altLang="en-GB">
                <a:solidFill>
                  <a:schemeClr val="bg2"/>
                </a:solidFill>
                <a:latin typeface="Times New Roman" panose="02020603050405020304" charset="0"/>
                <a:cs typeface="Times New Roman" panose="02020603050405020304" charset="0"/>
                <a:sym typeface="Wingdings" panose="05000000000000000000" pitchFamily="2" charset="2"/>
              </a:rPr>
              <a:t></a:t>
            </a:r>
            <a:r>
              <a:rPr lang="vi-VN" altLang="en-GB">
                <a:solidFill>
                  <a:schemeClr val="bg2"/>
                </a:solidFill>
                <a:latin typeface="Times New Roman" panose="02020603050405020304" charset="0"/>
                <a:cs typeface="Times New Roman" panose="02020603050405020304" charset="0"/>
              </a:rPr>
              <a:t> Product owner được trao danh hiệu nhưng vẫn phục vụ sản phẩm với tư cách là người quản lý chứ không phải chủ sở hữu của nó</a:t>
            </a:r>
            <a:r>
              <a:rPr lang="en-US" altLang="en-GB">
                <a:solidFill>
                  <a:schemeClr val="bg2"/>
                </a:solidFill>
                <a:latin typeface="Times New Roman" panose="02020603050405020304" charset="0"/>
                <a:cs typeface="Times New Roman" panose="02020603050405020304" charset="0"/>
              </a:rPr>
              <a:t>.</a:t>
            </a:r>
          </a:p>
          <a:p>
            <a:pPr marL="285750" lvl="0" indent="-285750" rtl="0">
              <a:spcBef>
                <a:spcPts val="0"/>
              </a:spcBef>
              <a:spcAft>
                <a:spcPts val="1600"/>
              </a:spcAft>
              <a:buFont typeface="Arial" panose="020B0604020202020204" pitchFamily="34" charset="0"/>
              <a:buChar char="•"/>
            </a:pPr>
            <a:r>
              <a:rPr lang="vi-VN" altLang="en-GB">
                <a:solidFill>
                  <a:schemeClr val="bg2"/>
                </a:solidFill>
                <a:latin typeface="Times New Roman" panose="02020603050405020304" charset="0"/>
                <a:cs typeface="Times New Roman" panose="02020603050405020304" charset="0"/>
              </a:rPr>
              <a:t> Khi nhóm đến gặp Product owner' với một vấn đề cần phải đưa ra quyết định</a:t>
            </a:r>
            <a:r>
              <a:rPr lang="en-US" altLang="en-GB">
                <a:solidFill>
                  <a:schemeClr val="bg2"/>
                </a:solidFill>
                <a:latin typeface="Times New Roman" panose="02020603050405020304" charset="0"/>
                <a:cs typeface="Times New Roman" panose="02020603050405020304" charset="0"/>
                <a:sym typeface="Wingdings" panose="05000000000000000000" pitchFamily="2" charset="2"/>
              </a:rPr>
              <a:t>Product owner liên tục không thể giải quyết vấn đề kịp thời dần mất đi sự tôn trọng đáng có ở chức vụ Product Owner</a:t>
            </a:r>
            <a:endParaRPr lang="en-US" altLang="en-GB">
              <a:solidFill>
                <a:schemeClr val="bg2"/>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248077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sym typeface="+mn-ea"/>
              </a:rPr>
              <a:t>Sự thay đổi nội bộ của Intralinks để thực hiện được các giá trị của Scrum</a:t>
            </a:r>
          </a:p>
        </p:txBody>
      </p:sp>
      <p:sp>
        <p:nvSpPr>
          <p:cNvPr id="1167" name="Google Shape;1167;p120"/>
          <p:cNvSpPr txBox="1">
            <a:spLocks noGrp="1"/>
          </p:cNvSpPr>
          <p:nvPr>
            <p:ph type="body" idx="1"/>
          </p:nvPr>
        </p:nvSpPr>
        <p:spPr>
          <a:xfrm>
            <a:off x="107315" y="1422400"/>
            <a:ext cx="7753985"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Tự tổ chức</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Quy mô và thành phần nhóm</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Xong nghĩa là đã xong</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Trao quyền sở hữu sản phẩm</a:t>
            </a:r>
          </a:p>
          <a:p>
            <a:pPr marL="285750" lvl="0" indent="-285750" algn="l" rtl="0">
              <a:spcBef>
                <a:spcPts val="0"/>
              </a:spcBef>
              <a:spcAft>
                <a:spcPts val="1600"/>
              </a:spcAft>
            </a:pPr>
            <a:endParaRPr lang="vi-VN" altLang="en-GB">
              <a:solidFill>
                <a:schemeClr val="bg2"/>
              </a:solidFill>
              <a:latin typeface="Times New Roman" panose="02020603050405020304" charset="0"/>
              <a:cs typeface="Times New Roman" panose="02020603050405020304" charset="0"/>
            </a:endParaRPr>
          </a:p>
        </p:txBody>
      </p:sp>
      <p:sp>
        <p:nvSpPr>
          <p:cNvPr id="2" name="Google Shape;1167;p120"/>
          <p:cNvSpPr txBox="1"/>
          <p:nvPr/>
        </p:nvSpPr>
        <p:spPr>
          <a:xfrm>
            <a:off x="3707765" y="1419860"/>
            <a:ext cx="7753985" cy="268033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Manjari" panose="02000503000000000000"/>
              <a:buChar char="●"/>
              <a:defRPr sz="18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1pPr>
            <a:lvl2pPr marL="914400" marR="0" lvl="1"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2pPr>
            <a:lvl3pPr marL="1371600" marR="0" lvl="2"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3pPr>
            <a:lvl4pPr marL="1828800" marR="0" lvl="3"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4pPr>
            <a:lvl5pPr marL="2286000" marR="0" lvl="4"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5pPr>
            <a:lvl6pPr marL="2743200" marR="0" lvl="5"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6pPr>
            <a:lvl7pPr marL="3200400" marR="0" lvl="6"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7pPr>
            <a:lvl8pPr marL="3657600" marR="0" lvl="7"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8pPr>
            <a:lvl9pPr marL="4114800" marR="0" lvl="8" indent="-317500" algn="l" rtl="0">
              <a:lnSpc>
                <a:spcPct val="115000"/>
              </a:lnSpc>
              <a:spcBef>
                <a:spcPts val="1600"/>
              </a:spcBef>
              <a:spcAft>
                <a:spcPts val="160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9p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Scrum master với tư cách là người lãnh đạo </a:t>
            </a:r>
          </a:p>
          <a:p>
            <a:pPr marL="0" lvl="0" indent="0" algn="l" rtl="0">
              <a:spcBef>
                <a:spcPts val="0"/>
              </a:spcBef>
              <a:spcAft>
                <a:spcPts val="1600"/>
              </a:spcAft>
              <a:buNone/>
            </a:pPr>
            <a:r>
              <a:rPr lang="vi-VN" altLang="en-GB">
                <a:solidFill>
                  <a:schemeClr val="bg2"/>
                </a:solidFill>
                <a:latin typeface="Times New Roman" panose="02020603050405020304" charset="0"/>
                <a:cs typeface="Times New Roman" panose="02020603050405020304" charset="0"/>
              </a:rPr>
              <a:t>phục vụ</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Thích ứng yêu cầu quyền sở hữu</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Mang lại giá trị kinh doanh có thể đo lường được</a:t>
            </a:r>
          </a:p>
          <a:p>
            <a:pPr marL="285750" lvl="0" indent="-285750" algn="l" rtl="0">
              <a:spcBef>
                <a:spcPts val="0"/>
              </a:spcBef>
              <a:spcAft>
                <a:spcPts val="1600"/>
              </a:spcAft>
            </a:pPr>
            <a:endParaRPr lang="vi-VN" altLang="en-GB">
              <a:solidFill>
                <a:schemeClr val="bg2"/>
              </a:solidFill>
              <a:latin typeface="Times New Roman" panose="02020603050405020304" charset="0"/>
              <a:cs typeface="Times New Roman" panose="02020603050405020304" charset="0"/>
            </a:endParaRPr>
          </a:p>
          <a:p>
            <a:pPr marL="285750" lvl="0" indent="-285750" algn="l" rtl="0">
              <a:spcBef>
                <a:spcPts val="0"/>
              </a:spcBef>
              <a:spcAft>
                <a:spcPts val="1600"/>
              </a:spcAft>
            </a:pPr>
            <a:endParaRPr lang="vi-VN" altLang="en-GB">
              <a:solidFill>
                <a:schemeClr val="bg2"/>
              </a:solidFill>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2021 Marketing Plan by Slidesgo">
  <a:themeElements>
    <a:clrScheme name="Simple Light">
      <a:dk1>
        <a:srgbClr val="1D262D"/>
      </a:dk1>
      <a:lt1>
        <a:srgbClr val="FFFFFF"/>
      </a:lt1>
      <a:dk2>
        <a:srgbClr val="595959"/>
      </a:dk2>
      <a:lt2>
        <a:srgbClr val="EEEEEE"/>
      </a:lt2>
      <a:accent1>
        <a:srgbClr val="9EDDEF"/>
      </a:accent1>
      <a:accent2>
        <a:srgbClr val="96B3C1"/>
      </a:accent2>
      <a:accent3>
        <a:srgbClr val="D9D9D9"/>
      </a:accent3>
      <a:accent4>
        <a:srgbClr val="F7E5B7"/>
      </a:accent4>
      <a:accent5>
        <a:srgbClr val="D7E1EA"/>
      </a:accent5>
      <a:accent6>
        <a:srgbClr val="FFFFFF"/>
      </a:accent6>
      <a:hlink>
        <a:srgbClr val="1D26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21 Marketing Plan XL by Slidesgo">
  <a:themeElements>
    <a:clrScheme name="Simple Light">
      <a:dk1>
        <a:srgbClr val="696E72"/>
      </a:dk1>
      <a:lt1>
        <a:srgbClr val="FFFFFF"/>
      </a:lt1>
      <a:dk2>
        <a:srgbClr val="595959"/>
      </a:dk2>
      <a:lt2>
        <a:srgbClr val="EEEEEE"/>
      </a:lt2>
      <a:accent1>
        <a:srgbClr val="9EDDEF"/>
      </a:accent1>
      <a:accent2>
        <a:srgbClr val="96B3C1"/>
      </a:accent2>
      <a:accent3>
        <a:srgbClr val="D9D9D9"/>
      </a:accent3>
      <a:accent4>
        <a:srgbClr val="F7E5B7"/>
      </a:accent4>
      <a:accent5>
        <a:srgbClr val="D7E1EA"/>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1210</Words>
  <Application>Microsoft Office PowerPoint</Application>
  <PresentationFormat>On-screen Show (16:9)</PresentationFormat>
  <Paragraphs>82</Paragraphs>
  <Slides>19</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Calibri</vt:lpstr>
      <vt:lpstr>Barlow Condensed Light</vt:lpstr>
      <vt:lpstr>Rozha One</vt:lpstr>
      <vt:lpstr>Arial</vt:lpstr>
      <vt:lpstr>Barlow Condensed</vt:lpstr>
      <vt:lpstr>Poppins</vt:lpstr>
      <vt:lpstr>Times New Roman</vt:lpstr>
      <vt:lpstr>Barlow</vt:lpstr>
      <vt:lpstr>Manjari</vt:lpstr>
      <vt:lpstr>2021 Marketing Plan by Slidesgo</vt:lpstr>
      <vt:lpstr>2021 Marketing Plan XL by Slidesgo</vt:lpstr>
      <vt:lpstr>A Case Study of Scrum Approach Nghiên cứu áp dụng scrum ở công ty Intralinks</vt:lpstr>
      <vt:lpstr>Sơ lược về Intralinks:</vt:lpstr>
      <vt:lpstr>Các dấu hiệu Intralinks nhận thấy áp dụng nhưng không đem lại thành công các giá trị của Scrum</vt:lpstr>
      <vt:lpstr>Giá trị cam kết trong Sprint Retrospective </vt:lpstr>
      <vt:lpstr>Giá trị dũng cảm trong Sprint Review </vt:lpstr>
      <vt:lpstr>Giá trị tập trung  trong Daily Scrum </vt:lpstr>
      <vt:lpstr>Giá trị cởi mở ở người quản lý Scrum master </vt:lpstr>
      <vt:lpstr>Giá trị tôn trọng ở Product owner </vt:lpstr>
      <vt:lpstr>Sự thay đổi nội bộ của Intralinks để thực hiện được các giá trị của Scrum</vt:lpstr>
      <vt:lpstr>Sự thay đổi nội bộ của Intralinks để thực hiện được các giá trị của Scrum</vt:lpstr>
      <vt:lpstr>Tự tổ chức </vt:lpstr>
      <vt:lpstr>Quy mô và thành phần nhóm </vt:lpstr>
      <vt:lpstr>Xong nghĩa là xong</vt:lpstr>
      <vt:lpstr>Trao quyền sở hữu sản phẩm</vt:lpstr>
      <vt:lpstr>Scrum master với tư cách servant-leader</vt:lpstr>
      <vt:lpstr>Thích ứng yêu cầu quyền sở hữu</vt:lpstr>
      <vt:lpstr>Mang lại giá trị kinh doanh có thể đo lường được</vt:lpstr>
      <vt:lpstr>Kết quả việc áp dụng Scrum</vt:lpstr>
      <vt:lpstr>Bài học của Intralinks khi áp dụng Scrum vào quy trình làm việc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	_x000d_MARKETING PLAN</dc:title>
  <dc:creator>ACER</dc:creator>
  <cp:lastModifiedBy>Tuấn Đặng Công</cp:lastModifiedBy>
  <cp:revision>25</cp:revision>
  <dcterms:created xsi:type="dcterms:W3CDTF">2023-09-21T11:31:00Z</dcterms:created>
  <dcterms:modified xsi:type="dcterms:W3CDTF">2023-09-22T14:25:32Z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0B58DAC3BCF744E3ADBEA991CAF8020F_12</vt:lpwstr>
  </property>
  <property fmtid="{D5CDD505-2E9C-101B-9397-08002B2CF9AE}" pid="3" name="KSOProductBuildVer">
    <vt:lpwstr>1033-12.2.0.13215</vt:lpwstr>
  </property>
</Properties>
</file>