
<file path=[Content_Types].xml><?xml version="1.0" encoding="utf-8"?>
<Types xmlns="http://schemas.openxmlformats.org/package/2006/content-types">
  <Default Extension="bin" ContentType="image/unknown"/>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6" r:id="rId2"/>
  </p:sldMasterIdLst>
  <p:notesMasterIdLst>
    <p:notesMasterId r:id="rId55"/>
  </p:notesMasterIdLst>
  <p:sldIdLst>
    <p:sldId id="257" r:id="rId3"/>
    <p:sldId id="259" r:id="rId4"/>
    <p:sldId id="262" r:id="rId5"/>
    <p:sldId id="263" r:id="rId6"/>
    <p:sldId id="343" r:id="rId7"/>
    <p:sldId id="345" r:id="rId8"/>
    <p:sldId id="346" r:id="rId9"/>
    <p:sldId id="347" r:id="rId10"/>
    <p:sldId id="267" r:id="rId11"/>
    <p:sldId id="348" r:id="rId12"/>
    <p:sldId id="349" r:id="rId13"/>
    <p:sldId id="350" r:id="rId14"/>
    <p:sldId id="351" r:id="rId15"/>
    <p:sldId id="352" r:id="rId16"/>
    <p:sldId id="353" r:id="rId17"/>
    <p:sldId id="344" r:id="rId18"/>
    <p:sldId id="355" r:id="rId19"/>
    <p:sldId id="356" r:id="rId20"/>
    <p:sldId id="357" r:id="rId21"/>
    <p:sldId id="358" r:id="rId22"/>
    <p:sldId id="359" r:id="rId23"/>
    <p:sldId id="360" r:id="rId24"/>
    <p:sldId id="361" r:id="rId25"/>
    <p:sldId id="362" r:id="rId26"/>
    <p:sldId id="363" r:id="rId27"/>
    <p:sldId id="364" r:id="rId28"/>
    <p:sldId id="365" r:id="rId29"/>
    <p:sldId id="354" r:id="rId30"/>
    <p:sldId id="366" r:id="rId31"/>
    <p:sldId id="368" r:id="rId32"/>
    <p:sldId id="369" r:id="rId33"/>
    <p:sldId id="274" r:id="rId34"/>
    <p:sldId id="367" r:id="rId35"/>
    <p:sldId id="370" r:id="rId36"/>
    <p:sldId id="379" r:id="rId37"/>
    <p:sldId id="380" r:id="rId38"/>
    <p:sldId id="381" r:id="rId39"/>
    <p:sldId id="382" r:id="rId40"/>
    <p:sldId id="383" r:id="rId41"/>
    <p:sldId id="372" r:id="rId42"/>
    <p:sldId id="371" r:id="rId43"/>
    <p:sldId id="384" r:id="rId44"/>
    <p:sldId id="385" r:id="rId45"/>
    <p:sldId id="386" r:id="rId46"/>
    <p:sldId id="387" r:id="rId47"/>
    <p:sldId id="388" r:id="rId48"/>
    <p:sldId id="389" r:id="rId49"/>
    <p:sldId id="373" r:id="rId50"/>
    <p:sldId id="374" r:id="rId51"/>
    <p:sldId id="378" r:id="rId52"/>
    <p:sldId id="375" r:id="rId53"/>
    <p:sldId id="377" r:id="rId54"/>
  </p:sldIdLst>
  <p:sldSz cx="9144000" cy="5143500" type="screen16x9"/>
  <p:notesSz cx="6858000" cy="9144000"/>
  <p:embeddedFontLst>
    <p:embeddedFont>
      <p:font typeface="Bahnschrift SemiLight" panose="020B0502040204020203" pitchFamily="34" charset="0"/>
      <p:regular r:id="rId56"/>
    </p:embeddedFont>
    <p:embeddedFont>
      <p:font typeface="Barlow" panose="00000500000000000000" pitchFamily="2" charset="0"/>
      <p:regular r:id="rId57"/>
      <p:bold r:id="rId58"/>
      <p:italic r:id="rId59"/>
      <p:boldItalic r:id="rId60"/>
    </p:embeddedFont>
    <p:embeddedFont>
      <p:font typeface="Barlow Condensed" panose="00000506000000000000" pitchFamily="2" charset="0"/>
      <p:regular r:id="rId61"/>
      <p:bold r:id="rId62"/>
      <p:italic r:id="rId63"/>
      <p:boldItalic r:id="rId64"/>
    </p:embeddedFont>
    <p:embeddedFont>
      <p:font typeface="Barlow Condensed Light" panose="00000406000000000000" pitchFamily="2" charset="0"/>
      <p:regular r:id="rId65"/>
      <p:italic r:id="rId66"/>
    </p:embeddedFont>
    <p:embeddedFont>
      <p:font typeface="Calibri" panose="020F0502020204030204" pitchFamily="34" charset="0"/>
      <p:regular r:id="rId67"/>
      <p:bold r:id="rId68"/>
      <p:italic r:id="rId69"/>
      <p:boldItalic r:id="rId70"/>
    </p:embeddedFont>
    <p:embeddedFont>
      <p:font typeface="Manjari" panose="020B0604020202020204" charset="0"/>
      <p:regular r:id="rId71"/>
    </p:embeddedFont>
    <p:embeddedFont>
      <p:font typeface="Poppins" panose="00000500000000000000" pitchFamily="2" charset="0"/>
      <p:regular r:id="rId72"/>
      <p:bold r:id="rId73"/>
      <p:italic r:id="rId74"/>
      <p:boldItalic r:id="rId75"/>
    </p:embeddedFont>
    <p:embeddedFont>
      <p:font typeface="Rozha One" panose="020B0604020202020204" charset="0"/>
      <p:regular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7" y="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font" Target="fonts/font13.fntdata"/><Relationship Id="rId76" Type="http://schemas.openxmlformats.org/officeDocument/2006/relationships/font" Target="fonts/font21.fntdata"/><Relationship Id="rId7" Type="http://schemas.openxmlformats.org/officeDocument/2006/relationships/slide" Target="slides/slide5.xml"/><Relationship Id="rId71"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font" Target="fonts/font19.fntdata"/><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7.fntdata"/><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7.fntdata"/><Relationship Id="rId70" Type="http://schemas.openxmlformats.org/officeDocument/2006/relationships/font" Target="fonts/font15.fntdata"/><Relationship Id="rId75"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a33b2d619d_0_13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a33b2d619d_0_1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a33b2d619d_0_13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a33b2d619d_0_13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a33b2d619d_0_13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a33b2d619d_0_13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137ff695042_0_4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137ff695042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137ff695042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137ff695042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33b2d619d_0_13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33b2d619d_0_13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137ff695042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137ff695042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hyperlink" Target="https://www.freepik.com/" TargetMode="External"/><Relationship Id="rId4" Type="http://schemas.openxmlformats.org/officeDocument/2006/relationships/hyperlink" Target="https://www.flaticon.com/" TargetMode="Externa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10" name="Google Shape;10;p2"/>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11" name="Google Shape;11;p2"/>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12" name="Google Shape;12;p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2218775" y="1817663"/>
            <a:ext cx="4706400" cy="150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2931625" y="3585838"/>
            <a:ext cx="3280800" cy="24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ubTitle" idx="2"/>
          </p:nvPr>
        </p:nvSpPr>
        <p:spPr>
          <a:xfrm>
            <a:off x="3602575" y="922763"/>
            <a:ext cx="1938900" cy="2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Barlow Condensed" panose="00000606000000000000"/>
              <a:buNone/>
              <a:defRPr sz="1400">
                <a:solidFill>
                  <a:schemeClr val="dk1"/>
                </a:solidFill>
                <a:latin typeface="Barlow Condensed" panose="00000606000000000000"/>
                <a:ea typeface="Barlow Condensed" panose="00000606000000000000"/>
                <a:cs typeface="Barlow Condensed" panose="00000606000000000000"/>
                <a:sym typeface="Barlow Condensed" panose="00000606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stretch>
            <a:fillRect/>
          </a:stretch>
        </a:blipFill>
        <a:effectLst/>
      </p:bgPr>
    </p:bg>
    <p:spTree>
      <p:nvGrpSpPr>
        <p:cNvPr id="1" name="Shape 81"/>
        <p:cNvGrpSpPr/>
        <p:nvPr/>
      </p:nvGrpSpPr>
      <p:grpSpPr>
        <a:xfrm>
          <a:off x="0" y="0"/>
          <a:ext cx="0" cy="0"/>
          <a:chOff x="0" y="0"/>
          <a:chExt cx="0" cy="0"/>
        </a:xfrm>
      </p:grpSpPr>
      <p:sp>
        <p:nvSpPr>
          <p:cNvPr id="82" name="Google Shape;82;p11"/>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83" name="Google Shape;83;p11"/>
          <p:cNvSpPr/>
          <p:nvPr/>
        </p:nvSpPr>
        <p:spPr>
          <a:xfrm>
            <a:off x="611000" y="2609200"/>
            <a:ext cx="8639800" cy="2759025"/>
          </a:xfrm>
          <a:custGeom>
            <a:avLst/>
            <a:gdLst/>
            <a:ahLst/>
            <a:cxnLst/>
            <a:rect l="l" t="t" r="r" b="b"/>
            <a:pathLst>
              <a:path w="345592" h="110361" extrusionOk="0">
                <a:moveTo>
                  <a:pt x="345592" y="4994"/>
                </a:moveTo>
                <a:lnTo>
                  <a:pt x="345592" y="110361"/>
                </a:lnTo>
                <a:lnTo>
                  <a:pt x="0" y="108971"/>
                </a:lnTo>
                <a:lnTo>
                  <a:pt x="166818" y="0"/>
                </a:lnTo>
                <a:close/>
              </a:path>
            </a:pathLst>
          </a:custGeom>
          <a:solidFill>
            <a:srgbClr val="EEEEEE">
              <a:alpha val="71880"/>
            </a:srgbClr>
          </a:solidFill>
          <a:ln>
            <a:noFill/>
          </a:ln>
        </p:spPr>
      </p:sp>
      <p:sp>
        <p:nvSpPr>
          <p:cNvPr id="84" name="Google Shape;84;p11"/>
          <p:cNvSpPr/>
          <p:nvPr/>
        </p:nvSpPr>
        <p:spPr>
          <a:xfrm>
            <a:off x="1810975" y="-199750"/>
            <a:ext cx="4193925" cy="1398225"/>
          </a:xfrm>
          <a:custGeom>
            <a:avLst/>
            <a:gdLst/>
            <a:ahLst/>
            <a:cxnLst/>
            <a:rect l="l" t="t" r="r" b="b"/>
            <a:pathLst>
              <a:path w="167757" h="55929" extrusionOk="0">
                <a:moveTo>
                  <a:pt x="167757" y="0"/>
                </a:moveTo>
                <a:lnTo>
                  <a:pt x="0" y="99"/>
                </a:lnTo>
                <a:lnTo>
                  <a:pt x="53402" y="55929"/>
                </a:lnTo>
                <a:close/>
              </a:path>
            </a:pathLst>
          </a:custGeom>
          <a:solidFill>
            <a:srgbClr val="F7E5B7">
              <a:alpha val="52679"/>
            </a:srgbClr>
          </a:solidFill>
          <a:ln>
            <a:noFill/>
          </a:ln>
        </p:spPr>
      </p:sp>
      <p:sp>
        <p:nvSpPr>
          <p:cNvPr id="85" name="Google Shape;85;p11"/>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86" name="Google Shape;86;p1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txBox="1">
            <a:spLocks noGrp="1"/>
          </p:cNvSpPr>
          <p:nvPr>
            <p:ph type="title" hasCustomPrompt="1"/>
          </p:nvPr>
        </p:nvSpPr>
        <p:spPr>
          <a:xfrm>
            <a:off x="713250" y="1324600"/>
            <a:ext cx="77175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8" name="Google Shape;88;p11"/>
          <p:cNvSpPr txBox="1">
            <a:spLocks noGrp="1"/>
          </p:cNvSpPr>
          <p:nvPr>
            <p:ph type="body" idx="1"/>
          </p:nvPr>
        </p:nvSpPr>
        <p:spPr>
          <a:xfrm>
            <a:off x="713250" y="3370700"/>
            <a:ext cx="7717500" cy="4482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solidFill>
                  <a:schemeClr val="dk1"/>
                </a:solidFill>
                <a:latin typeface="Barlow" panose="00000600000000000000"/>
                <a:ea typeface="Barlow" panose="00000600000000000000"/>
                <a:cs typeface="Barlow" panose="00000600000000000000"/>
                <a:sym typeface="Barlow" panose="00000600000000000000"/>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89" name="Google Shape;89;p11"/>
          <p:cNvSpPr txBox="1"/>
          <p:nvPr/>
        </p:nvSpPr>
        <p:spPr>
          <a:xfrm>
            <a:off x="2991700" y="1512225"/>
            <a:ext cx="5547900" cy="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Background 3">
  <p:cSld name="CUSTOM_1_1_1_1_1_1_1_1_1_1">
    <p:bg>
      <p:bgPr>
        <a:blipFill>
          <a:blip r:embed="rId2"/>
          <a:stretch>
            <a:fillRect/>
          </a:stretch>
        </a:blipFill>
        <a:effectLst/>
      </p:bgPr>
    </p:bg>
    <p:spTree>
      <p:nvGrpSpPr>
        <p:cNvPr id="1" name="Shape 984"/>
        <p:cNvGrpSpPr/>
        <p:nvPr/>
      </p:nvGrpSpPr>
      <p:grpSpPr>
        <a:xfrm>
          <a:off x="0" y="0"/>
          <a:ext cx="0" cy="0"/>
          <a:chOff x="0" y="0"/>
          <a:chExt cx="0" cy="0"/>
        </a:xfrm>
      </p:grpSpPr>
      <p:sp>
        <p:nvSpPr>
          <p:cNvPr id="985" name="Google Shape;985;p102"/>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986" name="Google Shape;986;p102"/>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987" name="Google Shape;987;p102"/>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988" name="Google Shape;988;p102"/>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Background 4">
  <p:cSld name="CUSTOM_1_1_1_1_1_1_1_1_2">
    <p:bg>
      <p:bgPr>
        <a:blipFill>
          <a:blip r:embed="rId2"/>
          <a:stretch>
            <a:fillRect/>
          </a:stretch>
        </a:blipFill>
        <a:effectLst/>
      </p:bgPr>
    </p:bg>
    <p:spTree>
      <p:nvGrpSpPr>
        <p:cNvPr id="1" name="Shape 98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bg>
      <p:bgPr>
        <a:blipFill>
          <a:blip r:embed="rId2"/>
          <a:stretch>
            <a:fillRect/>
          </a:stretch>
        </a:blipFill>
        <a:effectLst/>
      </p:bgPr>
    </p:bg>
    <p:spTree>
      <p:nvGrpSpPr>
        <p:cNvPr id="1" name="Shape 91"/>
        <p:cNvGrpSpPr/>
        <p:nvPr/>
      </p:nvGrpSpPr>
      <p:grpSpPr>
        <a:xfrm>
          <a:off x="0" y="0"/>
          <a:ext cx="0" cy="0"/>
          <a:chOff x="0" y="0"/>
          <a:chExt cx="0" cy="0"/>
        </a:xfrm>
      </p:grpSpPr>
      <p:sp>
        <p:nvSpPr>
          <p:cNvPr id="92" name="Google Shape;92;p13"/>
          <p:cNvSpPr/>
          <p:nvPr/>
        </p:nvSpPr>
        <p:spPr>
          <a:xfrm rot="10800000" flipH="1">
            <a:off x="-245132" y="-54579"/>
            <a:ext cx="8614100" cy="534356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93" name="Google Shape;93;p13"/>
          <p:cNvSpPr/>
          <p:nvPr/>
        </p:nvSpPr>
        <p:spPr>
          <a:xfrm rot="10800000" flipH="1">
            <a:off x="3008694" y="3916513"/>
            <a:ext cx="4169725" cy="1350965"/>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94" name="Google Shape;94;p13"/>
          <p:cNvSpPr/>
          <p:nvPr/>
        </p:nvSpPr>
        <p:spPr>
          <a:xfrm rot="10800000" flipH="1">
            <a:off x="5842607" y="-87559"/>
            <a:ext cx="3383225" cy="5368393"/>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95" name="Google Shape;95;p1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Barlow Condensed" panose="00000606000000000000"/>
              <a:ea typeface="Barlow Condensed" panose="00000606000000000000"/>
              <a:cs typeface="Barlow Condensed" panose="00000606000000000000"/>
              <a:sym typeface="Barlow Condensed" panose="00000606000000000000"/>
            </a:endParaRPr>
          </a:p>
        </p:txBody>
      </p:sp>
      <p:sp>
        <p:nvSpPr>
          <p:cNvPr id="96" name="Google Shape;96;p13"/>
          <p:cNvSpPr txBox="1">
            <a:spLocks noGrp="1"/>
          </p:cNvSpPr>
          <p:nvPr>
            <p:ph type="title"/>
          </p:nvPr>
        </p:nvSpPr>
        <p:spPr>
          <a:xfrm>
            <a:off x="1812158" y="2732375"/>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97" name="Google Shape;97;p13"/>
          <p:cNvSpPr txBox="1">
            <a:spLocks noGrp="1"/>
          </p:cNvSpPr>
          <p:nvPr>
            <p:ph type="title" idx="2" hasCustomPrompt="1"/>
          </p:nvPr>
        </p:nvSpPr>
        <p:spPr>
          <a:xfrm>
            <a:off x="1812158" y="1291131"/>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9pPr>
          </a:lstStyle>
          <a:p>
            <a:r>
              <a:t>xx%</a:t>
            </a:r>
          </a:p>
        </p:txBody>
      </p:sp>
      <p:sp>
        <p:nvSpPr>
          <p:cNvPr id="98" name="Google Shape;98;p13"/>
          <p:cNvSpPr txBox="1">
            <a:spLocks noGrp="1"/>
          </p:cNvSpPr>
          <p:nvPr>
            <p:ph type="title" idx="3" hasCustomPrompt="1"/>
          </p:nvPr>
        </p:nvSpPr>
        <p:spPr>
          <a:xfrm>
            <a:off x="1812158" y="2381856"/>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9pPr>
          </a:lstStyle>
          <a:p>
            <a:r>
              <a:t>xx%</a:t>
            </a:r>
          </a:p>
        </p:txBody>
      </p:sp>
      <p:sp>
        <p:nvSpPr>
          <p:cNvPr id="99" name="Google Shape;99;p13"/>
          <p:cNvSpPr txBox="1">
            <a:spLocks noGrp="1"/>
          </p:cNvSpPr>
          <p:nvPr>
            <p:ph type="title" idx="4" hasCustomPrompt="1"/>
          </p:nvPr>
        </p:nvSpPr>
        <p:spPr>
          <a:xfrm>
            <a:off x="1812158" y="347029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9pPr>
          </a:lstStyle>
          <a:p>
            <a:r>
              <a:t>xx%</a:t>
            </a:r>
          </a:p>
        </p:txBody>
      </p:sp>
      <p:sp>
        <p:nvSpPr>
          <p:cNvPr id="100" name="Google Shape;100;p13"/>
          <p:cNvSpPr txBox="1">
            <a:spLocks noGrp="1"/>
          </p:cNvSpPr>
          <p:nvPr>
            <p:ph type="title" idx="5"/>
          </p:nvPr>
        </p:nvSpPr>
        <p:spPr>
          <a:xfrm>
            <a:off x="5086498" y="2732375"/>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01" name="Google Shape;101;p13"/>
          <p:cNvSpPr txBox="1">
            <a:spLocks noGrp="1"/>
          </p:cNvSpPr>
          <p:nvPr>
            <p:ph type="title" idx="6"/>
          </p:nvPr>
        </p:nvSpPr>
        <p:spPr>
          <a:xfrm>
            <a:off x="1812158" y="1641675"/>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02" name="Google Shape;102;p13"/>
          <p:cNvSpPr txBox="1">
            <a:spLocks noGrp="1"/>
          </p:cNvSpPr>
          <p:nvPr>
            <p:ph type="title" idx="7"/>
          </p:nvPr>
        </p:nvSpPr>
        <p:spPr>
          <a:xfrm>
            <a:off x="1812158" y="3823250"/>
            <a:ext cx="22902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03" name="Google Shape;103;p13"/>
          <p:cNvSpPr txBox="1">
            <a:spLocks noGrp="1"/>
          </p:cNvSpPr>
          <p:nvPr>
            <p:ph type="title" idx="8"/>
          </p:nvPr>
        </p:nvSpPr>
        <p:spPr>
          <a:xfrm>
            <a:off x="5086498" y="1641675"/>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04" name="Google Shape;104;p13"/>
          <p:cNvSpPr txBox="1">
            <a:spLocks noGrp="1"/>
          </p:cNvSpPr>
          <p:nvPr>
            <p:ph type="title" idx="9"/>
          </p:nvPr>
        </p:nvSpPr>
        <p:spPr>
          <a:xfrm>
            <a:off x="5086498" y="3823250"/>
            <a:ext cx="2217900" cy="32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05" name="Google Shape;105;p13"/>
          <p:cNvSpPr txBox="1">
            <a:spLocks noGrp="1"/>
          </p:cNvSpPr>
          <p:nvPr>
            <p:ph type="title" idx="13" hasCustomPrompt="1"/>
          </p:nvPr>
        </p:nvSpPr>
        <p:spPr>
          <a:xfrm>
            <a:off x="5086498" y="1291131"/>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9pPr>
          </a:lstStyle>
          <a:p>
            <a:r>
              <a:t>xx%</a:t>
            </a:r>
          </a:p>
        </p:txBody>
      </p:sp>
      <p:sp>
        <p:nvSpPr>
          <p:cNvPr id="106" name="Google Shape;106;p13"/>
          <p:cNvSpPr txBox="1">
            <a:spLocks noGrp="1"/>
          </p:cNvSpPr>
          <p:nvPr>
            <p:ph type="title" idx="14" hasCustomPrompt="1"/>
          </p:nvPr>
        </p:nvSpPr>
        <p:spPr>
          <a:xfrm>
            <a:off x="5086498" y="238007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9pPr>
          </a:lstStyle>
          <a:p>
            <a:r>
              <a:t>xx%</a:t>
            </a:r>
          </a:p>
        </p:txBody>
      </p:sp>
      <p:sp>
        <p:nvSpPr>
          <p:cNvPr id="107" name="Google Shape;107;p13"/>
          <p:cNvSpPr txBox="1">
            <a:spLocks noGrp="1"/>
          </p:cNvSpPr>
          <p:nvPr>
            <p:ph type="title" idx="15" hasCustomPrompt="1"/>
          </p:nvPr>
        </p:nvSpPr>
        <p:spPr>
          <a:xfrm>
            <a:off x="5086498" y="3470290"/>
            <a:ext cx="454200" cy="29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20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9pPr>
          </a:lstStyle>
          <a:p>
            <a:r>
              <a:t>xx%</a:t>
            </a:r>
          </a:p>
        </p:txBody>
      </p:sp>
      <p:sp>
        <p:nvSpPr>
          <p:cNvPr id="108" name="Google Shape;108;p13"/>
          <p:cNvSpPr txBox="1">
            <a:spLocks noGrp="1"/>
          </p:cNvSpPr>
          <p:nvPr>
            <p:ph type="subTitle" idx="1"/>
          </p:nvPr>
        </p:nvSpPr>
        <p:spPr>
          <a:xfrm>
            <a:off x="1812158" y="1987720"/>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9" name="Google Shape;109;p13"/>
          <p:cNvSpPr txBox="1">
            <a:spLocks noGrp="1"/>
          </p:cNvSpPr>
          <p:nvPr>
            <p:ph type="subTitle" idx="16"/>
          </p:nvPr>
        </p:nvSpPr>
        <p:spPr>
          <a:xfrm>
            <a:off x="1812158" y="4169397"/>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Google Shape;110;p13"/>
          <p:cNvSpPr txBox="1">
            <a:spLocks noGrp="1"/>
          </p:cNvSpPr>
          <p:nvPr>
            <p:ph type="subTitle" idx="17"/>
          </p:nvPr>
        </p:nvSpPr>
        <p:spPr>
          <a:xfrm>
            <a:off x="5086498" y="1987720"/>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1" name="Google Shape;111;p13"/>
          <p:cNvSpPr txBox="1">
            <a:spLocks noGrp="1"/>
          </p:cNvSpPr>
          <p:nvPr>
            <p:ph type="subTitle" idx="18"/>
          </p:nvPr>
        </p:nvSpPr>
        <p:spPr>
          <a:xfrm>
            <a:off x="5086498" y="4169397"/>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2" name="Google Shape;112;p13"/>
          <p:cNvSpPr txBox="1">
            <a:spLocks noGrp="1"/>
          </p:cNvSpPr>
          <p:nvPr>
            <p:ph type="subTitle" idx="19"/>
          </p:nvPr>
        </p:nvSpPr>
        <p:spPr>
          <a:xfrm>
            <a:off x="1812158" y="3078523"/>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3" name="Google Shape;113;p13"/>
          <p:cNvSpPr txBox="1">
            <a:spLocks noGrp="1"/>
          </p:cNvSpPr>
          <p:nvPr>
            <p:ph type="subTitle" idx="20"/>
          </p:nvPr>
        </p:nvSpPr>
        <p:spPr>
          <a:xfrm>
            <a:off x="5086498" y="3078523"/>
            <a:ext cx="2454000" cy="23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14" name="Google Shape;114;p13"/>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15" name="Google Shape;115;p13"/>
          <p:cNvSpPr txBox="1">
            <a:spLocks noGrp="1"/>
          </p:cNvSpPr>
          <p:nvPr>
            <p:ph type="title" idx="21"/>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one column 1">
  <p:cSld name="CUSTOM_21">
    <p:bg>
      <p:bgPr>
        <a:blipFill>
          <a:blip r:embed="rId2"/>
          <a:stretch>
            <a:fillRect/>
          </a:stretch>
        </a:blipFill>
        <a:effectLst/>
      </p:bgPr>
    </p:bg>
    <p:spTree>
      <p:nvGrpSpPr>
        <p:cNvPr id="1" name="Shape 116"/>
        <p:cNvGrpSpPr/>
        <p:nvPr/>
      </p:nvGrpSpPr>
      <p:grpSpPr>
        <a:xfrm>
          <a:off x="0" y="0"/>
          <a:ext cx="0" cy="0"/>
          <a:chOff x="0" y="0"/>
          <a:chExt cx="0" cy="0"/>
        </a:xfrm>
      </p:grpSpPr>
      <p:sp>
        <p:nvSpPr>
          <p:cNvPr id="117" name="Google Shape;117;p14"/>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18" name="Google Shape;118;p14"/>
          <p:cNvSpPr/>
          <p:nvPr/>
        </p:nvSpPr>
        <p:spPr>
          <a:xfrm>
            <a:off x="118600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19" name="Google Shape;119;p14"/>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120" name="Google Shape;120;p1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a:spLocks noGrp="1"/>
          </p:cNvSpPr>
          <p:nvPr>
            <p:ph type="body" idx="1"/>
          </p:nvPr>
        </p:nvSpPr>
        <p:spPr>
          <a:xfrm>
            <a:off x="4968035" y="2381425"/>
            <a:ext cx="2547000" cy="798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122" name="Google Shape;122;p1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23" name="Google Shape;123;p1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4">
    <p:bg>
      <p:bgPr>
        <a:blipFill>
          <a:blip r:embed="rId2"/>
          <a:stretch>
            <a:fillRect/>
          </a:stretch>
        </a:blipFill>
        <a:effectLst/>
      </p:bgPr>
    </p:bg>
    <p:spTree>
      <p:nvGrpSpPr>
        <p:cNvPr id="1" name="Shape 124"/>
        <p:cNvGrpSpPr/>
        <p:nvPr/>
      </p:nvGrpSpPr>
      <p:grpSpPr>
        <a:xfrm>
          <a:off x="0" y="0"/>
          <a:ext cx="0" cy="0"/>
          <a:chOff x="0" y="0"/>
          <a:chExt cx="0" cy="0"/>
        </a:xfrm>
      </p:grpSpPr>
      <p:grpSp>
        <p:nvGrpSpPr>
          <p:cNvPr id="125" name="Google Shape;125;p15"/>
          <p:cNvGrpSpPr/>
          <p:nvPr/>
        </p:nvGrpSpPr>
        <p:grpSpPr>
          <a:xfrm>
            <a:off x="-299629" y="-137325"/>
            <a:ext cx="9550450" cy="5418141"/>
            <a:chOff x="-124850" y="-137325"/>
            <a:chExt cx="9550450" cy="5418141"/>
          </a:xfrm>
        </p:grpSpPr>
        <p:sp>
          <p:nvSpPr>
            <p:cNvPr id="126" name="Google Shape;126;p15"/>
            <p:cNvSpPr/>
            <p:nvPr/>
          </p:nvSpPr>
          <p:spPr>
            <a:xfrm flipH="1">
              <a:off x="51809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127" name="Google Shape;127;p15"/>
            <p:cNvSpPr/>
            <p:nvPr/>
          </p:nvSpPr>
          <p:spPr>
            <a:xfrm flipH="1">
              <a:off x="-12485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128" name="Google Shape;128;p15"/>
            <p:cNvSpPr/>
            <p:nvPr/>
          </p:nvSpPr>
          <p:spPr>
            <a:xfrm flipH="1">
              <a:off x="8740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grpSp>
      <p:sp>
        <p:nvSpPr>
          <p:cNvPr id="129" name="Google Shape;129;p1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31" name="Google Shape;131;p1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blipFill>
          <a:blip r:embed="rId2"/>
          <a:stretch>
            <a:fillRect/>
          </a:stretch>
        </a:blipFill>
        <a:effectLst/>
      </p:bgPr>
    </p:bg>
    <p:spTree>
      <p:nvGrpSpPr>
        <p:cNvPr id="1" name="Shape 132"/>
        <p:cNvGrpSpPr/>
        <p:nvPr/>
      </p:nvGrpSpPr>
      <p:grpSpPr>
        <a:xfrm>
          <a:off x="0" y="0"/>
          <a:ext cx="0" cy="0"/>
          <a:chOff x="0" y="0"/>
          <a:chExt cx="0" cy="0"/>
        </a:xfrm>
      </p:grpSpPr>
      <p:sp>
        <p:nvSpPr>
          <p:cNvPr id="133" name="Google Shape;133;p16"/>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34" name="Google Shape;134;p16"/>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35" name="Google Shape;135;p16"/>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36" name="Google Shape;136;p1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a:spLocks noGrp="1"/>
          </p:cNvSpPr>
          <p:nvPr>
            <p:ph type="title"/>
          </p:nvPr>
        </p:nvSpPr>
        <p:spPr>
          <a:xfrm>
            <a:off x="2048424"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38" name="Google Shape;138;p16"/>
          <p:cNvSpPr txBox="1">
            <a:spLocks noGrp="1"/>
          </p:cNvSpPr>
          <p:nvPr>
            <p:ph type="subTitle" idx="1"/>
          </p:nvPr>
        </p:nvSpPr>
        <p:spPr>
          <a:xfrm>
            <a:off x="1557925" y="1849645"/>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9" name="Google Shape;139;p16"/>
          <p:cNvSpPr txBox="1">
            <a:spLocks noGrp="1"/>
          </p:cNvSpPr>
          <p:nvPr>
            <p:ph type="title" idx="2"/>
          </p:nvPr>
        </p:nvSpPr>
        <p:spPr>
          <a:xfrm>
            <a:off x="5663855"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40" name="Google Shape;140;p16"/>
          <p:cNvSpPr txBox="1">
            <a:spLocks noGrp="1"/>
          </p:cNvSpPr>
          <p:nvPr>
            <p:ph type="subTitle" idx="3"/>
          </p:nvPr>
        </p:nvSpPr>
        <p:spPr>
          <a:xfrm>
            <a:off x="5173355" y="18496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1" name="Google Shape;141;p16"/>
          <p:cNvSpPr txBox="1">
            <a:spLocks noGrp="1"/>
          </p:cNvSpPr>
          <p:nvPr>
            <p:ph type="title" idx="4"/>
          </p:nvPr>
        </p:nvSpPr>
        <p:spPr>
          <a:xfrm>
            <a:off x="3742650" y="294096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42" name="Google Shape;142;p16"/>
          <p:cNvSpPr txBox="1">
            <a:spLocks noGrp="1"/>
          </p:cNvSpPr>
          <p:nvPr>
            <p:ph type="subTitle" idx="5"/>
          </p:nvPr>
        </p:nvSpPr>
        <p:spPr>
          <a:xfrm>
            <a:off x="3252150" y="32199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43" name="Google Shape;143;p1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44" name="Google Shape;144;p16"/>
          <p:cNvSpPr txBox="1">
            <a:spLocks noGrp="1"/>
          </p:cNvSpPr>
          <p:nvPr>
            <p:ph type="title" idx="6"/>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1">
  <p:cSld name="CUSTOM_1_1">
    <p:bg>
      <p:bgPr>
        <a:blipFill>
          <a:blip r:embed="rId2"/>
          <a:stretch>
            <a:fillRect/>
          </a:stretch>
        </a:blipFill>
        <a:effectLst/>
      </p:bgPr>
    </p:bg>
    <p:spTree>
      <p:nvGrpSpPr>
        <p:cNvPr id="1" name="Shape 145"/>
        <p:cNvGrpSpPr/>
        <p:nvPr/>
      </p:nvGrpSpPr>
      <p:grpSpPr>
        <a:xfrm>
          <a:off x="0" y="0"/>
          <a:ext cx="0" cy="0"/>
          <a:chOff x="0" y="0"/>
          <a:chExt cx="0" cy="0"/>
        </a:xfrm>
      </p:grpSpPr>
      <p:sp>
        <p:nvSpPr>
          <p:cNvPr id="146" name="Google Shape;146;p17"/>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47" name="Google Shape;147;p17"/>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48" name="Google Shape;148;p17"/>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49" name="Google Shape;149;p1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1" name="Google Shape;151;p17"/>
          <p:cNvSpPr txBox="1">
            <a:spLocks noGrp="1"/>
          </p:cNvSpPr>
          <p:nvPr>
            <p:ph type="title" idx="2"/>
          </p:nvPr>
        </p:nvSpPr>
        <p:spPr>
          <a:xfrm>
            <a:off x="2271525" y="15852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52" name="Google Shape;152;p17"/>
          <p:cNvSpPr txBox="1">
            <a:spLocks noGrp="1"/>
          </p:cNvSpPr>
          <p:nvPr>
            <p:ph type="subTitle" idx="1"/>
          </p:nvPr>
        </p:nvSpPr>
        <p:spPr>
          <a:xfrm>
            <a:off x="149617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3" name="Google Shape;153;p17"/>
          <p:cNvSpPr txBox="1">
            <a:spLocks noGrp="1"/>
          </p:cNvSpPr>
          <p:nvPr>
            <p:ph type="title" idx="3"/>
          </p:nvPr>
        </p:nvSpPr>
        <p:spPr>
          <a:xfrm>
            <a:off x="2271525" y="30969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54" name="Google Shape;154;p17"/>
          <p:cNvSpPr txBox="1">
            <a:spLocks noGrp="1"/>
          </p:cNvSpPr>
          <p:nvPr>
            <p:ph type="subTitle" idx="4"/>
          </p:nvPr>
        </p:nvSpPr>
        <p:spPr>
          <a:xfrm>
            <a:off x="1496175" y="3390397"/>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5" name="Google Shape;155;p17"/>
          <p:cNvSpPr txBox="1">
            <a:spLocks noGrp="1"/>
          </p:cNvSpPr>
          <p:nvPr>
            <p:ph type="title" idx="5"/>
          </p:nvPr>
        </p:nvSpPr>
        <p:spPr>
          <a:xfrm>
            <a:off x="5690475" y="158526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56" name="Google Shape;156;p17"/>
          <p:cNvSpPr txBox="1">
            <a:spLocks noGrp="1"/>
          </p:cNvSpPr>
          <p:nvPr>
            <p:ph type="subTitle" idx="6"/>
          </p:nvPr>
        </p:nvSpPr>
        <p:spPr>
          <a:xfrm>
            <a:off x="491512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7" name="Google Shape;157;p17"/>
          <p:cNvSpPr txBox="1">
            <a:spLocks noGrp="1"/>
          </p:cNvSpPr>
          <p:nvPr>
            <p:ph type="title" idx="7"/>
          </p:nvPr>
        </p:nvSpPr>
        <p:spPr>
          <a:xfrm>
            <a:off x="5690475" y="3097113"/>
            <a:ext cx="11820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158" name="Google Shape;158;p17"/>
          <p:cNvSpPr txBox="1">
            <a:spLocks noGrp="1"/>
          </p:cNvSpPr>
          <p:nvPr>
            <p:ph type="subTitle" idx="8"/>
          </p:nvPr>
        </p:nvSpPr>
        <p:spPr>
          <a:xfrm>
            <a:off x="4915125" y="3389952"/>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159" name="Google Shape;159;p1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CUSTOM_6">
    <p:bg>
      <p:bgPr>
        <a:blipFill>
          <a:blip r:embed="rId2"/>
          <a:stretch>
            <a:fillRect/>
          </a:stretch>
        </a:blipFill>
        <a:effectLst/>
      </p:bgPr>
    </p:bg>
    <p:spTree>
      <p:nvGrpSpPr>
        <p:cNvPr id="1" name="Shape 160"/>
        <p:cNvGrpSpPr/>
        <p:nvPr/>
      </p:nvGrpSpPr>
      <p:grpSpPr>
        <a:xfrm>
          <a:off x="0" y="0"/>
          <a:ext cx="0" cy="0"/>
          <a:chOff x="0" y="0"/>
          <a:chExt cx="0" cy="0"/>
        </a:xfrm>
      </p:grpSpPr>
      <p:sp>
        <p:nvSpPr>
          <p:cNvPr id="161" name="Google Shape;161;p18"/>
          <p:cNvSpPr/>
          <p:nvPr/>
        </p:nvSpPr>
        <p:spPr>
          <a:xfrm rot="10800000" flipH="1">
            <a:off x="-74900" y="1635441"/>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162" name="Google Shape;162;p18"/>
          <p:cNvSpPr/>
          <p:nvPr/>
        </p:nvSpPr>
        <p:spPr>
          <a:xfrm rot="10800000" flipH="1">
            <a:off x="-74909" y="-74900"/>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163" name="Google Shape;163;p18"/>
          <p:cNvSpPr/>
          <p:nvPr/>
        </p:nvSpPr>
        <p:spPr>
          <a:xfrm rot="10800000" flipH="1">
            <a:off x="1672891" y="1385757"/>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164" name="Google Shape;164;p1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a:spLocks noGrp="1"/>
          </p:cNvSpPr>
          <p:nvPr>
            <p:ph type="title"/>
          </p:nvPr>
        </p:nvSpPr>
        <p:spPr>
          <a:xfrm>
            <a:off x="1974300" y="1897400"/>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cxnSp>
        <p:nvCxnSpPr>
          <p:cNvPr id="166" name="Google Shape;166;p18"/>
          <p:cNvCxnSpPr/>
          <p:nvPr/>
        </p:nvCxnSpPr>
        <p:spPr>
          <a:xfrm>
            <a:off x="4426663" y="1897400"/>
            <a:ext cx="290700" cy="0"/>
          </a:xfrm>
          <a:prstGeom prst="straightConnector1">
            <a:avLst/>
          </a:prstGeom>
          <a:noFill/>
          <a:ln w="19050" cap="flat" cmpd="sng">
            <a:solidFill>
              <a:schemeClr val="accent2"/>
            </a:solidFill>
            <a:prstDash val="solid"/>
            <a:round/>
            <a:headEnd type="none" w="med" len="med"/>
            <a:tailEnd type="none" w="med" len="med"/>
          </a:ln>
        </p:spPr>
      </p:cxnSp>
      <p:sp>
        <p:nvSpPr>
          <p:cNvPr id="167" name="Google Shape;167;p18"/>
          <p:cNvSpPr txBox="1">
            <a:spLocks noGrp="1"/>
          </p:cNvSpPr>
          <p:nvPr>
            <p:ph type="subTitle" idx="1"/>
          </p:nvPr>
        </p:nvSpPr>
        <p:spPr>
          <a:xfrm>
            <a:off x="2607250" y="2777775"/>
            <a:ext cx="3699300" cy="25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stretch>
            <a:fillRect/>
          </a:stretch>
        </a:blipFill>
        <a:effectLst/>
      </p:bgPr>
    </p:bg>
    <p:spTree>
      <p:nvGrpSpPr>
        <p:cNvPr id="1" name="Shape 168"/>
        <p:cNvGrpSpPr/>
        <p:nvPr/>
      </p:nvGrpSpPr>
      <p:grpSpPr>
        <a:xfrm>
          <a:off x="0" y="0"/>
          <a:ext cx="0" cy="0"/>
          <a:chOff x="0" y="0"/>
          <a:chExt cx="0" cy="0"/>
        </a:xfrm>
      </p:grpSpPr>
      <p:sp>
        <p:nvSpPr>
          <p:cNvPr id="169" name="Google Shape;169;p19"/>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170" name="Google Shape;170;p19"/>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171" name="Google Shape;171;p19"/>
          <p:cNvSpPr/>
          <p:nvPr/>
        </p:nvSpPr>
        <p:spPr>
          <a:xfrm>
            <a:off x="-124825" y="2696600"/>
            <a:ext cx="6564300" cy="2559275"/>
          </a:xfrm>
          <a:custGeom>
            <a:avLst/>
            <a:gdLst/>
            <a:ahLst/>
            <a:cxnLst/>
            <a:rect l="l" t="t" r="r" b="b"/>
            <a:pathLst>
              <a:path w="262572" h="102371" extrusionOk="0">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172" name="Google Shape;172;p19"/>
          <p:cNvSpPr/>
          <p:nvPr/>
        </p:nvSpPr>
        <p:spPr>
          <a:xfrm>
            <a:off x="5930009" y="3160026"/>
            <a:ext cx="3395700" cy="2134800"/>
          </a:xfrm>
          <a:custGeom>
            <a:avLst/>
            <a:gdLst/>
            <a:ahLst/>
            <a:cxnLst/>
            <a:rect l="l" t="t" r="r" b="b"/>
            <a:pathLst>
              <a:path w="135828" h="85392" extrusionOk="0">
                <a:moveTo>
                  <a:pt x="0" y="0"/>
                </a:moveTo>
                <a:lnTo>
                  <a:pt x="135828" y="40449"/>
                </a:lnTo>
                <a:lnTo>
                  <a:pt x="135828" y="85392"/>
                </a:lnTo>
                <a:lnTo>
                  <a:pt x="20973" y="85392"/>
                </a:lnTo>
                <a:close/>
              </a:path>
            </a:pathLst>
          </a:custGeom>
          <a:solidFill>
            <a:srgbClr val="595959">
              <a:alpha val="16960"/>
            </a:srgbClr>
          </a:solidFill>
          <a:ln>
            <a:noFill/>
          </a:ln>
        </p:spPr>
      </p:sp>
      <p:sp>
        <p:nvSpPr>
          <p:cNvPr id="173" name="Google Shape;173;p1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19"/>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75" name="Google Shape;175;p1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8">
    <p:bg>
      <p:bgPr>
        <a:blipFill>
          <a:blip r:embed="rId2"/>
          <a:stretch>
            <a:fillRect/>
          </a:stretch>
        </a:blipFill>
        <a:effectLst/>
      </p:bgPr>
    </p:bg>
    <p:spTree>
      <p:nvGrpSpPr>
        <p:cNvPr id="1" name="Shape 176"/>
        <p:cNvGrpSpPr/>
        <p:nvPr/>
      </p:nvGrpSpPr>
      <p:grpSpPr>
        <a:xfrm>
          <a:off x="0" y="0"/>
          <a:ext cx="0" cy="0"/>
          <a:chOff x="0" y="0"/>
          <a:chExt cx="0" cy="0"/>
        </a:xfrm>
      </p:grpSpPr>
      <p:grpSp>
        <p:nvGrpSpPr>
          <p:cNvPr id="177" name="Google Shape;177;p20"/>
          <p:cNvGrpSpPr/>
          <p:nvPr/>
        </p:nvGrpSpPr>
        <p:grpSpPr>
          <a:xfrm flipH="1">
            <a:off x="-136250" y="-74900"/>
            <a:ext cx="9461959" cy="5380700"/>
            <a:chOff x="-124834" y="-74900"/>
            <a:chExt cx="9461959" cy="5380700"/>
          </a:xfrm>
        </p:grpSpPr>
        <p:sp>
          <p:nvSpPr>
            <p:cNvPr id="178" name="Google Shape;178;p20"/>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179" name="Google Shape;179;p20"/>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180" name="Google Shape;180;p20"/>
            <p:cNvSpPr/>
            <p:nvPr/>
          </p:nvSpPr>
          <p:spPr>
            <a:xfrm>
              <a:off x="-124834" y="2696591"/>
              <a:ext cx="6579175" cy="2559275"/>
            </a:xfrm>
            <a:custGeom>
              <a:avLst/>
              <a:gdLst/>
              <a:ahLst/>
              <a:cxnLst/>
              <a:rect l="l" t="t" r="r" b="b"/>
              <a:pathLst>
                <a:path w="263167" h="102371" extrusionOk="0">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181" name="Google Shape;181;p20"/>
            <p:cNvSpPr/>
            <p:nvPr/>
          </p:nvSpPr>
          <p:spPr>
            <a:xfrm>
              <a:off x="5887625" y="3176625"/>
              <a:ext cx="3449500" cy="2129175"/>
            </a:xfrm>
            <a:custGeom>
              <a:avLst/>
              <a:gdLst/>
              <a:ahLst/>
              <a:cxnLst/>
              <a:rect l="l" t="t" r="r" b="b"/>
              <a:pathLst>
                <a:path w="137980" h="85167" extrusionOk="0">
                  <a:moveTo>
                    <a:pt x="0" y="0"/>
                  </a:moveTo>
                  <a:lnTo>
                    <a:pt x="137980" y="39627"/>
                  </a:lnTo>
                  <a:lnTo>
                    <a:pt x="137523" y="85167"/>
                  </a:lnTo>
                  <a:lnTo>
                    <a:pt x="22885" y="83685"/>
                  </a:lnTo>
                  <a:close/>
                </a:path>
              </a:pathLst>
            </a:custGeom>
            <a:solidFill>
              <a:srgbClr val="595959">
                <a:alpha val="16960"/>
              </a:srgbClr>
            </a:solidFill>
            <a:ln>
              <a:noFill/>
            </a:ln>
          </p:spPr>
        </p:sp>
      </p:grpSp>
      <p:sp>
        <p:nvSpPr>
          <p:cNvPr id="182" name="Google Shape;182;p20"/>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20"/>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84" name="Google Shape;184;p20"/>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stretch>
            <a:fillRect/>
          </a:stretch>
        </a:blipFill>
        <a:effectLst/>
      </p:bgPr>
    </p:bg>
    <p:spTree>
      <p:nvGrpSpPr>
        <p:cNvPr id="1" name="Shape 16"/>
        <p:cNvGrpSpPr/>
        <p:nvPr/>
      </p:nvGrpSpPr>
      <p:grpSpPr>
        <a:xfrm>
          <a:off x="0" y="0"/>
          <a:ext cx="0" cy="0"/>
          <a:chOff x="0" y="0"/>
          <a:chExt cx="0" cy="0"/>
        </a:xfrm>
      </p:grpSpPr>
      <p:sp>
        <p:nvSpPr>
          <p:cNvPr id="17" name="Google Shape;17;p3"/>
          <p:cNvSpPr/>
          <p:nvPr/>
        </p:nvSpPr>
        <p:spPr>
          <a:xfrm rot="10800000">
            <a:off x="4919006" y="205783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18" name="Google Shape;18;p3"/>
          <p:cNvSpPr/>
          <p:nvPr/>
        </p:nvSpPr>
        <p:spPr>
          <a:xfrm rot="10800000">
            <a:off x="2472431" y="-7015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19" name="Google Shape;19;p3"/>
          <p:cNvSpPr/>
          <p:nvPr/>
        </p:nvSpPr>
        <p:spPr>
          <a:xfrm rot="10800000">
            <a:off x="-48100" y="21545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20" name="Google Shape;20;p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txBox="1">
            <a:spLocks noGrp="1"/>
          </p:cNvSpPr>
          <p:nvPr>
            <p:ph type="title"/>
          </p:nvPr>
        </p:nvSpPr>
        <p:spPr>
          <a:xfrm>
            <a:off x="2860200" y="2746192"/>
            <a:ext cx="3423600" cy="62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3850375" y="1276877"/>
            <a:ext cx="1443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3" name="Google Shape;23;p3"/>
          <p:cNvSpPr txBox="1">
            <a:spLocks noGrp="1"/>
          </p:cNvSpPr>
          <p:nvPr>
            <p:ph type="subTitle" idx="1"/>
          </p:nvPr>
        </p:nvSpPr>
        <p:spPr>
          <a:xfrm>
            <a:off x="2948550" y="3462208"/>
            <a:ext cx="32469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3"/>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9">
    <p:bg>
      <p:bgPr>
        <a:blipFill>
          <a:blip r:embed="rId2"/>
          <a:stretch>
            <a:fillRect/>
          </a:stretch>
        </a:blipFill>
        <a:effectLst/>
      </p:bgPr>
    </p:bg>
    <p:spTree>
      <p:nvGrpSpPr>
        <p:cNvPr id="1" name="Shape 185"/>
        <p:cNvGrpSpPr/>
        <p:nvPr/>
      </p:nvGrpSpPr>
      <p:grpSpPr>
        <a:xfrm>
          <a:off x="0" y="0"/>
          <a:ext cx="0" cy="0"/>
          <a:chOff x="0" y="0"/>
          <a:chExt cx="0" cy="0"/>
        </a:xfrm>
      </p:grpSpPr>
      <p:sp>
        <p:nvSpPr>
          <p:cNvPr id="186" name="Google Shape;186;p21"/>
          <p:cNvSpPr/>
          <p:nvPr/>
        </p:nvSpPr>
        <p:spPr>
          <a:xfrm>
            <a:off x="-62425" y="-87400"/>
            <a:ext cx="4162700" cy="5280825"/>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187" name="Google Shape;187;p21"/>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188" name="Google Shape;188;p21"/>
          <p:cNvSpPr/>
          <p:nvPr/>
        </p:nvSpPr>
        <p:spPr>
          <a:xfrm>
            <a:off x="3387250" y="-62425"/>
            <a:ext cx="5826100" cy="5343250"/>
          </a:xfrm>
          <a:custGeom>
            <a:avLst/>
            <a:gdLst/>
            <a:ahLst/>
            <a:cxnLst/>
            <a:rect l="l" t="t" r="r" b="b"/>
            <a:pathLst>
              <a:path w="233044" h="213730" extrusionOk="0">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189" name="Google Shape;189;p2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0" name="Google Shape;190;p21"/>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1" name="Google Shape;191;p21"/>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CUSTOM_10">
    <p:bg>
      <p:bgPr>
        <a:blipFill>
          <a:blip r:embed="rId2"/>
          <a:stretch>
            <a:fillRect/>
          </a:stretch>
        </a:blipFill>
        <a:effectLst/>
      </p:bgPr>
    </p:bg>
    <p:spTree>
      <p:nvGrpSpPr>
        <p:cNvPr id="1" name="Shape 192"/>
        <p:cNvGrpSpPr/>
        <p:nvPr/>
      </p:nvGrpSpPr>
      <p:grpSpPr>
        <a:xfrm>
          <a:off x="0" y="0"/>
          <a:ext cx="0" cy="0"/>
          <a:chOff x="0" y="0"/>
          <a:chExt cx="0" cy="0"/>
        </a:xfrm>
      </p:grpSpPr>
      <p:sp>
        <p:nvSpPr>
          <p:cNvPr id="193" name="Google Shape;193;p22"/>
          <p:cNvSpPr/>
          <p:nvPr/>
        </p:nvSpPr>
        <p:spPr>
          <a:xfrm>
            <a:off x="4919975" y="-87400"/>
            <a:ext cx="4293375" cy="5280825"/>
          </a:xfrm>
          <a:custGeom>
            <a:avLst/>
            <a:gdLst/>
            <a:ahLst/>
            <a:cxnLst/>
            <a:rect l="l" t="t" r="r" b="b"/>
            <a:pathLst>
              <a:path w="171735" h="211233" extrusionOk="0">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194" name="Google Shape;194;p22"/>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195" name="Google Shape;195;p22"/>
          <p:cNvSpPr/>
          <p:nvPr/>
        </p:nvSpPr>
        <p:spPr>
          <a:xfrm>
            <a:off x="-62425" y="-62425"/>
            <a:ext cx="5755225" cy="5343250"/>
          </a:xfrm>
          <a:custGeom>
            <a:avLst/>
            <a:gdLst/>
            <a:ahLst/>
            <a:cxnLst/>
            <a:rect l="l" t="t" r="r" b="b"/>
            <a:pathLst>
              <a:path w="230209" h="213730" extrusionOk="0">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196" name="Google Shape;196;p2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7" name="Google Shape;197;p22"/>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198" name="Google Shape;198;p22"/>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CUSTOM_11">
    <p:bg>
      <p:bgPr>
        <a:blipFill>
          <a:blip r:embed="rId2"/>
          <a:stretch>
            <a:fillRect/>
          </a:stretch>
        </a:blipFill>
        <a:effectLst/>
      </p:bgPr>
    </p:bg>
    <p:spTree>
      <p:nvGrpSpPr>
        <p:cNvPr id="1" name="Shape 199"/>
        <p:cNvGrpSpPr/>
        <p:nvPr/>
      </p:nvGrpSpPr>
      <p:grpSpPr>
        <a:xfrm>
          <a:off x="0" y="0"/>
          <a:ext cx="0" cy="0"/>
          <a:chOff x="0" y="0"/>
          <a:chExt cx="0" cy="0"/>
        </a:xfrm>
      </p:grpSpPr>
      <p:sp>
        <p:nvSpPr>
          <p:cNvPr id="200" name="Google Shape;200;p23"/>
          <p:cNvSpPr/>
          <p:nvPr/>
        </p:nvSpPr>
        <p:spPr>
          <a:xfrm>
            <a:off x="-62416"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01" name="Google Shape;201;p23"/>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202" name="Google Shape;202;p23"/>
          <p:cNvSpPr/>
          <p:nvPr/>
        </p:nvSpPr>
        <p:spPr>
          <a:xfrm>
            <a:off x="3447275" y="-62425"/>
            <a:ext cx="5766075" cy="5343250"/>
          </a:xfrm>
          <a:custGeom>
            <a:avLst/>
            <a:gdLst/>
            <a:ahLst/>
            <a:cxnLst/>
            <a:rect l="l" t="t" r="r" b="b"/>
            <a:pathLst>
              <a:path w="230643" h="213730" extrusionOk="0">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203" name="Google Shape;203;p2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 name="Google Shape;204;p23"/>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05" name="Google Shape;205;p23"/>
          <p:cNvSpPr txBox="1">
            <a:spLocks noGrp="1"/>
          </p:cNvSpPr>
          <p:nvPr>
            <p:ph type="title"/>
          </p:nvPr>
        </p:nvSpPr>
        <p:spPr>
          <a:xfrm>
            <a:off x="1415507" y="1754375"/>
            <a:ext cx="1602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06" name="Google Shape;206;p23"/>
          <p:cNvSpPr txBox="1">
            <a:spLocks noGrp="1"/>
          </p:cNvSpPr>
          <p:nvPr>
            <p:ph type="subTitle" idx="1"/>
          </p:nvPr>
        </p:nvSpPr>
        <p:spPr>
          <a:xfrm>
            <a:off x="1283507" y="2121233"/>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7" name="Google Shape;207;p23"/>
          <p:cNvSpPr txBox="1">
            <a:spLocks noGrp="1"/>
          </p:cNvSpPr>
          <p:nvPr>
            <p:ph type="title" idx="2"/>
          </p:nvPr>
        </p:nvSpPr>
        <p:spPr>
          <a:xfrm>
            <a:off x="1415507" y="3204653"/>
            <a:ext cx="1602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08" name="Google Shape;208;p23"/>
          <p:cNvSpPr txBox="1">
            <a:spLocks noGrp="1"/>
          </p:cNvSpPr>
          <p:nvPr>
            <p:ph type="subTitle" idx="3"/>
          </p:nvPr>
        </p:nvSpPr>
        <p:spPr>
          <a:xfrm>
            <a:off x="1283507"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9" name="Google Shape;209;p23"/>
          <p:cNvSpPr txBox="1">
            <a:spLocks noGrp="1"/>
          </p:cNvSpPr>
          <p:nvPr>
            <p:ph type="title" idx="4"/>
          </p:nvPr>
        </p:nvSpPr>
        <p:spPr>
          <a:xfrm>
            <a:off x="3777300" y="1754375"/>
            <a:ext cx="15894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10" name="Google Shape;210;p23"/>
          <p:cNvSpPr txBox="1">
            <a:spLocks noGrp="1"/>
          </p:cNvSpPr>
          <p:nvPr>
            <p:ph type="subTitle" idx="5"/>
          </p:nvPr>
        </p:nvSpPr>
        <p:spPr>
          <a:xfrm>
            <a:off x="3638700"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1" name="Google Shape;211;p23"/>
          <p:cNvSpPr txBox="1">
            <a:spLocks noGrp="1"/>
          </p:cNvSpPr>
          <p:nvPr>
            <p:ph type="title" idx="6"/>
          </p:nvPr>
        </p:nvSpPr>
        <p:spPr>
          <a:xfrm>
            <a:off x="3777300" y="3204653"/>
            <a:ext cx="15894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12" name="Google Shape;212;p23"/>
          <p:cNvSpPr txBox="1">
            <a:spLocks noGrp="1"/>
          </p:cNvSpPr>
          <p:nvPr>
            <p:ph type="subTitle" idx="7"/>
          </p:nvPr>
        </p:nvSpPr>
        <p:spPr>
          <a:xfrm>
            <a:off x="3638700"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3" name="Google Shape;213;p23"/>
          <p:cNvSpPr txBox="1">
            <a:spLocks noGrp="1"/>
          </p:cNvSpPr>
          <p:nvPr>
            <p:ph type="title" idx="8"/>
          </p:nvPr>
        </p:nvSpPr>
        <p:spPr>
          <a:xfrm>
            <a:off x="6141241" y="1754375"/>
            <a:ext cx="1584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14" name="Google Shape;214;p23"/>
          <p:cNvSpPr txBox="1">
            <a:spLocks noGrp="1"/>
          </p:cNvSpPr>
          <p:nvPr>
            <p:ph type="subTitle" idx="9"/>
          </p:nvPr>
        </p:nvSpPr>
        <p:spPr>
          <a:xfrm>
            <a:off x="5999941"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5" name="Google Shape;215;p23"/>
          <p:cNvSpPr txBox="1">
            <a:spLocks noGrp="1"/>
          </p:cNvSpPr>
          <p:nvPr>
            <p:ph type="title" idx="13"/>
          </p:nvPr>
        </p:nvSpPr>
        <p:spPr>
          <a:xfrm>
            <a:off x="6141241" y="3204653"/>
            <a:ext cx="1584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16" name="Google Shape;216;p23"/>
          <p:cNvSpPr txBox="1">
            <a:spLocks noGrp="1"/>
          </p:cNvSpPr>
          <p:nvPr>
            <p:ph type="subTitle" idx="14"/>
          </p:nvPr>
        </p:nvSpPr>
        <p:spPr>
          <a:xfrm>
            <a:off x="5999941" y="3595392"/>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 name="Google Shape;217;p23"/>
          <p:cNvSpPr txBox="1">
            <a:spLocks noGrp="1"/>
          </p:cNvSpPr>
          <p:nvPr>
            <p:ph type="title" idx="15"/>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CUSTOM_1_1_2">
    <p:bg>
      <p:bgPr>
        <a:blipFill>
          <a:blip r:embed="rId2"/>
          <a:stretch>
            <a:fillRect/>
          </a:stretch>
        </a:blipFill>
        <a:effectLst/>
      </p:bgPr>
    </p:bg>
    <p:spTree>
      <p:nvGrpSpPr>
        <p:cNvPr id="1" name="Shape 218"/>
        <p:cNvGrpSpPr/>
        <p:nvPr/>
      </p:nvGrpSpPr>
      <p:grpSpPr>
        <a:xfrm>
          <a:off x="0" y="0"/>
          <a:ext cx="0" cy="0"/>
          <a:chOff x="0" y="0"/>
          <a:chExt cx="0" cy="0"/>
        </a:xfrm>
      </p:grpSpPr>
      <p:sp>
        <p:nvSpPr>
          <p:cNvPr id="219" name="Google Shape;219;p24"/>
          <p:cNvSpPr/>
          <p:nvPr/>
        </p:nvSpPr>
        <p:spPr>
          <a:xfrm>
            <a:off x="-55980" y="-27995"/>
            <a:ext cx="5691450" cy="5224950"/>
          </a:xfrm>
          <a:custGeom>
            <a:avLst/>
            <a:gdLst/>
            <a:ahLst/>
            <a:cxnLst/>
            <a:rect l="l" t="t" r="r" b="b"/>
            <a:pathLst>
              <a:path w="227658" h="208998" extrusionOk="0">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220" name="Google Shape;220;p24"/>
          <p:cNvSpPr/>
          <p:nvPr/>
        </p:nvSpPr>
        <p:spPr>
          <a:xfrm flipH="1">
            <a:off x="4881322"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221" name="Google Shape;221;p24"/>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222" name="Google Shape;222;p2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4" name="Google Shape;224;p24"/>
          <p:cNvSpPr txBox="1">
            <a:spLocks noGrp="1"/>
          </p:cNvSpPr>
          <p:nvPr>
            <p:ph type="title" idx="2"/>
          </p:nvPr>
        </p:nvSpPr>
        <p:spPr>
          <a:xfrm>
            <a:off x="1603221" y="15090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25" name="Google Shape;225;p24"/>
          <p:cNvSpPr txBox="1">
            <a:spLocks noGrp="1"/>
          </p:cNvSpPr>
          <p:nvPr>
            <p:ph type="subTitle" idx="1"/>
          </p:nvPr>
        </p:nvSpPr>
        <p:spPr>
          <a:xfrm>
            <a:off x="1613925" y="1799405"/>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6" name="Google Shape;226;p24"/>
          <p:cNvSpPr txBox="1">
            <a:spLocks noGrp="1"/>
          </p:cNvSpPr>
          <p:nvPr>
            <p:ph type="title" idx="3"/>
          </p:nvPr>
        </p:nvSpPr>
        <p:spPr>
          <a:xfrm>
            <a:off x="1603125" y="30969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27" name="Google Shape;227;p24"/>
          <p:cNvSpPr txBox="1">
            <a:spLocks noGrp="1"/>
          </p:cNvSpPr>
          <p:nvPr>
            <p:ph type="subTitle" idx="4"/>
          </p:nvPr>
        </p:nvSpPr>
        <p:spPr>
          <a:xfrm>
            <a:off x="1613330" y="3483426"/>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8" name="Google Shape;228;p24"/>
          <p:cNvSpPr txBox="1">
            <a:spLocks noGrp="1"/>
          </p:cNvSpPr>
          <p:nvPr>
            <p:ph type="title" idx="5"/>
          </p:nvPr>
        </p:nvSpPr>
        <p:spPr>
          <a:xfrm>
            <a:off x="5032000" y="15090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29" name="Google Shape;229;p24"/>
          <p:cNvSpPr txBox="1">
            <a:spLocks noGrp="1"/>
          </p:cNvSpPr>
          <p:nvPr>
            <p:ph type="subTitle" idx="6"/>
          </p:nvPr>
        </p:nvSpPr>
        <p:spPr>
          <a:xfrm>
            <a:off x="5032825" y="1799405"/>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0" name="Google Shape;230;p24"/>
          <p:cNvSpPr txBox="1">
            <a:spLocks noGrp="1"/>
          </p:cNvSpPr>
          <p:nvPr>
            <p:ph type="title" idx="7"/>
          </p:nvPr>
        </p:nvSpPr>
        <p:spPr>
          <a:xfrm>
            <a:off x="5022125" y="309712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31" name="Google Shape;231;p24"/>
          <p:cNvSpPr txBox="1">
            <a:spLocks noGrp="1"/>
          </p:cNvSpPr>
          <p:nvPr>
            <p:ph type="subTitle" idx="8"/>
          </p:nvPr>
        </p:nvSpPr>
        <p:spPr>
          <a:xfrm>
            <a:off x="5032825" y="3482981"/>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232" name="Google Shape;232;p2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6">
  <p:cSld name="CUSTOM_12">
    <p:bg>
      <p:bgPr>
        <a:blipFill>
          <a:blip r:embed="rId2"/>
          <a:stretch>
            <a:fillRect/>
          </a:stretch>
        </a:blipFill>
        <a:effectLst/>
      </p:bgPr>
    </p:bg>
    <p:spTree>
      <p:nvGrpSpPr>
        <p:cNvPr id="1" name="Shape 233"/>
        <p:cNvGrpSpPr/>
        <p:nvPr/>
      </p:nvGrpSpPr>
      <p:grpSpPr>
        <a:xfrm>
          <a:off x="0" y="0"/>
          <a:ext cx="0" cy="0"/>
          <a:chOff x="0" y="0"/>
          <a:chExt cx="0" cy="0"/>
        </a:xfrm>
      </p:grpSpPr>
      <p:sp>
        <p:nvSpPr>
          <p:cNvPr id="234" name="Google Shape;234;p25"/>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235" name="Google Shape;235;p25"/>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236" name="Google Shape;236;p25"/>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37" name="Google Shape;237;p25"/>
          <p:cNvSpPr/>
          <p:nvPr/>
        </p:nvSpPr>
        <p:spPr>
          <a:xfrm>
            <a:off x="5867575"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38" name="Google Shape;238;p2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9" name="Google Shape;239;p2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40" name="Google Shape;240;p25"/>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7">
  <p:cSld name="CUSTOM_13">
    <p:bg>
      <p:bgPr>
        <a:blipFill>
          <a:blip r:embed="rId2"/>
          <a:stretch>
            <a:fillRect/>
          </a:stretch>
        </a:blipFill>
        <a:effectLst/>
      </p:bgPr>
    </p:bg>
    <p:spTree>
      <p:nvGrpSpPr>
        <p:cNvPr id="1" name="Shape 241"/>
        <p:cNvGrpSpPr/>
        <p:nvPr/>
      </p:nvGrpSpPr>
      <p:grpSpPr>
        <a:xfrm>
          <a:off x="0" y="0"/>
          <a:ext cx="0" cy="0"/>
          <a:chOff x="0" y="0"/>
          <a:chExt cx="0" cy="0"/>
        </a:xfrm>
      </p:grpSpPr>
      <p:sp>
        <p:nvSpPr>
          <p:cNvPr id="242" name="Google Shape;242;p26"/>
          <p:cNvSpPr/>
          <p:nvPr/>
        </p:nvSpPr>
        <p:spPr>
          <a:xfrm>
            <a:off x="636700" y="-162275"/>
            <a:ext cx="8614100" cy="5530500"/>
          </a:xfrm>
          <a:custGeom>
            <a:avLst/>
            <a:gdLst/>
            <a:ahLst/>
            <a:cxnLst/>
            <a:rect l="l" t="t" r="r" b="b"/>
            <a:pathLst>
              <a:path w="344564" h="221220" extrusionOk="0">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243" name="Google Shape;243;p26"/>
          <p:cNvSpPr/>
          <p:nvPr/>
        </p:nvSpPr>
        <p:spPr>
          <a:xfrm>
            <a:off x="600075" y="-199725"/>
            <a:ext cx="8638250" cy="2759025"/>
          </a:xfrm>
          <a:custGeom>
            <a:avLst/>
            <a:gdLst/>
            <a:ahLst/>
            <a:cxnLst/>
            <a:rect l="l" t="t" r="r" b="b"/>
            <a:pathLst>
              <a:path w="345530" h="110361" extrusionOk="0">
                <a:moveTo>
                  <a:pt x="345373" y="104648"/>
                </a:moveTo>
                <a:lnTo>
                  <a:pt x="345530" y="0"/>
                </a:lnTo>
                <a:lnTo>
                  <a:pt x="0" y="534"/>
                </a:lnTo>
                <a:lnTo>
                  <a:pt x="166756" y="110361"/>
                </a:lnTo>
                <a:close/>
              </a:path>
            </a:pathLst>
          </a:custGeom>
          <a:solidFill>
            <a:srgbClr val="9EDDEF">
              <a:alpha val="29460"/>
            </a:srgbClr>
          </a:solidFill>
          <a:ln>
            <a:noFill/>
          </a:ln>
        </p:spPr>
      </p:sp>
      <p:sp>
        <p:nvSpPr>
          <p:cNvPr id="244" name="Google Shape;244;p26"/>
          <p:cNvSpPr/>
          <p:nvPr/>
        </p:nvSpPr>
        <p:spPr>
          <a:xfrm>
            <a:off x="1974642" y="3927350"/>
            <a:ext cx="4028750" cy="1428400"/>
          </a:xfrm>
          <a:custGeom>
            <a:avLst/>
            <a:gdLst/>
            <a:ahLst/>
            <a:cxnLst/>
            <a:rect l="l" t="t" r="r" b="b"/>
            <a:pathLst>
              <a:path w="161150" h="57136" extrusionOk="0">
                <a:moveTo>
                  <a:pt x="161150" y="57136"/>
                </a:moveTo>
                <a:lnTo>
                  <a:pt x="0" y="50398"/>
                </a:lnTo>
                <a:lnTo>
                  <a:pt x="46254" y="0"/>
                </a:lnTo>
                <a:close/>
              </a:path>
            </a:pathLst>
          </a:custGeom>
          <a:solidFill>
            <a:srgbClr val="96B3C1">
              <a:alpha val="38840"/>
            </a:srgbClr>
          </a:solidFill>
          <a:ln>
            <a:noFill/>
          </a:ln>
        </p:spPr>
      </p:sp>
      <p:sp>
        <p:nvSpPr>
          <p:cNvPr id="245" name="Google Shape;245;p26"/>
          <p:cNvSpPr/>
          <p:nvPr/>
        </p:nvSpPr>
        <p:spPr>
          <a:xfrm>
            <a:off x="-237200" y="-212225"/>
            <a:ext cx="3422675" cy="5580450"/>
          </a:xfrm>
          <a:custGeom>
            <a:avLst/>
            <a:gdLst/>
            <a:ahLst/>
            <a:cxnLst/>
            <a:rect l="l" t="t" r="r" b="b"/>
            <a:pathLst>
              <a:path w="136907" h="223218" extrusionOk="0">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246" name="Google Shape;246;p2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48" name="Google Shape;248;p2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8">
  <p:cSld name="CUSTOM_14">
    <p:bg>
      <p:bgPr>
        <a:blipFill>
          <a:blip r:embed="rId2"/>
          <a:stretch>
            <a:fillRect/>
          </a:stretch>
        </a:blipFill>
        <a:effectLst/>
      </p:bgPr>
    </p:bg>
    <p:spTree>
      <p:nvGrpSpPr>
        <p:cNvPr id="1" name="Shape 249"/>
        <p:cNvGrpSpPr/>
        <p:nvPr/>
      </p:nvGrpSpPr>
      <p:grpSpPr>
        <a:xfrm>
          <a:off x="0" y="0"/>
          <a:ext cx="0" cy="0"/>
          <a:chOff x="0" y="0"/>
          <a:chExt cx="0" cy="0"/>
        </a:xfrm>
      </p:grpSpPr>
      <p:sp>
        <p:nvSpPr>
          <p:cNvPr id="250" name="Google Shape;250;p27"/>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51" name="Google Shape;251;p27"/>
          <p:cNvSpPr/>
          <p:nvPr/>
        </p:nvSpPr>
        <p:spPr>
          <a:xfrm>
            <a:off x="632825" y="2596700"/>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252" name="Google Shape;252;p27"/>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253" name="Google Shape;253;p2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55" name="Google Shape;255;p2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9">
  <p:cSld name="CUSTOM_15">
    <p:bg>
      <p:bgPr>
        <a:blipFill>
          <a:blip r:embed="rId2"/>
          <a:stretch>
            <a:fillRect/>
          </a:stretch>
        </a:blipFill>
        <a:effectLst/>
      </p:bgPr>
    </p:bg>
    <p:spTree>
      <p:nvGrpSpPr>
        <p:cNvPr id="1" name="Shape 256"/>
        <p:cNvGrpSpPr/>
        <p:nvPr/>
      </p:nvGrpSpPr>
      <p:grpSpPr>
        <a:xfrm>
          <a:off x="0" y="0"/>
          <a:ext cx="0" cy="0"/>
          <a:chOff x="0" y="0"/>
          <a:chExt cx="0" cy="0"/>
        </a:xfrm>
      </p:grpSpPr>
      <p:sp>
        <p:nvSpPr>
          <p:cNvPr id="257" name="Google Shape;257;p28"/>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258" name="Google Shape;258;p28"/>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259" name="Google Shape;259;p28"/>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260" name="Google Shape;260;p2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62" name="Google Shape;262;p28"/>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0">
  <p:cSld name="CUSTOM_16">
    <p:bg>
      <p:bgPr>
        <a:blipFill>
          <a:blip r:embed="rId2"/>
          <a:stretch>
            <a:fillRect/>
          </a:stretch>
        </a:blipFill>
        <a:effectLst/>
      </p:bgPr>
    </p:bg>
    <p:spTree>
      <p:nvGrpSpPr>
        <p:cNvPr id="1" name="Shape 263"/>
        <p:cNvGrpSpPr/>
        <p:nvPr/>
      </p:nvGrpSpPr>
      <p:grpSpPr>
        <a:xfrm>
          <a:off x="0" y="0"/>
          <a:ext cx="0" cy="0"/>
          <a:chOff x="0" y="0"/>
          <a:chExt cx="0" cy="0"/>
        </a:xfrm>
      </p:grpSpPr>
      <p:sp>
        <p:nvSpPr>
          <p:cNvPr id="264" name="Google Shape;264;p29"/>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265" name="Google Shape;265;p29"/>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266" name="Google Shape;266;p29"/>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267" name="Google Shape;267;p2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69" name="Google Shape;269;p29"/>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1">
  <p:cSld name="CUSTOM_1_1_1_1_1_1_2_1_1_1_1_1_1_1_1">
    <p:bg>
      <p:bgPr>
        <a:blipFill>
          <a:blip r:embed="rId2"/>
          <a:stretch>
            <a:fillRect/>
          </a:stretch>
        </a:blipFill>
        <a:effectLst/>
      </p:bgPr>
    </p:bg>
    <p:spTree>
      <p:nvGrpSpPr>
        <p:cNvPr id="1" name="Shape 270"/>
        <p:cNvGrpSpPr/>
        <p:nvPr/>
      </p:nvGrpSpPr>
      <p:grpSpPr>
        <a:xfrm>
          <a:off x="0" y="0"/>
          <a:ext cx="0" cy="0"/>
          <a:chOff x="0" y="0"/>
          <a:chExt cx="0" cy="0"/>
        </a:xfrm>
      </p:grpSpPr>
      <p:sp>
        <p:nvSpPr>
          <p:cNvPr id="271" name="Google Shape;271;p30"/>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272" name="Google Shape;272;p30"/>
          <p:cNvSpPr/>
          <p:nvPr/>
        </p:nvSpPr>
        <p:spPr>
          <a:xfrm>
            <a:off x="545550" y="2596700"/>
            <a:ext cx="8694300" cy="2781500"/>
          </a:xfrm>
          <a:custGeom>
            <a:avLst/>
            <a:gdLst/>
            <a:ahLst/>
            <a:cxnLst/>
            <a:rect l="l" t="t" r="r" b="b"/>
            <a:pathLst>
              <a:path w="347772" h="111260" extrusionOk="0">
                <a:moveTo>
                  <a:pt x="347772" y="6056"/>
                </a:moveTo>
                <a:lnTo>
                  <a:pt x="347711" y="110361"/>
                </a:lnTo>
                <a:lnTo>
                  <a:pt x="0" y="111260"/>
                </a:lnTo>
                <a:lnTo>
                  <a:pt x="168937" y="0"/>
                </a:lnTo>
                <a:close/>
              </a:path>
            </a:pathLst>
          </a:custGeom>
          <a:solidFill>
            <a:srgbClr val="9EDDEF">
              <a:alpha val="29460"/>
            </a:srgbClr>
          </a:solidFill>
          <a:ln>
            <a:noFill/>
          </a:ln>
        </p:spPr>
      </p:sp>
      <p:sp>
        <p:nvSpPr>
          <p:cNvPr id="273" name="Google Shape;273;p30"/>
          <p:cNvSpPr/>
          <p:nvPr/>
        </p:nvSpPr>
        <p:spPr>
          <a:xfrm flipH="1">
            <a:off x="1816614" y="-199750"/>
            <a:ext cx="4203083" cy="1398225"/>
          </a:xfrm>
          <a:custGeom>
            <a:avLst/>
            <a:gdLst/>
            <a:ahLst/>
            <a:cxnLst/>
            <a:rect l="l" t="t" r="r" b="b"/>
            <a:pathLst>
              <a:path w="166789" h="55929" extrusionOk="0">
                <a:moveTo>
                  <a:pt x="0" y="0"/>
                </a:moveTo>
                <a:lnTo>
                  <a:pt x="166789" y="0"/>
                </a:lnTo>
                <a:lnTo>
                  <a:pt x="114355" y="55929"/>
                </a:lnTo>
                <a:close/>
              </a:path>
            </a:pathLst>
          </a:custGeom>
          <a:solidFill>
            <a:srgbClr val="96B3C1">
              <a:alpha val="38840"/>
            </a:srgbClr>
          </a:solidFill>
          <a:ln>
            <a:noFill/>
          </a:ln>
        </p:spPr>
      </p:sp>
      <p:sp>
        <p:nvSpPr>
          <p:cNvPr id="274" name="Google Shape;274;p30"/>
          <p:cNvSpPr/>
          <p:nvPr/>
        </p:nvSpPr>
        <p:spPr>
          <a:xfrm>
            <a:off x="-226275" y="-287950"/>
            <a:ext cx="3383225" cy="5656175"/>
          </a:xfrm>
          <a:custGeom>
            <a:avLst/>
            <a:gdLst/>
            <a:ahLst/>
            <a:cxnLst/>
            <a:rect l="l" t="t" r="r" b="b"/>
            <a:pathLst>
              <a:path w="135329" h="226247" extrusionOk="0">
                <a:moveTo>
                  <a:pt x="78639" y="0"/>
                </a:moveTo>
                <a:lnTo>
                  <a:pt x="0" y="3029"/>
                </a:lnTo>
                <a:lnTo>
                  <a:pt x="0" y="226247"/>
                </a:lnTo>
                <a:lnTo>
                  <a:pt x="33457" y="226247"/>
                </a:lnTo>
                <a:lnTo>
                  <a:pt x="135329" y="60956"/>
                </a:lnTo>
                <a:close/>
              </a:path>
            </a:pathLst>
          </a:custGeom>
          <a:solidFill>
            <a:srgbClr val="595959">
              <a:alpha val="16960"/>
            </a:srgbClr>
          </a:solidFill>
          <a:ln>
            <a:noFill/>
          </a:ln>
        </p:spPr>
      </p:sp>
      <p:sp>
        <p:nvSpPr>
          <p:cNvPr id="275" name="Google Shape;275;p30"/>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77" name="Google Shape;277;p30"/>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stretch>
            <a:fillRect/>
          </a:stretch>
        </a:blipFill>
        <a:effectLst/>
      </p:bgPr>
    </p:bg>
    <p:spTree>
      <p:nvGrpSpPr>
        <p:cNvPr id="1" name="Shape 25"/>
        <p:cNvGrpSpPr/>
        <p:nvPr/>
      </p:nvGrpSpPr>
      <p:grpSpPr>
        <a:xfrm>
          <a:off x="0" y="0"/>
          <a:ext cx="0" cy="0"/>
          <a:chOff x="0" y="0"/>
          <a:chExt cx="0" cy="0"/>
        </a:xfrm>
      </p:grpSpPr>
      <p:sp>
        <p:nvSpPr>
          <p:cNvPr id="26" name="Google Shape;26;p4"/>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EEEEEE">
              <a:alpha val="71880"/>
            </a:srgbClr>
          </a:solidFill>
          <a:ln>
            <a:noFill/>
          </a:ln>
        </p:spPr>
      </p:sp>
      <p:sp>
        <p:nvSpPr>
          <p:cNvPr id="27" name="Google Shape;27;p4"/>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28" name="Google Shape;28;p4"/>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39730"/>
            </a:srgbClr>
          </a:solidFill>
          <a:ln>
            <a:noFill/>
          </a:ln>
        </p:spPr>
      </p:sp>
      <p:sp>
        <p:nvSpPr>
          <p:cNvPr id="29" name="Google Shape;29;p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Font typeface="Barlow" panose="00000600000000000000"/>
              <a:buAutoNum type="arabicPeriod"/>
              <a:defRPr sz="1100">
                <a:latin typeface="Barlow" panose="00000600000000000000"/>
                <a:ea typeface="Barlow" panose="00000600000000000000"/>
                <a:cs typeface="Barlow" panose="00000600000000000000"/>
                <a:sym typeface="Barlow" panose="00000600000000000000"/>
              </a:defRPr>
            </a:lvl1pPr>
            <a:lvl2pPr marL="914400" lvl="1" indent="-317500">
              <a:lnSpc>
                <a:spcPct val="100000"/>
              </a:lnSpc>
              <a:spcBef>
                <a:spcPts val="1600"/>
              </a:spcBef>
              <a:spcAft>
                <a:spcPts val="0"/>
              </a:spcAft>
              <a:buSzPts val="1400"/>
              <a:buChar char="○"/>
              <a:defRPr sz="1100">
                <a:latin typeface="Barlow" panose="00000600000000000000"/>
                <a:ea typeface="Barlow" panose="00000600000000000000"/>
                <a:cs typeface="Barlow" panose="00000600000000000000"/>
                <a:sym typeface="Barlow" panose="00000600000000000000"/>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1" name="Google Shape;31;p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32" name="Google Shape;32;p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1">
  <p:cSld name="CUSTOM_3">
    <p:bg>
      <p:bgPr>
        <a:blipFill>
          <a:blip r:embed="rId2"/>
          <a:stretch>
            <a:fillRect/>
          </a:stretch>
        </a:blipFill>
        <a:effectLst/>
      </p:bgPr>
    </p:bg>
    <p:spTree>
      <p:nvGrpSpPr>
        <p:cNvPr id="1" name="Shape 278"/>
        <p:cNvGrpSpPr/>
        <p:nvPr/>
      </p:nvGrpSpPr>
      <p:grpSpPr>
        <a:xfrm>
          <a:off x="0" y="0"/>
          <a:ext cx="0" cy="0"/>
          <a:chOff x="0" y="0"/>
          <a:chExt cx="0" cy="0"/>
        </a:xfrm>
      </p:grpSpPr>
      <p:grpSp>
        <p:nvGrpSpPr>
          <p:cNvPr id="279" name="Google Shape;279;p31"/>
          <p:cNvGrpSpPr/>
          <p:nvPr/>
        </p:nvGrpSpPr>
        <p:grpSpPr>
          <a:xfrm>
            <a:off x="-149800" y="-124843"/>
            <a:ext cx="9363150" cy="5430643"/>
            <a:chOff x="-149800" y="-124843"/>
            <a:chExt cx="9363150" cy="5430643"/>
          </a:xfrm>
        </p:grpSpPr>
        <p:sp>
          <p:nvSpPr>
            <p:cNvPr id="280" name="Google Shape;280;p31"/>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281" name="Google Shape;281;p31"/>
            <p:cNvSpPr/>
            <p:nvPr/>
          </p:nvSpPr>
          <p:spPr>
            <a:xfrm>
              <a:off x="-149800" y="1164482"/>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282" name="Google Shape;282;p31"/>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9EDDEF">
                <a:alpha val="29460"/>
              </a:srgbClr>
            </a:solidFill>
            <a:ln>
              <a:noFill/>
            </a:ln>
          </p:spPr>
        </p:sp>
        <p:sp>
          <p:nvSpPr>
            <p:cNvPr id="283" name="Google Shape;283;p31"/>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6B3C1">
                <a:alpha val="38840"/>
              </a:srgbClr>
            </a:solidFill>
            <a:ln>
              <a:noFill/>
            </a:ln>
          </p:spPr>
        </p:sp>
      </p:grpSp>
      <p:sp>
        <p:nvSpPr>
          <p:cNvPr id="284" name="Google Shape;284;p31"/>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txBox="1">
            <a:spLocks noGrp="1"/>
          </p:cNvSpPr>
          <p:nvPr>
            <p:ph type="subTitle" idx="1"/>
          </p:nvPr>
        </p:nvSpPr>
        <p:spPr>
          <a:xfrm>
            <a:off x="1367327"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6" name="Google Shape;286;p31"/>
          <p:cNvSpPr txBox="1">
            <a:spLocks noGrp="1"/>
          </p:cNvSpPr>
          <p:nvPr>
            <p:ph type="subTitle" idx="2"/>
          </p:nvPr>
        </p:nvSpPr>
        <p:spPr>
          <a:xfrm>
            <a:off x="4675873"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287" name="Google Shape;287;p31"/>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88" name="Google Shape;288;p31"/>
          <p:cNvSpPr txBox="1">
            <a:spLocks noGrp="1"/>
          </p:cNvSpPr>
          <p:nvPr>
            <p:ph type="title"/>
          </p:nvPr>
        </p:nvSpPr>
        <p:spPr>
          <a:xfrm>
            <a:off x="1850627"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89" name="Google Shape;289;p31"/>
          <p:cNvSpPr txBox="1">
            <a:spLocks noGrp="1"/>
          </p:cNvSpPr>
          <p:nvPr>
            <p:ph type="title" idx="3"/>
          </p:nvPr>
        </p:nvSpPr>
        <p:spPr>
          <a:xfrm>
            <a:off x="5159173"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290" name="Google Shape;290;p31"/>
          <p:cNvSpPr txBox="1">
            <a:spLocks noGrp="1"/>
          </p:cNvSpPr>
          <p:nvPr>
            <p:ph type="title" idx="4"/>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one column 2">
  <p:cSld name="CUSTOM_19">
    <p:bg>
      <p:bgPr>
        <a:blipFill>
          <a:blip r:embed="rId2"/>
          <a:stretch>
            <a:fillRect/>
          </a:stretch>
        </a:blipFill>
        <a:effectLst/>
      </p:bgPr>
    </p:bg>
    <p:spTree>
      <p:nvGrpSpPr>
        <p:cNvPr id="1" name="Shape 291"/>
        <p:cNvGrpSpPr/>
        <p:nvPr/>
      </p:nvGrpSpPr>
      <p:grpSpPr>
        <a:xfrm>
          <a:off x="0" y="0"/>
          <a:ext cx="0" cy="0"/>
          <a:chOff x="0" y="0"/>
          <a:chExt cx="0" cy="0"/>
        </a:xfrm>
      </p:grpSpPr>
      <p:sp>
        <p:nvSpPr>
          <p:cNvPr id="292" name="Google Shape;292;p32"/>
          <p:cNvSpPr/>
          <p:nvPr/>
        </p:nvSpPr>
        <p:spPr>
          <a:xfrm rot="10800000">
            <a:off x="1791252" y="3021182"/>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293" name="Google Shape;293;p32"/>
          <p:cNvSpPr/>
          <p:nvPr/>
        </p:nvSpPr>
        <p:spPr>
          <a:xfrm rot="10800000">
            <a:off x="3710841" y="-90416"/>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294" name="Google Shape;294;p32"/>
          <p:cNvSpPr/>
          <p:nvPr/>
        </p:nvSpPr>
        <p:spPr>
          <a:xfrm>
            <a:off x="-137325" y="961300"/>
            <a:ext cx="3731225" cy="4344500"/>
          </a:xfrm>
          <a:custGeom>
            <a:avLst/>
            <a:gdLst/>
            <a:ahLst/>
            <a:cxnLst/>
            <a:rect l="l" t="t" r="r" b="b"/>
            <a:pathLst>
              <a:path w="149249" h="173780" extrusionOk="0">
                <a:moveTo>
                  <a:pt x="96194" y="167653"/>
                </a:moveTo>
                <a:lnTo>
                  <a:pt x="0" y="173780"/>
                </a:lnTo>
                <a:lnTo>
                  <a:pt x="0" y="0"/>
                </a:lnTo>
                <a:lnTo>
                  <a:pt x="149249" y="151328"/>
                </a:lnTo>
                <a:close/>
              </a:path>
            </a:pathLst>
          </a:custGeom>
          <a:solidFill>
            <a:srgbClr val="9EDDEF">
              <a:alpha val="29460"/>
            </a:srgbClr>
          </a:solidFill>
          <a:ln>
            <a:noFill/>
          </a:ln>
        </p:spPr>
      </p:sp>
      <p:sp>
        <p:nvSpPr>
          <p:cNvPr id="295" name="Google Shape;295;p32"/>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txBox="1">
            <a:spLocks noGrp="1"/>
          </p:cNvSpPr>
          <p:nvPr>
            <p:ph type="body" idx="1"/>
          </p:nvPr>
        </p:nvSpPr>
        <p:spPr>
          <a:xfrm>
            <a:off x="2078825" y="3802375"/>
            <a:ext cx="5229300" cy="669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atin typeface="Barlow" panose="00000600000000000000"/>
                <a:ea typeface="Barlow" panose="00000600000000000000"/>
                <a:cs typeface="Barlow" panose="00000600000000000000"/>
                <a:sym typeface="Barlow" panose="00000600000000000000"/>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297" name="Google Shape;297;p32"/>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298" name="Google Shape;298;p32"/>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anks">
  <p:cSld name="CUSTOM_18">
    <p:bg>
      <p:bgPr>
        <a:blipFill>
          <a:blip r:embed="rId2"/>
          <a:stretch>
            <a:fillRect/>
          </a:stretch>
        </a:blipFill>
        <a:effectLst/>
      </p:bgPr>
    </p:bg>
    <p:spTree>
      <p:nvGrpSpPr>
        <p:cNvPr id="1" name="Shape 299"/>
        <p:cNvGrpSpPr/>
        <p:nvPr/>
      </p:nvGrpSpPr>
      <p:grpSpPr>
        <a:xfrm>
          <a:off x="0" y="0"/>
          <a:ext cx="0" cy="0"/>
          <a:chOff x="0" y="0"/>
          <a:chExt cx="0" cy="0"/>
        </a:xfrm>
      </p:grpSpPr>
      <p:grpSp>
        <p:nvGrpSpPr>
          <p:cNvPr id="300" name="Google Shape;300;p33"/>
          <p:cNvGrpSpPr/>
          <p:nvPr/>
        </p:nvGrpSpPr>
        <p:grpSpPr>
          <a:xfrm>
            <a:off x="-152625" y="-124843"/>
            <a:ext cx="9355008" cy="5419676"/>
            <a:chOff x="-152625" y="-124843"/>
            <a:chExt cx="9355008" cy="5419676"/>
          </a:xfrm>
        </p:grpSpPr>
        <p:sp>
          <p:nvSpPr>
            <p:cNvPr id="301" name="Google Shape;301;p33"/>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F7E5B7">
                <a:alpha val="52679"/>
              </a:srgbClr>
            </a:solidFill>
            <a:ln>
              <a:noFill/>
            </a:ln>
          </p:spPr>
        </p:sp>
        <p:sp>
          <p:nvSpPr>
            <p:cNvPr id="302" name="Google Shape;302;p33"/>
            <p:cNvSpPr/>
            <p:nvPr/>
          </p:nvSpPr>
          <p:spPr>
            <a:xfrm>
              <a:off x="-152625" y="1148825"/>
              <a:ext cx="5483400" cy="4144475"/>
            </a:xfrm>
            <a:custGeom>
              <a:avLst/>
              <a:gdLst/>
              <a:ahLst/>
              <a:cxnLst/>
              <a:rect l="l" t="t" r="r" b="b"/>
              <a:pathLst>
                <a:path w="219336" h="165779" extrusionOk="0">
                  <a:moveTo>
                    <a:pt x="0" y="40581"/>
                  </a:moveTo>
                  <a:lnTo>
                    <a:pt x="113" y="165779"/>
                  </a:lnTo>
                  <a:lnTo>
                    <a:pt x="219336" y="165779"/>
                  </a:lnTo>
                  <a:lnTo>
                    <a:pt x="125233" y="0"/>
                  </a:lnTo>
                  <a:close/>
                </a:path>
              </a:pathLst>
            </a:custGeom>
            <a:solidFill>
              <a:srgbClr val="96B3C1">
                <a:alpha val="38840"/>
              </a:srgbClr>
            </a:solidFill>
            <a:ln>
              <a:noFill/>
            </a:ln>
          </p:spPr>
        </p:sp>
        <p:sp>
          <p:nvSpPr>
            <p:cNvPr id="303" name="Google Shape;303;p33"/>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304" name="Google Shape;304;p33"/>
            <p:cNvSpPr/>
            <p:nvPr/>
          </p:nvSpPr>
          <p:spPr>
            <a:xfrm>
              <a:off x="2972758" y="401008"/>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05" name="Google Shape;305;p33"/>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7" name="Google Shape;307;p33"/>
          <p:cNvSpPr txBox="1">
            <a:spLocks noGrp="1"/>
          </p:cNvSpPr>
          <p:nvPr>
            <p:ph type="body" idx="1"/>
          </p:nvPr>
        </p:nvSpPr>
        <p:spPr>
          <a:xfrm>
            <a:off x="3068250" y="1958371"/>
            <a:ext cx="3007500" cy="1224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1D262D"/>
              </a:buClr>
              <a:buSzPts val="1200"/>
              <a:buChar char="●"/>
              <a:defRPr sz="1400">
                <a:solidFill>
                  <a:srgbClr val="1D262D"/>
                </a:solidFill>
              </a:defRPr>
            </a:lvl1pPr>
            <a:lvl2pPr marL="914400" lvl="1" indent="-304800" rtl="0">
              <a:spcBef>
                <a:spcPts val="1600"/>
              </a:spcBef>
              <a:spcAft>
                <a:spcPts val="0"/>
              </a:spcAft>
              <a:buClr>
                <a:srgbClr val="1D262D"/>
              </a:buClr>
              <a:buSzPts val="1200"/>
              <a:buChar char="○"/>
              <a:defRPr sz="1200">
                <a:solidFill>
                  <a:srgbClr val="1D262D"/>
                </a:solidFill>
              </a:defRPr>
            </a:lvl2pPr>
            <a:lvl3pPr marL="1371600" lvl="2" indent="-304800" rtl="0">
              <a:spcBef>
                <a:spcPts val="1600"/>
              </a:spcBef>
              <a:spcAft>
                <a:spcPts val="0"/>
              </a:spcAft>
              <a:buClr>
                <a:srgbClr val="1D262D"/>
              </a:buClr>
              <a:buSzPts val="1200"/>
              <a:buChar char="■"/>
              <a:defRPr sz="1200">
                <a:solidFill>
                  <a:srgbClr val="1D262D"/>
                </a:solidFill>
              </a:defRPr>
            </a:lvl3pPr>
            <a:lvl4pPr marL="1828800" lvl="3" indent="-304800" rtl="0">
              <a:spcBef>
                <a:spcPts val="1600"/>
              </a:spcBef>
              <a:spcAft>
                <a:spcPts val="0"/>
              </a:spcAft>
              <a:buClr>
                <a:srgbClr val="1D262D"/>
              </a:buClr>
              <a:buSzPts val="1200"/>
              <a:buChar char="●"/>
              <a:defRPr sz="1200">
                <a:solidFill>
                  <a:srgbClr val="1D262D"/>
                </a:solidFill>
              </a:defRPr>
            </a:lvl4pPr>
            <a:lvl5pPr marL="2286000" lvl="4" indent="-304800" rtl="0">
              <a:spcBef>
                <a:spcPts val="1600"/>
              </a:spcBef>
              <a:spcAft>
                <a:spcPts val="0"/>
              </a:spcAft>
              <a:buClr>
                <a:srgbClr val="1D262D"/>
              </a:buClr>
              <a:buSzPts val="1200"/>
              <a:buChar char="○"/>
              <a:defRPr sz="1200">
                <a:solidFill>
                  <a:srgbClr val="1D262D"/>
                </a:solidFill>
              </a:defRPr>
            </a:lvl5pPr>
            <a:lvl6pPr marL="2743200" lvl="5" indent="-304800" rtl="0">
              <a:spcBef>
                <a:spcPts val="1600"/>
              </a:spcBef>
              <a:spcAft>
                <a:spcPts val="0"/>
              </a:spcAft>
              <a:buClr>
                <a:srgbClr val="1D262D"/>
              </a:buClr>
              <a:buSzPts val="1200"/>
              <a:buChar char="■"/>
              <a:defRPr sz="1200">
                <a:solidFill>
                  <a:srgbClr val="1D262D"/>
                </a:solidFill>
              </a:defRPr>
            </a:lvl6pPr>
            <a:lvl7pPr marL="3200400" lvl="6" indent="-304800" rtl="0">
              <a:spcBef>
                <a:spcPts val="1600"/>
              </a:spcBef>
              <a:spcAft>
                <a:spcPts val="0"/>
              </a:spcAft>
              <a:buClr>
                <a:srgbClr val="1D262D"/>
              </a:buClr>
              <a:buSzPts val="1200"/>
              <a:buChar char="●"/>
              <a:defRPr sz="1200">
                <a:solidFill>
                  <a:srgbClr val="1D262D"/>
                </a:solidFill>
              </a:defRPr>
            </a:lvl7pPr>
            <a:lvl8pPr marL="3657600" lvl="7" indent="-304800" rtl="0">
              <a:spcBef>
                <a:spcPts val="1600"/>
              </a:spcBef>
              <a:spcAft>
                <a:spcPts val="0"/>
              </a:spcAft>
              <a:buClr>
                <a:srgbClr val="1D262D"/>
              </a:buClr>
              <a:buSzPts val="1200"/>
              <a:buChar char="○"/>
              <a:defRPr sz="1200">
                <a:solidFill>
                  <a:srgbClr val="1D262D"/>
                </a:solidFill>
              </a:defRPr>
            </a:lvl8pPr>
            <a:lvl9pPr marL="4114800" lvl="8" indent="-304800" rtl="0">
              <a:spcBef>
                <a:spcPts val="1600"/>
              </a:spcBef>
              <a:spcAft>
                <a:spcPts val="1600"/>
              </a:spcAft>
              <a:buClr>
                <a:srgbClr val="1D262D"/>
              </a:buClr>
              <a:buSzPts val="1200"/>
              <a:buChar char="■"/>
              <a:defRPr sz="1200">
                <a:solidFill>
                  <a:srgbClr val="1D262D"/>
                </a:solidFill>
              </a:defRPr>
            </a:lvl9pPr>
          </a:lstStyle>
          <a:p>
            <a:endParaRPr/>
          </a:p>
        </p:txBody>
      </p:sp>
      <p:sp>
        <p:nvSpPr>
          <p:cNvPr id="308" name="Google Shape;308;p33"/>
          <p:cNvSpPr txBox="1"/>
          <p:nvPr/>
        </p:nvSpPr>
        <p:spPr>
          <a:xfrm>
            <a:off x="2483550" y="322120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1100">
                <a:solidFill>
                  <a:schemeClr val="dk1"/>
                </a:solidFill>
                <a:latin typeface="Barlow" panose="00000600000000000000"/>
                <a:ea typeface="Barlow" panose="00000600000000000000"/>
                <a:cs typeface="Barlow" panose="00000600000000000000"/>
                <a:sym typeface="Barlow" panose="00000600000000000000"/>
              </a:rPr>
              <a:t>CREDITS: This presentation template was created by </a:t>
            </a:r>
            <a:r>
              <a:rPr lang="en-GB" sz="1100" b="1">
                <a:solidFill>
                  <a:schemeClr val="dk1"/>
                </a:solidFill>
                <a:uFill>
                  <a:noFill/>
                </a:uFill>
                <a:latin typeface="Barlow" panose="00000600000000000000"/>
                <a:ea typeface="Barlow" panose="00000600000000000000"/>
                <a:cs typeface="Barlow" panose="00000600000000000000"/>
                <a:sym typeface="Barlow" panose="00000600000000000000"/>
                <a:hlinkClick r:id="rId3"/>
              </a:rPr>
              <a:t>Slidesgo</a:t>
            </a:r>
            <a:r>
              <a:rPr lang="en-GB" sz="1100">
                <a:solidFill>
                  <a:schemeClr val="dk1"/>
                </a:solidFill>
                <a:latin typeface="Barlow" panose="00000600000000000000"/>
                <a:ea typeface="Barlow" panose="00000600000000000000"/>
                <a:cs typeface="Barlow" panose="00000600000000000000"/>
                <a:sym typeface="Barlow" panose="00000600000000000000"/>
              </a:rPr>
              <a:t>, including icons by </a:t>
            </a:r>
            <a:r>
              <a:rPr lang="en-GB" sz="1100" b="1">
                <a:solidFill>
                  <a:schemeClr val="dk1"/>
                </a:solidFill>
                <a:uFill>
                  <a:noFill/>
                </a:uFill>
                <a:latin typeface="Barlow" panose="00000600000000000000"/>
                <a:ea typeface="Barlow" panose="00000600000000000000"/>
                <a:cs typeface="Barlow" panose="00000600000000000000"/>
                <a:sym typeface="Barlow" panose="00000600000000000000"/>
                <a:hlinkClick r:id="rId4"/>
              </a:rPr>
              <a:t>Flaticon</a:t>
            </a:r>
            <a:r>
              <a:rPr lang="en-GB" sz="1100">
                <a:solidFill>
                  <a:schemeClr val="dk1"/>
                </a:solidFill>
                <a:latin typeface="Barlow" panose="00000600000000000000"/>
                <a:ea typeface="Barlow" panose="00000600000000000000"/>
                <a:cs typeface="Barlow" panose="00000600000000000000"/>
                <a:sym typeface="Barlow" panose="00000600000000000000"/>
              </a:rPr>
              <a:t>, infographics &amp; images by </a:t>
            </a:r>
            <a:r>
              <a:rPr lang="en-GB" sz="1100" b="1">
                <a:solidFill>
                  <a:schemeClr val="dk1"/>
                </a:solidFill>
                <a:uFill>
                  <a:noFill/>
                </a:uFill>
                <a:latin typeface="Barlow" panose="00000600000000000000"/>
                <a:ea typeface="Barlow" panose="00000600000000000000"/>
                <a:cs typeface="Barlow" panose="00000600000000000000"/>
                <a:sym typeface="Barlow" panose="00000600000000000000"/>
                <a:hlinkClick r:id="rId5"/>
              </a:rPr>
              <a:t>Freepik</a:t>
            </a:r>
            <a:r>
              <a:rPr lang="en-GB" sz="1100">
                <a:solidFill>
                  <a:schemeClr val="dk1"/>
                </a:solidFill>
                <a:latin typeface="Barlow" panose="00000600000000000000"/>
                <a:ea typeface="Barlow" panose="00000600000000000000"/>
                <a:cs typeface="Barlow" panose="00000600000000000000"/>
                <a:sym typeface="Barlow" panose="00000600000000000000"/>
              </a:rPr>
              <a:t> </a:t>
            </a:r>
            <a:endParaRPr sz="1100">
              <a:solidFill>
                <a:schemeClr val="dk1"/>
              </a:solidFill>
              <a:latin typeface="Barlow" panose="00000600000000000000"/>
              <a:ea typeface="Barlow" panose="00000600000000000000"/>
              <a:cs typeface="Barlow" panose="00000600000000000000"/>
              <a:sym typeface="Barlow" panose="0000060000000000000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one column 3">
  <p:cSld name="CUSTOM_17">
    <p:bg>
      <p:bgPr>
        <a:blipFill>
          <a:blip r:embed="rId2"/>
          <a:stretch>
            <a:fillRect/>
          </a:stretch>
        </a:blipFill>
        <a:effectLst/>
      </p:bgPr>
    </p:bg>
    <p:spTree>
      <p:nvGrpSpPr>
        <p:cNvPr id="1" name="Shape 309"/>
        <p:cNvGrpSpPr/>
        <p:nvPr/>
      </p:nvGrpSpPr>
      <p:grpSpPr>
        <a:xfrm>
          <a:off x="0" y="0"/>
          <a:ext cx="0" cy="0"/>
          <a:chOff x="0" y="0"/>
          <a:chExt cx="0" cy="0"/>
        </a:xfrm>
      </p:grpSpPr>
      <p:grpSp>
        <p:nvGrpSpPr>
          <p:cNvPr id="310" name="Google Shape;310;p34"/>
          <p:cNvGrpSpPr/>
          <p:nvPr/>
        </p:nvGrpSpPr>
        <p:grpSpPr>
          <a:xfrm rot="10800000" flipH="1">
            <a:off x="-138833" y="-124843"/>
            <a:ext cx="9352183" cy="5430643"/>
            <a:chOff x="-138833" y="-124843"/>
            <a:chExt cx="9352183" cy="5430643"/>
          </a:xfrm>
        </p:grpSpPr>
        <p:sp>
          <p:nvSpPr>
            <p:cNvPr id="311" name="Google Shape;311;p34"/>
            <p:cNvSpPr/>
            <p:nvPr/>
          </p:nvSpPr>
          <p:spPr>
            <a:xfrm>
              <a:off x="-138833" y="1175449"/>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96B3C1">
                <a:alpha val="38840"/>
              </a:srgbClr>
            </a:solidFill>
            <a:ln>
              <a:noFill/>
            </a:ln>
          </p:spPr>
        </p:sp>
        <p:sp>
          <p:nvSpPr>
            <p:cNvPr id="312" name="Google Shape;312;p34"/>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313" name="Google Shape;313;p34"/>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314" name="Google Shape;314;p34"/>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36550" rtl="0">
              <a:lnSpc>
                <a:spcPct val="100000"/>
              </a:lnSpc>
              <a:spcBef>
                <a:spcPts val="0"/>
              </a:spcBef>
              <a:spcAft>
                <a:spcPts val="0"/>
              </a:spcAft>
              <a:buSzPts val="1700"/>
              <a:buFont typeface="Barlow" panose="00000600000000000000"/>
              <a:buChar char="●"/>
              <a:defRPr sz="1400">
                <a:latin typeface="Barlow" panose="00000600000000000000"/>
                <a:ea typeface="Barlow" panose="00000600000000000000"/>
                <a:cs typeface="Barlow" panose="00000600000000000000"/>
                <a:sym typeface="Barlow" panose="00000600000000000000"/>
              </a:defRPr>
            </a:lvl1pPr>
            <a:lvl2pPr marL="914400" lvl="1" indent="-317500" rtl="0">
              <a:lnSpc>
                <a:spcPct val="100000"/>
              </a:lnSpc>
              <a:spcBef>
                <a:spcPts val="1600"/>
              </a:spcBef>
              <a:spcAft>
                <a:spcPts val="0"/>
              </a:spcAft>
              <a:buSzPts val="1400"/>
              <a:buChar char="○"/>
              <a:defRPr sz="1100">
                <a:latin typeface="Barlow" panose="00000600000000000000"/>
                <a:ea typeface="Barlow" panose="00000600000000000000"/>
                <a:cs typeface="Barlow" panose="00000600000000000000"/>
                <a:sym typeface="Barlow" panose="00000600000000000000"/>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316" name="Google Shape;316;p34"/>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317" name="Google Shape;317;p34"/>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1">
  <p:cSld name="CUSTOM_1_1_1_1_1_1_1_1">
    <p:bg>
      <p:bgPr>
        <a:blipFill>
          <a:blip r:embed="rId2"/>
          <a:stretch>
            <a:fillRect/>
          </a:stretch>
        </a:blipFill>
        <a:effectLst/>
      </p:bgPr>
    </p:bg>
    <p:spTree>
      <p:nvGrpSpPr>
        <p:cNvPr id="1" name="Shape 318"/>
        <p:cNvGrpSpPr/>
        <p:nvPr/>
      </p:nvGrpSpPr>
      <p:grpSpPr>
        <a:xfrm>
          <a:off x="0" y="0"/>
          <a:ext cx="0" cy="0"/>
          <a:chOff x="0" y="0"/>
          <a:chExt cx="0" cy="0"/>
        </a:xfrm>
      </p:grpSpPr>
      <p:sp>
        <p:nvSpPr>
          <p:cNvPr id="319" name="Google Shape;319;p35"/>
          <p:cNvSpPr/>
          <p:nvPr/>
        </p:nvSpPr>
        <p:spPr>
          <a:xfrm>
            <a:off x="-124850" y="-126358"/>
            <a:ext cx="8626600" cy="3433150"/>
          </a:xfrm>
          <a:custGeom>
            <a:avLst/>
            <a:gdLst/>
            <a:ahLst/>
            <a:cxnLst/>
            <a:rect l="l" t="t" r="r" b="b"/>
            <a:pathLst>
              <a:path w="345064" h="137326" extrusionOk="0">
                <a:moveTo>
                  <a:pt x="0" y="0"/>
                </a:moveTo>
                <a:lnTo>
                  <a:pt x="215728" y="137326"/>
                </a:lnTo>
                <a:lnTo>
                  <a:pt x="345064" y="0"/>
                </a:lnTo>
                <a:close/>
              </a:path>
            </a:pathLst>
          </a:custGeom>
          <a:solidFill>
            <a:srgbClr val="9EDDEF">
              <a:alpha val="29460"/>
            </a:srgbClr>
          </a:solidFill>
          <a:ln>
            <a:noFill/>
          </a:ln>
        </p:spPr>
      </p:sp>
      <p:sp>
        <p:nvSpPr>
          <p:cNvPr id="320" name="Google Shape;320;p35"/>
          <p:cNvSpPr/>
          <p:nvPr/>
        </p:nvSpPr>
        <p:spPr>
          <a:xfrm>
            <a:off x="5836207" y="-82490"/>
            <a:ext cx="3445650" cy="5180950"/>
          </a:xfrm>
          <a:custGeom>
            <a:avLst/>
            <a:gdLst/>
            <a:ahLst/>
            <a:cxnLst/>
            <a:rect l="l" t="t" r="r" b="b"/>
            <a:pathLst>
              <a:path w="137826" h="207238" extrusionOk="0">
                <a:moveTo>
                  <a:pt x="104368" y="0"/>
                </a:moveTo>
                <a:lnTo>
                  <a:pt x="137826" y="0"/>
                </a:lnTo>
                <a:lnTo>
                  <a:pt x="137826" y="207238"/>
                </a:lnTo>
                <a:lnTo>
                  <a:pt x="0" y="111859"/>
                </a:lnTo>
                <a:close/>
              </a:path>
            </a:pathLst>
          </a:custGeom>
          <a:solidFill>
            <a:srgbClr val="595959">
              <a:alpha val="16960"/>
            </a:srgbClr>
          </a:solidFill>
          <a:ln>
            <a:noFill/>
          </a:ln>
        </p:spPr>
      </p:sp>
      <p:sp>
        <p:nvSpPr>
          <p:cNvPr id="321" name="Google Shape;321;p35"/>
          <p:cNvSpPr/>
          <p:nvPr/>
        </p:nvSpPr>
        <p:spPr>
          <a:xfrm>
            <a:off x="-137325" y="-124850"/>
            <a:ext cx="3770225" cy="3870125"/>
          </a:xfrm>
          <a:custGeom>
            <a:avLst/>
            <a:gdLst/>
            <a:ahLst/>
            <a:cxnLst/>
            <a:rect l="l" t="t" r="r" b="b"/>
            <a:pathLst>
              <a:path w="150809" h="154805" extrusionOk="0">
                <a:moveTo>
                  <a:pt x="1498" y="0"/>
                </a:moveTo>
                <a:lnTo>
                  <a:pt x="150809" y="95879"/>
                </a:lnTo>
                <a:lnTo>
                  <a:pt x="51435" y="154805"/>
                </a:lnTo>
                <a:lnTo>
                  <a:pt x="0" y="154805"/>
                </a:lnTo>
                <a:close/>
              </a:path>
            </a:pathLst>
          </a:custGeom>
          <a:solidFill>
            <a:srgbClr val="96B3C1">
              <a:alpha val="38840"/>
            </a:srgbClr>
          </a:solidFill>
          <a:ln>
            <a:noFill/>
          </a:ln>
        </p:spPr>
      </p:sp>
      <p:sp>
        <p:nvSpPr>
          <p:cNvPr id="322" name="Google Shape;322;p35"/>
          <p:cNvSpPr/>
          <p:nvPr/>
        </p:nvSpPr>
        <p:spPr>
          <a:xfrm>
            <a:off x="-65800" y="2281125"/>
            <a:ext cx="5351875" cy="2917200"/>
          </a:xfrm>
          <a:custGeom>
            <a:avLst/>
            <a:gdLst/>
            <a:ahLst/>
            <a:cxnLst/>
            <a:rect l="l" t="t" r="r" b="b"/>
            <a:pathLst>
              <a:path w="214075" h="116688" extrusionOk="0">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2">
  <p:cSld name="CUSTOM_1_1_1_1_1_1_1_1_1">
    <p:bg>
      <p:bgPr>
        <a:blipFill>
          <a:blip r:embed="rId2"/>
          <a:stretch>
            <a:fillRect/>
          </a:stretch>
        </a:blipFill>
        <a:effectLst/>
      </p:bgPr>
    </p:bg>
    <p:spTree>
      <p:nvGrpSpPr>
        <p:cNvPr id="1" name="Shape 323"/>
        <p:cNvGrpSpPr/>
        <p:nvPr/>
      </p:nvGrpSpPr>
      <p:grpSpPr>
        <a:xfrm>
          <a:off x="0" y="0"/>
          <a:ext cx="0" cy="0"/>
          <a:chOff x="0" y="0"/>
          <a:chExt cx="0" cy="0"/>
        </a:xfrm>
      </p:grpSpPr>
      <p:sp>
        <p:nvSpPr>
          <p:cNvPr id="324" name="Google Shape;324;p36"/>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325" name="Google Shape;325;p36"/>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326" name="Google Shape;326;p36"/>
          <p:cNvSpPr/>
          <p:nvPr/>
        </p:nvSpPr>
        <p:spPr>
          <a:xfrm>
            <a:off x="-87400" y="-112350"/>
            <a:ext cx="3932550" cy="5318275"/>
          </a:xfrm>
          <a:custGeom>
            <a:avLst/>
            <a:gdLst/>
            <a:ahLst/>
            <a:cxnLst/>
            <a:rect l="l" t="t" r="r" b="b"/>
            <a:pathLst>
              <a:path w="157302" h="212731" extrusionOk="0">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327" name="Google Shape;327;p36"/>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3">
  <p:cSld name="CUSTOM_1_1_1_1_1_1_1_1_1_1">
    <p:bg>
      <p:bgPr>
        <a:blipFill>
          <a:blip r:embed="rId2"/>
          <a:stretch>
            <a:fillRect/>
          </a:stretch>
        </a:blipFill>
        <a:effectLst/>
      </p:bgPr>
    </p:bg>
    <p:spTree>
      <p:nvGrpSpPr>
        <p:cNvPr id="1" name="Shape 328"/>
        <p:cNvGrpSpPr/>
        <p:nvPr/>
      </p:nvGrpSpPr>
      <p:grpSpPr>
        <a:xfrm>
          <a:off x="0" y="0"/>
          <a:ext cx="0" cy="0"/>
          <a:chOff x="0" y="0"/>
          <a:chExt cx="0" cy="0"/>
        </a:xfrm>
      </p:grpSpPr>
      <p:sp>
        <p:nvSpPr>
          <p:cNvPr id="329" name="Google Shape;329;p37"/>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330" name="Google Shape;330;p37"/>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331" name="Google Shape;331;p37"/>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332" name="Google Shape;332;p37"/>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4">
  <p:cSld name="CUSTOM_1_1_1_1_1_1_1_1_2">
    <p:spTree>
      <p:nvGrpSpPr>
        <p:cNvPr id="1" name="Shape 333"/>
        <p:cNvGrpSpPr/>
        <p:nvPr/>
      </p:nvGrpSpPr>
      <p:grpSpPr>
        <a:xfrm>
          <a:off x="0" y="0"/>
          <a:ext cx="0" cy="0"/>
          <a:chOff x="0" y="0"/>
          <a:chExt cx="0" cy="0"/>
        </a:xfrm>
      </p:grpSpPr>
      <p:pic>
        <p:nvPicPr>
          <p:cNvPr id="334" name="Google Shape;334;p38"/>
          <p:cNvPicPr preferRelativeResize="0"/>
          <p:nvPr/>
        </p:nvPicPr>
        <p:blipFill>
          <a:blip r:embed="rId2"/>
          <a:stretch>
            <a:fillRect/>
          </a:stretch>
        </p:blipFill>
        <p:spPr>
          <a:xfrm rot="10800000">
            <a:off x="0" y="0"/>
            <a:ext cx="9144000" cy="51435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stretch>
            <a:fillRect/>
          </a:stretch>
        </a:blipFill>
        <a:effectLst/>
      </p:bgPr>
    </p:bg>
    <p:spTree>
      <p:nvGrpSpPr>
        <p:cNvPr id="1" name="Shape 338"/>
        <p:cNvGrpSpPr/>
        <p:nvPr/>
      </p:nvGrpSpPr>
      <p:grpSpPr>
        <a:xfrm>
          <a:off x="0" y="0"/>
          <a:ext cx="0" cy="0"/>
          <a:chOff x="0" y="0"/>
          <a:chExt cx="0" cy="0"/>
        </a:xfrm>
      </p:grpSpPr>
      <p:sp>
        <p:nvSpPr>
          <p:cNvPr id="339" name="Google Shape;339;p40"/>
          <p:cNvSpPr/>
          <p:nvPr/>
        </p:nvSpPr>
        <p:spPr>
          <a:xfrm>
            <a:off x="-48100" y="-5308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340" name="Google Shape;340;p40"/>
          <p:cNvSpPr/>
          <p:nvPr/>
        </p:nvSpPr>
        <p:spPr>
          <a:xfrm>
            <a:off x="-48100" y="240490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341" name="Google Shape;341;p40"/>
          <p:cNvSpPr/>
          <p:nvPr/>
        </p:nvSpPr>
        <p:spPr>
          <a:xfrm>
            <a:off x="3200731" y="-701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342" name="Google Shape;342;p4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txBox="1">
            <a:spLocks noGrp="1"/>
          </p:cNvSpPr>
          <p:nvPr>
            <p:ph type="ctrTitle"/>
          </p:nvPr>
        </p:nvSpPr>
        <p:spPr>
          <a:xfrm>
            <a:off x="2218775" y="1512863"/>
            <a:ext cx="4706400" cy="150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5200"/>
              <a:buNone/>
              <a:defRPr sz="5800">
                <a:solidFill>
                  <a:schemeClr val="dk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4" name="Google Shape;344;p40"/>
          <p:cNvSpPr txBox="1">
            <a:spLocks noGrp="1"/>
          </p:cNvSpPr>
          <p:nvPr>
            <p:ph type="subTitle" idx="1"/>
          </p:nvPr>
        </p:nvSpPr>
        <p:spPr>
          <a:xfrm>
            <a:off x="2515500" y="3128650"/>
            <a:ext cx="4113000" cy="34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345" name="Google Shape;345;p4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4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stretch>
            <a:fillRect/>
          </a:stretch>
        </a:blipFill>
        <a:effectLst/>
      </p:bgPr>
    </p:bg>
    <p:spTree>
      <p:nvGrpSpPr>
        <p:cNvPr id="1" name="Shape 347"/>
        <p:cNvGrpSpPr/>
        <p:nvPr/>
      </p:nvGrpSpPr>
      <p:grpSpPr>
        <a:xfrm>
          <a:off x="0" y="0"/>
          <a:ext cx="0" cy="0"/>
          <a:chOff x="0" y="0"/>
          <a:chExt cx="0" cy="0"/>
        </a:xfrm>
      </p:grpSpPr>
      <p:sp>
        <p:nvSpPr>
          <p:cNvPr id="348" name="Google Shape;348;p41"/>
          <p:cNvSpPr/>
          <p:nvPr/>
        </p:nvSpPr>
        <p:spPr>
          <a:xfrm rot="10800000">
            <a:off x="4919006" y="2057835"/>
            <a:ext cx="4346950" cy="3402450"/>
          </a:xfrm>
          <a:custGeom>
            <a:avLst/>
            <a:gdLst/>
            <a:ahLst/>
            <a:cxnLst/>
            <a:rect l="l" t="t" r="r" b="b"/>
            <a:pathLst>
              <a:path w="173878" h="136098" extrusionOk="0">
                <a:moveTo>
                  <a:pt x="0" y="0"/>
                </a:moveTo>
                <a:lnTo>
                  <a:pt x="0" y="136098"/>
                </a:lnTo>
                <a:lnTo>
                  <a:pt x="173878" y="98319"/>
                </a:lnTo>
                <a:lnTo>
                  <a:pt x="130636" y="911"/>
                </a:lnTo>
                <a:close/>
              </a:path>
            </a:pathLst>
          </a:custGeom>
          <a:solidFill>
            <a:srgbClr val="96B3C1">
              <a:alpha val="38840"/>
            </a:srgbClr>
          </a:solidFill>
          <a:ln>
            <a:noFill/>
          </a:ln>
        </p:spPr>
      </p:sp>
      <p:sp>
        <p:nvSpPr>
          <p:cNvPr id="349" name="Google Shape;349;p41"/>
          <p:cNvSpPr/>
          <p:nvPr/>
        </p:nvSpPr>
        <p:spPr>
          <a:xfrm rot="10800000">
            <a:off x="2472431" y="-70150"/>
            <a:ext cx="6793525" cy="3072450"/>
          </a:xfrm>
          <a:custGeom>
            <a:avLst/>
            <a:gdLst/>
            <a:ahLst/>
            <a:cxnLst/>
            <a:rect l="l" t="t" r="r" b="b"/>
            <a:pathLst>
              <a:path w="271741" h="122898" extrusionOk="0">
                <a:moveTo>
                  <a:pt x="0" y="37780"/>
                </a:moveTo>
                <a:lnTo>
                  <a:pt x="0" y="122898"/>
                </a:lnTo>
                <a:lnTo>
                  <a:pt x="271741" y="122898"/>
                </a:lnTo>
                <a:lnTo>
                  <a:pt x="174333" y="0"/>
                </a:lnTo>
                <a:close/>
              </a:path>
            </a:pathLst>
          </a:custGeom>
          <a:solidFill>
            <a:srgbClr val="F7E5B7">
              <a:alpha val="52679"/>
            </a:srgbClr>
          </a:solidFill>
          <a:ln>
            <a:noFill/>
          </a:ln>
        </p:spPr>
      </p:sp>
      <p:sp>
        <p:nvSpPr>
          <p:cNvPr id="350" name="Google Shape;350;p41"/>
          <p:cNvSpPr/>
          <p:nvPr/>
        </p:nvSpPr>
        <p:spPr>
          <a:xfrm rot="10800000">
            <a:off x="-48100" y="2154550"/>
            <a:ext cx="6065225" cy="3322800"/>
          </a:xfrm>
          <a:custGeom>
            <a:avLst/>
            <a:gdLst/>
            <a:ahLst/>
            <a:cxnLst/>
            <a:rect l="l" t="t" r="r" b="b"/>
            <a:pathLst>
              <a:path w="242609" h="132912" extrusionOk="0">
                <a:moveTo>
                  <a:pt x="0" y="455"/>
                </a:moveTo>
                <a:lnTo>
                  <a:pt x="44607" y="100594"/>
                </a:lnTo>
                <a:lnTo>
                  <a:pt x="242609" y="132912"/>
                </a:lnTo>
                <a:lnTo>
                  <a:pt x="242609" y="0"/>
                </a:lnTo>
                <a:close/>
              </a:path>
            </a:pathLst>
          </a:custGeom>
          <a:solidFill>
            <a:srgbClr val="9EDDEF">
              <a:alpha val="29460"/>
            </a:srgbClr>
          </a:solidFill>
          <a:ln>
            <a:noFill/>
          </a:ln>
        </p:spPr>
      </p:sp>
      <p:sp>
        <p:nvSpPr>
          <p:cNvPr id="351" name="Google Shape;351;p4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1"/>
          <p:cNvSpPr txBox="1">
            <a:spLocks noGrp="1"/>
          </p:cNvSpPr>
          <p:nvPr>
            <p:ph type="title"/>
          </p:nvPr>
        </p:nvSpPr>
        <p:spPr>
          <a:xfrm>
            <a:off x="2860200" y="2746192"/>
            <a:ext cx="3423600" cy="62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3" name="Google Shape;353;p41"/>
          <p:cNvSpPr txBox="1">
            <a:spLocks noGrp="1"/>
          </p:cNvSpPr>
          <p:nvPr>
            <p:ph type="title" idx="2" hasCustomPrompt="1"/>
          </p:nvPr>
        </p:nvSpPr>
        <p:spPr>
          <a:xfrm>
            <a:off x="3850375" y="1276877"/>
            <a:ext cx="1443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54" name="Google Shape;354;p41"/>
          <p:cNvSpPr txBox="1">
            <a:spLocks noGrp="1"/>
          </p:cNvSpPr>
          <p:nvPr>
            <p:ph type="subTitle" idx="1"/>
          </p:nvPr>
        </p:nvSpPr>
        <p:spPr>
          <a:xfrm>
            <a:off x="2948550" y="3462208"/>
            <a:ext cx="32469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5" name="Google Shape;355;p41"/>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356" name="Google Shape;356;p4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4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blipFill>
          <a:blip r:embed="rId2"/>
          <a:stretch>
            <a:fillRect/>
          </a:stretch>
        </a:blipFill>
        <a:effectLst/>
      </p:bgPr>
    </p:bg>
    <p:spTree>
      <p:nvGrpSpPr>
        <p:cNvPr id="1" name="Shape 33"/>
        <p:cNvGrpSpPr/>
        <p:nvPr/>
      </p:nvGrpSpPr>
      <p:grpSpPr>
        <a:xfrm>
          <a:off x="0" y="0"/>
          <a:ext cx="0" cy="0"/>
          <a:chOff x="0" y="0"/>
          <a:chExt cx="0" cy="0"/>
        </a:xfrm>
      </p:grpSpPr>
      <p:sp>
        <p:nvSpPr>
          <p:cNvPr id="34" name="Google Shape;34;p5"/>
          <p:cNvSpPr/>
          <p:nvPr/>
        </p:nvSpPr>
        <p:spPr>
          <a:xfrm>
            <a:off x="-77225" y="-142700"/>
            <a:ext cx="5097150" cy="4065975"/>
          </a:xfrm>
          <a:custGeom>
            <a:avLst/>
            <a:gdLst/>
            <a:ahLst/>
            <a:cxnLst/>
            <a:rect l="l" t="t" r="r" b="b"/>
            <a:pathLst>
              <a:path w="203886" h="162639" extrusionOk="0">
                <a:moveTo>
                  <a:pt x="0" y="1383"/>
                </a:moveTo>
                <a:lnTo>
                  <a:pt x="0" y="100855"/>
                </a:lnTo>
                <a:lnTo>
                  <a:pt x="203886" y="162639"/>
                </a:lnTo>
                <a:lnTo>
                  <a:pt x="80108" y="0"/>
                </a:lnTo>
                <a:close/>
              </a:path>
            </a:pathLst>
          </a:custGeom>
          <a:solidFill>
            <a:srgbClr val="96B3C1">
              <a:alpha val="38840"/>
            </a:srgbClr>
          </a:solidFill>
          <a:ln>
            <a:noFill/>
          </a:ln>
        </p:spPr>
      </p:sp>
      <p:sp>
        <p:nvSpPr>
          <p:cNvPr id="35" name="Google Shape;35;p5"/>
          <p:cNvSpPr/>
          <p:nvPr/>
        </p:nvSpPr>
        <p:spPr>
          <a:xfrm>
            <a:off x="1884466" y="-196909"/>
            <a:ext cx="4243962" cy="4121888"/>
          </a:xfrm>
          <a:custGeom>
            <a:avLst/>
            <a:gdLst/>
            <a:ahLst/>
            <a:cxnLst/>
            <a:rect l="l" t="t" r="r" b="b"/>
            <a:pathLst>
              <a:path w="169099" h="164530" extrusionOk="0">
                <a:moveTo>
                  <a:pt x="0" y="0"/>
                </a:moveTo>
                <a:lnTo>
                  <a:pt x="169099" y="4510"/>
                </a:lnTo>
                <a:lnTo>
                  <a:pt x="123379" y="164530"/>
                </a:lnTo>
                <a:close/>
              </a:path>
            </a:pathLst>
          </a:custGeom>
          <a:solidFill>
            <a:srgbClr val="9EDDEF">
              <a:alpha val="29460"/>
            </a:srgbClr>
          </a:solidFill>
          <a:ln>
            <a:noFill/>
          </a:ln>
        </p:spPr>
      </p:sp>
      <p:sp>
        <p:nvSpPr>
          <p:cNvPr id="36" name="Google Shape;36;p5"/>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7" name="Google Shape;37;p5"/>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 name="Google Shape;38;p5"/>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subTitle" idx="1"/>
          </p:nvPr>
        </p:nvSpPr>
        <p:spPr>
          <a:xfrm>
            <a:off x="1422548"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Char char="●"/>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40" name="Google Shape;40;p5"/>
          <p:cNvSpPr txBox="1">
            <a:spLocks noGrp="1"/>
          </p:cNvSpPr>
          <p:nvPr>
            <p:ph type="subTitle" idx="2"/>
          </p:nvPr>
        </p:nvSpPr>
        <p:spPr>
          <a:xfrm>
            <a:off x="5035895"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Char char="●"/>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Char char="○"/>
              <a:defRPr sz="2800"/>
            </a:lvl2pPr>
            <a:lvl3pPr lvl="2" algn="ctr" rtl="0">
              <a:lnSpc>
                <a:spcPct val="100000"/>
              </a:lnSpc>
              <a:spcBef>
                <a:spcPts val="0"/>
              </a:spcBef>
              <a:spcAft>
                <a:spcPts val="0"/>
              </a:spcAft>
              <a:buClr>
                <a:schemeClr val="dk1"/>
              </a:buClr>
              <a:buSzPts val="2800"/>
              <a:buChar char="■"/>
              <a:defRPr sz="2800"/>
            </a:lvl3pPr>
            <a:lvl4pPr lvl="3" algn="ctr" rtl="0">
              <a:lnSpc>
                <a:spcPct val="100000"/>
              </a:lnSpc>
              <a:spcBef>
                <a:spcPts val="0"/>
              </a:spcBef>
              <a:spcAft>
                <a:spcPts val="0"/>
              </a:spcAft>
              <a:buClr>
                <a:schemeClr val="dk1"/>
              </a:buClr>
              <a:buSzPts val="2800"/>
              <a:buChar char="●"/>
              <a:defRPr sz="2800"/>
            </a:lvl4pPr>
            <a:lvl5pPr lvl="4" algn="ctr" rtl="0">
              <a:lnSpc>
                <a:spcPct val="100000"/>
              </a:lnSpc>
              <a:spcBef>
                <a:spcPts val="0"/>
              </a:spcBef>
              <a:spcAft>
                <a:spcPts val="0"/>
              </a:spcAft>
              <a:buClr>
                <a:schemeClr val="dk1"/>
              </a:buClr>
              <a:buSzPts val="2800"/>
              <a:buChar char="○"/>
              <a:defRPr sz="2800"/>
            </a:lvl5pPr>
            <a:lvl6pPr lvl="5" algn="ctr" rtl="0">
              <a:lnSpc>
                <a:spcPct val="100000"/>
              </a:lnSpc>
              <a:spcBef>
                <a:spcPts val="0"/>
              </a:spcBef>
              <a:spcAft>
                <a:spcPts val="0"/>
              </a:spcAft>
              <a:buClr>
                <a:schemeClr val="dk1"/>
              </a:buClr>
              <a:buSzPts val="2800"/>
              <a:buChar char="■"/>
              <a:defRPr sz="2800"/>
            </a:lvl6pPr>
            <a:lvl7pPr lvl="6" algn="ctr" rtl="0">
              <a:lnSpc>
                <a:spcPct val="100000"/>
              </a:lnSpc>
              <a:spcBef>
                <a:spcPts val="0"/>
              </a:spcBef>
              <a:spcAft>
                <a:spcPts val="0"/>
              </a:spcAft>
              <a:buClr>
                <a:schemeClr val="dk1"/>
              </a:buClr>
              <a:buSzPts val="2800"/>
              <a:buChar char="●"/>
              <a:defRPr sz="2800"/>
            </a:lvl7pPr>
            <a:lvl8pPr lvl="7" algn="ctr" rtl="0">
              <a:lnSpc>
                <a:spcPct val="100000"/>
              </a:lnSpc>
              <a:spcBef>
                <a:spcPts val="0"/>
              </a:spcBef>
              <a:spcAft>
                <a:spcPts val="0"/>
              </a:spcAft>
              <a:buClr>
                <a:schemeClr val="dk1"/>
              </a:buClr>
              <a:buSzPts val="2800"/>
              <a:buChar char="○"/>
              <a:defRPr sz="2800"/>
            </a:lvl8pPr>
            <a:lvl9pPr lvl="8" algn="ctr" rtl="0">
              <a:lnSpc>
                <a:spcPct val="100000"/>
              </a:lnSpc>
              <a:spcBef>
                <a:spcPts val="0"/>
              </a:spcBef>
              <a:spcAft>
                <a:spcPts val="0"/>
              </a:spcAft>
              <a:buClr>
                <a:schemeClr val="dk1"/>
              </a:buClr>
              <a:buSzPts val="2800"/>
              <a:buChar char="■"/>
              <a:defRPr sz="2800"/>
            </a:lvl9pPr>
          </a:lstStyle>
          <a:p>
            <a:endParaRPr/>
          </a:p>
        </p:txBody>
      </p:sp>
      <p:cxnSp>
        <p:nvCxnSpPr>
          <p:cNvPr id="41" name="Google Shape;41;p5"/>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42" name="Google Shape;42;p5"/>
          <p:cNvSpPr txBox="1">
            <a:spLocks noGrp="1"/>
          </p:cNvSpPr>
          <p:nvPr>
            <p:ph type="title"/>
          </p:nvPr>
        </p:nvSpPr>
        <p:spPr>
          <a:xfrm>
            <a:off x="1416555"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43" name="Google Shape;43;p5"/>
          <p:cNvSpPr txBox="1">
            <a:spLocks noGrp="1"/>
          </p:cNvSpPr>
          <p:nvPr>
            <p:ph type="title" idx="3"/>
          </p:nvPr>
        </p:nvSpPr>
        <p:spPr>
          <a:xfrm>
            <a:off x="5029902"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44" name="Google Shape;44;p5"/>
          <p:cNvSpPr txBox="1">
            <a:spLocks noGrp="1"/>
          </p:cNvSpPr>
          <p:nvPr>
            <p:ph type="title" idx="4"/>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stretch>
            <a:fillRect/>
          </a:stretch>
        </a:blipFill>
        <a:effectLst/>
      </p:bgPr>
    </p:bg>
    <p:spTree>
      <p:nvGrpSpPr>
        <p:cNvPr id="1" name="Shape 358"/>
        <p:cNvGrpSpPr/>
        <p:nvPr/>
      </p:nvGrpSpPr>
      <p:grpSpPr>
        <a:xfrm>
          <a:off x="0" y="0"/>
          <a:ext cx="0" cy="0"/>
          <a:chOff x="0" y="0"/>
          <a:chExt cx="0" cy="0"/>
        </a:xfrm>
      </p:grpSpPr>
      <p:sp>
        <p:nvSpPr>
          <p:cNvPr id="359" name="Google Shape;359;p42"/>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360" name="Google Shape;360;p42"/>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61" name="Google Shape;361;p42"/>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362" name="Google Shape;362;p42"/>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63" name="Google Shape;363;p42"/>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64" name="Google Shape;364;p4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2"/>
          <p:cNvSpPr txBox="1">
            <a:spLocks noGrp="1"/>
          </p:cNvSpPr>
          <p:nvPr>
            <p:ph type="body" idx="1"/>
          </p:nvPr>
        </p:nvSpPr>
        <p:spPr>
          <a:xfrm>
            <a:off x="713225" y="1300925"/>
            <a:ext cx="7704000" cy="4617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Font typeface="Barlow" panose="00000600000000000000"/>
              <a:buAutoNum type="arabicPeriod"/>
              <a:defRPr sz="1100">
                <a:latin typeface="Barlow" panose="00000600000000000000"/>
                <a:ea typeface="Barlow" panose="00000600000000000000"/>
                <a:cs typeface="Barlow" panose="00000600000000000000"/>
                <a:sym typeface="Barlow" panose="00000600000000000000"/>
              </a:defRPr>
            </a:lvl1pPr>
            <a:lvl2pPr marL="914400" lvl="1" indent="-317500" rtl="0">
              <a:lnSpc>
                <a:spcPct val="100000"/>
              </a:lnSpc>
              <a:spcBef>
                <a:spcPts val="0"/>
              </a:spcBef>
              <a:spcAft>
                <a:spcPts val="0"/>
              </a:spcAft>
              <a:buSzPts val="1400"/>
              <a:buChar char="○"/>
              <a:defRPr sz="1100">
                <a:latin typeface="Barlow" panose="00000600000000000000"/>
                <a:ea typeface="Barlow" panose="00000600000000000000"/>
                <a:cs typeface="Barlow" panose="00000600000000000000"/>
                <a:sym typeface="Barlow" panose="00000600000000000000"/>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6" name="Google Shape;366;p42"/>
          <p:cNvSpPr txBox="1">
            <a:spLocks noGrp="1"/>
          </p:cNvSpPr>
          <p:nvPr>
            <p:ph type="title"/>
          </p:nvPr>
        </p:nvSpPr>
        <p:spPr>
          <a:xfrm>
            <a:off x="1455750" y="683125"/>
            <a:ext cx="6232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67" name="Google Shape;367;p4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68" name="Google Shape;368;p4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stretch>
            <a:fillRect/>
          </a:stretch>
        </a:blipFill>
        <a:effectLst/>
      </p:bgPr>
    </p:bg>
    <p:spTree>
      <p:nvGrpSpPr>
        <p:cNvPr id="1" name="Shape 369"/>
        <p:cNvGrpSpPr/>
        <p:nvPr/>
      </p:nvGrpSpPr>
      <p:grpSpPr>
        <a:xfrm>
          <a:off x="0" y="0"/>
          <a:ext cx="0" cy="0"/>
          <a:chOff x="0" y="0"/>
          <a:chExt cx="0" cy="0"/>
        </a:xfrm>
      </p:grpSpPr>
      <p:sp>
        <p:nvSpPr>
          <p:cNvPr id="370" name="Google Shape;370;p43"/>
          <p:cNvSpPr/>
          <p:nvPr/>
        </p:nvSpPr>
        <p:spPr>
          <a:xfrm>
            <a:off x="-77225" y="-142700"/>
            <a:ext cx="5097150" cy="4065975"/>
          </a:xfrm>
          <a:custGeom>
            <a:avLst/>
            <a:gdLst/>
            <a:ahLst/>
            <a:cxnLst/>
            <a:rect l="l" t="t" r="r" b="b"/>
            <a:pathLst>
              <a:path w="203886" h="162639" extrusionOk="0">
                <a:moveTo>
                  <a:pt x="0" y="1383"/>
                </a:moveTo>
                <a:lnTo>
                  <a:pt x="0" y="100855"/>
                </a:lnTo>
                <a:lnTo>
                  <a:pt x="203886" y="162639"/>
                </a:lnTo>
                <a:lnTo>
                  <a:pt x="80108" y="0"/>
                </a:lnTo>
                <a:close/>
              </a:path>
            </a:pathLst>
          </a:custGeom>
          <a:solidFill>
            <a:srgbClr val="96B3C1">
              <a:alpha val="38840"/>
            </a:srgbClr>
          </a:solidFill>
          <a:ln>
            <a:noFill/>
          </a:ln>
        </p:spPr>
      </p:sp>
      <p:sp>
        <p:nvSpPr>
          <p:cNvPr id="371" name="Google Shape;371;p43"/>
          <p:cNvSpPr/>
          <p:nvPr/>
        </p:nvSpPr>
        <p:spPr>
          <a:xfrm>
            <a:off x="1884466" y="-196909"/>
            <a:ext cx="4243962" cy="4121888"/>
          </a:xfrm>
          <a:custGeom>
            <a:avLst/>
            <a:gdLst/>
            <a:ahLst/>
            <a:cxnLst/>
            <a:rect l="l" t="t" r="r" b="b"/>
            <a:pathLst>
              <a:path w="169099" h="164530" extrusionOk="0">
                <a:moveTo>
                  <a:pt x="0" y="0"/>
                </a:moveTo>
                <a:lnTo>
                  <a:pt x="169099" y="4510"/>
                </a:lnTo>
                <a:lnTo>
                  <a:pt x="123379" y="164530"/>
                </a:lnTo>
                <a:close/>
              </a:path>
            </a:pathLst>
          </a:custGeom>
          <a:solidFill>
            <a:srgbClr val="9EDDEF">
              <a:alpha val="29460"/>
            </a:srgbClr>
          </a:solidFill>
          <a:ln>
            <a:noFill/>
          </a:ln>
        </p:spPr>
      </p:sp>
      <p:sp>
        <p:nvSpPr>
          <p:cNvPr id="372" name="Google Shape;372;p43"/>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73" name="Google Shape;373;p43"/>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74" name="Google Shape;374;p4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3"/>
          <p:cNvSpPr txBox="1">
            <a:spLocks noGrp="1"/>
          </p:cNvSpPr>
          <p:nvPr>
            <p:ph type="subTitle" idx="1"/>
          </p:nvPr>
        </p:nvSpPr>
        <p:spPr>
          <a:xfrm>
            <a:off x="1422550" y="2343550"/>
            <a:ext cx="27345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Char char="●"/>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376" name="Google Shape;376;p43"/>
          <p:cNvSpPr txBox="1">
            <a:spLocks noGrp="1"/>
          </p:cNvSpPr>
          <p:nvPr>
            <p:ph type="subTitle" idx="2"/>
          </p:nvPr>
        </p:nvSpPr>
        <p:spPr>
          <a:xfrm>
            <a:off x="5035899" y="2343550"/>
            <a:ext cx="27345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Char char="●"/>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Char char="○"/>
              <a:defRPr sz="2800"/>
            </a:lvl2pPr>
            <a:lvl3pPr lvl="2" algn="ctr" rtl="0">
              <a:lnSpc>
                <a:spcPct val="100000"/>
              </a:lnSpc>
              <a:spcBef>
                <a:spcPts val="0"/>
              </a:spcBef>
              <a:spcAft>
                <a:spcPts val="0"/>
              </a:spcAft>
              <a:buClr>
                <a:schemeClr val="dk1"/>
              </a:buClr>
              <a:buSzPts val="2800"/>
              <a:buChar char="■"/>
              <a:defRPr sz="2800"/>
            </a:lvl3pPr>
            <a:lvl4pPr lvl="3" algn="ctr" rtl="0">
              <a:lnSpc>
                <a:spcPct val="100000"/>
              </a:lnSpc>
              <a:spcBef>
                <a:spcPts val="0"/>
              </a:spcBef>
              <a:spcAft>
                <a:spcPts val="0"/>
              </a:spcAft>
              <a:buClr>
                <a:schemeClr val="dk1"/>
              </a:buClr>
              <a:buSzPts val="2800"/>
              <a:buChar char="●"/>
              <a:defRPr sz="2800"/>
            </a:lvl4pPr>
            <a:lvl5pPr lvl="4" algn="ctr" rtl="0">
              <a:lnSpc>
                <a:spcPct val="100000"/>
              </a:lnSpc>
              <a:spcBef>
                <a:spcPts val="0"/>
              </a:spcBef>
              <a:spcAft>
                <a:spcPts val="0"/>
              </a:spcAft>
              <a:buClr>
                <a:schemeClr val="dk1"/>
              </a:buClr>
              <a:buSzPts val="2800"/>
              <a:buChar char="○"/>
              <a:defRPr sz="2800"/>
            </a:lvl5pPr>
            <a:lvl6pPr lvl="5" algn="ctr" rtl="0">
              <a:lnSpc>
                <a:spcPct val="100000"/>
              </a:lnSpc>
              <a:spcBef>
                <a:spcPts val="0"/>
              </a:spcBef>
              <a:spcAft>
                <a:spcPts val="0"/>
              </a:spcAft>
              <a:buClr>
                <a:schemeClr val="dk1"/>
              </a:buClr>
              <a:buSzPts val="2800"/>
              <a:buChar char="■"/>
              <a:defRPr sz="2800"/>
            </a:lvl6pPr>
            <a:lvl7pPr lvl="6" algn="ctr" rtl="0">
              <a:lnSpc>
                <a:spcPct val="100000"/>
              </a:lnSpc>
              <a:spcBef>
                <a:spcPts val="0"/>
              </a:spcBef>
              <a:spcAft>
                <a:spcPts val="0"/>
              </a:spcAft>
              <a:buClr>
                <a:schemeClr val="dk1"/>
              </a:buClr>
              <a:buSzPts val="2800"/>
              <a:buChar char="●"/>
              <a:defRPr sz="2800"/>
            </a:lvl7pPr>
            <a:lvl8pPr lvl="7" algn="ctr" rtl="0">
              <a:lnSpc>
                <a:spcPct val="100000"/>
              </a:lnSpc>
              <a:spcBef>
                <a:spcPts val="0"/>
              </a:spcBef>
              <a:spcAft>
                <a:spcPts val="0"/>
              </a:spcAft>
              <a:buClr>
                <a:schemeClr val="dk1"/>
              </a:buClr>
              <a:buSzPts val="2800"/>
              <a:buChar char="○"/>
              <a:defRPr sz="2800"/>
            </a:lvl8pPr>
            <a:lvl9pPr lvl="8" algn="ctr" rtl="0">
              <a:lnSpc>
                <a:spcPct val="100000"/>
              </a:lnSpc>
              <a:spcBef>
                <a:spcPts val="0"/>
              </a:spcBef>
              <a:spcAft>
                <a:spcPts val="0"/>
              </a:spcAft>
              <a:buClr>
                <a:schemeClr val="dk1"/>
              </a:buClr>
              <a:buSzPts val="2800"/>
              <a:buChar char="■"/>
              <a:defRPr sz="2800"/>
            </a:lvl9pPr>
          </a:lstStyle>
          <a:p>
            <a:endParaRPr/>
          </a:p>
        </p:txBody>
      </p:sp>
      <p:sp>
        <p:nvSpPr>
          <p:cNvPr id="377" name="Google Shape;377;p43"/>
          <p:cNvSpPr txBox="1">
            <a:spLocks noGrp="1"/>
          </p:cNvSpPr>
          <p:nvPr>
            <p:ph type="title"/>
          </p:nvPr>
        </p:nvSpPr>
        <p:spPr>
          <a:xfrm>
            <a:off x="1416555"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378" name="Google Shape;378;p43"/>
          <p:cNvSpPr txBox="1">
            <a:spLocks noGrp="1"/>
          </p:cNvSpPr>
          <p:nvPr>
            <p:ph type="title" idx="3"/>
          </p:nvPr>
        </p:nvSpPr>
        <p:spPr>
          <a:xfrm>
            <a:off x="5029902"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panose="00000606000000000000"/>
              <a:buNone/>
              <a:defRPr sz="2000">
                <a:latin typeface="Barlow Condensed" panose="00000606000000000000"/>
                <a:ea typeface="Barlow Condensed" panose="00000606000000000000"/>
                <a:cs typeface="Barlow Condensed" panose="00000606000000000000"/>
                <a:sym typeface="Barlow Condensed" panose="00000606000000000000"/>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379" name="Google Shape;379;p43"/>
          <p:cNvSpPr txBox="1">
            <a:spLocks noGrp="1"/>
          </p:cNvSpPr>
          <p:nvPr>
            <p:ph type="title" idx="4"/>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80" name="Google Shape;380;p4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4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stretch>
            <a:fillRect/>
          </a:stretch>
        </a:blipFill>
        <a:effectLst/>
      </p:bgPr>
    </p:bg>
    <p:spTree>
      <p:nvGrpSpPr>
        <p:cNvPr id="1" name="Shape 382"/>
        <p:cNvGrpSpPr/>
        <p:nvPr/>
      </p:nvGrpSpPr>
      <p:grpSpPr>
        <a:xfrm>
          <a:off x="0" y="0"/>
          <a:ext cx="0" cy="0"/>
          <a:chOff x="0" y="0"/>
          <a:chExt cx="0" cy="0"/>
        </a:xfrm>
      </p:grpSpPr>
      <p:sp>
        <p:nvSpPr>
          <p:cNvPr id="383" name="Google Shape;383;p44"/>
          <p:cNvSpPr/>
          <p:nvPr/>
        </p:nvSpPr>
        <p:spPr>
          <a:xfrm rot="10800000">
            <a:off x="4185871" y="1390129"/>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384" name="Google Shape;384;p44"/>
          <p:cNvSpPr/>
          <p:nvPr/>
        </p:nvSpPr>
        <p:spPr>
          <a:xfrm>
            <a:off x="3047333" y="1337291"/>
            <a:ext cx="4169975" cy="4047325"/>
          </a:xfrm>
          <a:custGeom>
            <a:avLst/>
            <a:gdLst/>
            <a:ahLst/>
            <a:cxnLst/>
            <a:rect l="l" t="t" r="r" b="b"/>
            <a:pathLst>
              <a:path w="166799" h="161893" extrusionOk="0">
                <a:moveTo>
                  <a:pt x="166799" y="161893"/>
                </a:moveTo>
                <a:lnTo>
                  <a:pt x="0" y="160020"/>
                </a:lnTo>
                <a:lnTo>
                  <a:pt x="45720" y="0"/>
                </a:lnTo>
                <a:close/>
              </a:path>
            </a:pathLst>
          </a:custGeom>
          <a:solidFill>
            <a:srgbClr val="9EDDEF">
              <a:alpha val="29460"/>
            </a:srgbClr>
          </a:solidFill>
          <a:ln>
            <a:noFill/>
          </a:ln>
        </p:spPr>
      </p:sp>
      <p:sp>
        <p:nvSpPr>
          <p:cNvPr id="385" name="Google Shape;385;p44"/>
          <p:cNvSpPr/>
          <p:nvPr/>
        </p:nvSpPr>
        <p:spPr>
          <a:xfrm rot="10800000">
            <a:off x="4340321"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86" name="Google Shape;386;p44"/>
          <p:cNvSpPr/>
          <p:nvPr/>
        </p:nvSpPr>
        <p:spPr>
          <a:xfrm rot="10800000">
            <a:off x="-77229" y="-108125"/>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387" name="Google Shape;387;p44"/>
          <p:cNvSpPr/>
          <p:nvPr/>
        </p:nvSpPr>
        <p:spPr>
          <a:xfrm rot="10800000">
            <a:off x="-30883" y="-68915"/>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88" name="Google Shape;388;p4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4"/>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90" name="Google Shape;390;p4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391" name="Google Shape;391;p4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stretch>
            <a:fillRect/>
          </a:stretch>
        </a:blipFill>
        <a:effectLst/>
      </p:bgPr>
    </p:bg>
    <p:spTree>
      <p:nvGrpSpPr>
        <p:cNvPr id="1" name="Shape 392"/>
        <p:cNvGrpSpPr/>
        <p:nvPr/>
      </p:nvGrpSpPr>
      <p:grpSpPr>
        <a:xfrm>
          <a:off x="0" y="0"/>
          <a:ext cx="0" cy="0"/>
          <a:chOff x="0" y="0"/>
          <a:chExt cx="0" cy="0"/>
        </a:xfrm>
      </p:grpSpPr>
      <p:sp>
        <p:nvSpPr>
          <p:cNvPr id="393" name="Google Shape;393;p45"/>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394" name="Google Shape;394;p45"/>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395" name="Google Shape;395;p45"/>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396" name="Google Shape;396;p45"/>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397" name="Google Shape;397;p45"/>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398" name="Google Shape;398;p4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sp>
        <p:nvSpPr>
          <p:cNvPr id="400" name="Google Shape;400;p45"/>
          <p:cNvSpPr txBox="1">
            <a:spLocks noGrp="1"/>
          </p:cNvSpPr>
          <p:nvPr>
            <p:ph type="body" idx="1"/>
          </p:nvPr>
        </p:nvSpPr>
        <p:spPr>
          <a:xfrm>
            <a:off x="1195150" y="1660550"/>
            <a:ext cx="3468900" cy="207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400">
                <a:latin typeface="Barlow" panose="00000600000000000000"/>
                <a:ea typeface="Barlow" panose="00000600000000000000"/>
                <a:cs typeface="Barlow" panose="00000600000000000000"/>
                <a:sym typeface="Barlow" panose="00000600000000000000"/>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401" name="Google Shape;401;p4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02" name="Google Shape;402;p4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stretch>
            <a:fillRect/>
          </a:stretch>
        </a:blipFill>
        <a:effectLst/>
      </p:bgPr>
    </p:bg>
    <p:spTree>
      <p:nvGrpSpPr>
        <p:cNvPr id="1" name="Shape 403"/>
        <p:cNvGrpSpPr/>
        <p:nvPr/>
      </p:nvGrpSpPr>
      <p:grpSpPr>
        <a:xfrm>
          <a:off x="0" y="0"/>
          <a:ext cx="0" cy="0"/>
          <a:chOff x="0" y="0"/>
          <a:chExt cx="0" cy="0"/>
        </a:xfrm>
      </p:grpSpPr>
      <p:sp>
        <p:nvSpPr>
          <p:cNvPr id="404" name="Google Shape;404;p46"/>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405" name="Google Shape;405;p46"/>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406" name="Google Shape;406;p46"/>
          <p:cNvSpPr/>
          <p:nvPr/>
        </p:nvSpPr>
        <p:spPr>
          <a:xfrm>
            <a:off x="-77229" y="-108125"/>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407" name="Google Shape;407;p46"/>
          <p:cNvSpPr/>
          <p:nvPr/>
        </p:nvSpPr>
        <p:spPr>
          <a:xfrm>
            <a:off x="2012454" y="-24395"/>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408" name="Google Shape;408;p46"/>
          <p:cNvSpPr/>
          <p:nvPr/>
        </p:nvSpPr>
        <p:spPr>
          <a:xfrm>
            <a:off x="5472333" y="-13449"/>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409" name="Google Shape;409;p46"/>
          <p:cNvSpPr txBox="1">
            <a:spLocks noGrp="1"/>
          </p:cNvSpPr>
          <p:nvPr>
            <p:ph type="title"/>
          </p:nvPr>
        </p:nvSpPr>
        <p:spPr>
          <a:xfrm>
            <a:off x="2257050" y="1103700"/>
            <a:ext cx="4629900" cy="293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10" name="Google Shape;410;p4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1" name="Google Shape;411;p4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12" name="Google Shape;412;p4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stretch>
            <a:fillRect/>
          </a:stretch>
        </a:blipFill>
        <a:effectLst/>
      </p:bgPr>
    </p:bg>
    <p:spTree>
      <p:nvGrpSpPr>
        <p:cNvPr id="1" name="Shape 413"/>
        <p:cNvGrpSpPr/>
        <p:nvPr/>
      </p:nvGrpSpPr>
      <p:grpSpPr>
        <a:xfrm>
          <a:off x="0" y="0"/>
          <a:ext cx="0" cy="0"/>
          <a:chOff x="0" y="0"/>
          <a:chExt cx="0" cy="0"/>
        </a:xfrm>
      </p:grpSpPr>
      <p:grpSp>
        <p:nvGrpSpPr>
          <p:cNvPr id="414" name="Google Shape;414;p47"/>
          <p:cNvGrpSpPr/>
          <p:nvPr/>
        </p:nvGrpSpPr>
        <p:grpSpPr>
          <a:xfrm>
            <a:off x="-237175" y="-212225"/>
            <a:ext cx="9488144" cy="5536707"/>
            <a:chOff x="-237175" y="-212225"/>
            <a:chExt cx="9488144" cy="5536707"/>
          </a:xfrm>
        </p:grpSpPr>
        <p:sp>
          <p:nvSpPr>
            <p:cNvPr id="415" name="Google Shape;415;p47"/>
            <p:cNvSpPr/>
            <p:nvPr/>
          </p:nvSpPr>
          <p:spPr>
            <a:xfrm>
              <a:off x="-237175" y="2127600"/>
              <a:ext cx="8462695" cy="3196882"/>
            </a:xfrm>
            <a:custGeom>
              <a:avLst/>
              <a:gdLst/>
              <a:ahLst/>
              <a:cxnLst/>
              <a:rect l="l" t="t" r="r" b="b"/>
              <a:pathLst>
                <a:path w="345064" h="110361" extrusionOk="0">
                  <a:moveTo>
                    <a:pt x="0" y="4994"/>
                  </a:moveTo>
                  <a:lnTo>
                    <a:pt x="0" y="110361"/>
                  </a:lnTo>
                  <a:lnTo>
                    <a:pt x="345064" y="110361"/>
                  </a:lnTo>
                  <a:lnTo>
                    <a:pt x="178774" y="0"/>
                  </a:lnTo>
                  <a:close/>
                </a:path>
              </a:pathLst>
            </a:custGeom>
            <a:solidFill>
              <a:srgbClr val="96B3C1">
                <a:alpha val="38840"/>
              </a:srgbClr>
            </a:solidFill>
            <a:ln>
              <a:noFill/>
            </a:ln>
          </p:spPr>
        </p:sp>
        <p:sp>
          <p:nvSpPr>
            <p:cNvPr id="416" name="Google Shape;416;p47"/>
            <p:cNvSpPr/>
            <p:nvPr/>
          </p:nvSpPr>
          <p:spPr>
            <a:xfrm>
              <a:off x="1623100" y="-210720"/>
              <a:ext cx="5122507" cy="1387179"/>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417" name="Google Shape;417;p47"/>
            <p:cNvSpPr/>
            <p:nvPr/>
          </p:nvSpPr>
          <p:spPr>
            <a:xfrm>
              <a:off x="5094677" y="-212225"/>
              <a:ext cx="4156292" cy="5536364"/>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grpSp>
      <p:sp>
        <p:nvSpPr>
          <p:cNvPr id="418" name="Google Shape;418;p4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7"/>
          <p:cNvSpPr txBox="1">
            <a:spLocks noGrp="1"/>
          </p:cNvSpPr>
          <p:nvPr>
            <p:ph type="ctrTitle"/>
          </p:nvPr>
        </p:nvSpPr>
        <p:spPr>
          <a:xfrm>
            <a:off x="3082050" y="1564604"/>
            <a:ext cx="29799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0" name="Google Shape;420;p47"/>
          <p:cNvSpPr txBox="1">
            <a:spLocks noGrp="1"/>
          </p:cNvSpPr>
          <p:nvPr>
            <p:ph type="subTitle" idx="1"/>
          </p:nvPr>
        </p:nvSpPr>
        <p:spPr>
          <a:xfrm>
            <a:off x="2689650" y="2783829"/>
            <a:ext cx="37647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421" name="Google Shape;421;p4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22" name="Google Shape;422;p4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1" name="Shape 423"/>
        <p:cNvGrpSpPr/>
        <p:nvPr/>
      </p:nvGrpSpPr>
      <p:grpSpPr>
        <a:xfrm>
          <a:off x="0" y="0"/>
          <a:ext cx="0" cy="0"/>
          <a:chOff x="0" y="0"/>
          <a:chExt cx="0" cy="0"/>
        </a:xfrm>
      </p:grpSpPr>
      <p:sp>
        <p:nvSpPr>
          <p:cNvPr id="424" name="Google Shape;424;p48"/>
          <p:cNvSpPr txBox="1">
            <a:spLocks noGrp="1"/>
          </p:cNvSpPr>
          <p:nvPr>
            <p:ph type="title"/>
          </p:nvPr>
        </p:nvSpPr>
        <p:spPr>
          <a:xfrm>
            <a:off x="1621650" y="1143139"/>
            <a:ext cx="59007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stretch>
            <a:fillRect/>
          </a:stretch>
        </a:blipFill>
        <a:effectLst/>
      </p:bgPr>
    </p:bg>
    <p:spTree>
      <p:nvGrpSpPr>
        <p:cNvPr id="1" name="Shape 425"/>
        <p:cNvGrpSpPr/>
        <p:nvPr/>
      </p:nvGrpSpPr>
      <p:grpSpPr>
        <a:xfrm>
          <a:off x="0" y="0"/>
          <a:ext cx="0" cy="0"/>
          <a:chOff x="0" y="0"/>
          <a:chExt cx="0" cy="0"/>
        </a:xfrm>
      </p:grpSpPr>
      <p:sp>
        <p:nvSpPr>
          <p:cNvPr id="426" name="Google Shape;426;p49"/>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27" name="Google Shape;427;p49"/>
          <p:cNvSpPr/>
          <p:nvPr/>
        </p:nvSpPr>
        <p:spPr>
          <a:xfrm>
            <a:off x="611000" y="2609200"/>
            <a:ext cx="8639800" cy="2759025"/>
          </a:xfrm>
          <a:custGeom>
            <a:avLst/>
            <a:gdLst/>
            <a:ahLst/>
            <a:cxnLst/>
            <a:rect l="l" t="t" r="r" b="b"/>
            <a:pathLst>
              <a:path w="345592" h="110361" extrusionOk="0">
                <a:moveTo>
                  <a:pt x="345592" y="4994"/>
                </a:moveTo>
                <a:lnTo>
                  <a:pt x="345592" y="110361"/>
                </a:lnTo>
                <a:lnTo>
                  <a:pt x="0" y="108971"/>
                </a:lnTo>
                <a:lnTo>
                  <a:pt x="166818" y="0"/>
                </a:lnTo>
                <a:close/>
              </a:path>
            </a:pathLst>
          </a:custGeom>
          <a:solidFill>
            <a:srgbClr val="EEEEEE">
              <a:alpha val="71880"/>
            </a:srgbClr>
          </a:solidFill>
          <a:ln>
            <a:noFill/>
          </a:ln>
        </p:spPr>
      </p:sp>
      <p:sp>
        <p:nvSpPr>
          <p:cNvPr id="428" name="Google Shape;428;p49"/>
          <p:cNvSpPr/>
          <p:nvPr/>
        </p:nvSpPr>
        <p:spPr>
          <a:xfrm>
            <a:off x="1810975" y="-199750"/>
            <a:ext cx="4193925" cy="1398225"/>
          </a:xfrm>
          <a:custGeom>
            <a:avLst/>
            <a:gdLst/>
            <a:ahLst/>
            <a:cxnLst/>
            <a:rect l="l" t="t" r="r" b="b"/>
            <a:pathLst>
              <a:path w="167757" h="55929" extrusionOk="0">
                <a:moveTo>
                  <a:pt x="167757" y="0"/>
                </a:moveTo>
                <a:lnTo>
                  <a:pt x="0" y="99"/>
                </a:lnTo>
                <a:lnTo>
                  <a:pt x="53402" y="55929"/>
                </a:lnTo>
                <a:close/>
              </a:path>
            </a:pathLst>
          </a:custGeom>
          <a:solidFill>
            <a:srgbClr val="F7E5B7">
              <a:alpha val="52679"/>
            </a:srgbClr>
          </a:solidFill>
          <a:ln>
            <a:noFill/>
          </a:ln>
        </p:spPr>
      </p:sp>
      <p:sp>
        <p:nvSpPr>
          <p:cNvPr id="429" name="Google Shape;429;p49"/>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30" name="Google Shape;430;p49"/>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9"/>
          <p:cNvSpPr txBox="1">
            <a:spLocks noGrp="1"/>
          </p:cNvSpPr>
          <p:nvPr>
            <p:ph type="title" hasCustomPrompt="1"/>
          </p:nvPr>
        </p:nvSpPr>
        <p:spPr>
          <a:xfrm>
            <a:off x="713250" y="132460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2" name="Google Shape;432;p49"/>
          <p:cNvSpPr txBox="1">
            <a:spLocks noGrp="1"/>
          </p:cNvSpPr>
          <p:nvPr>
            <p:ph type="body" idx="1"/>
          </p:nvPr>
        </p:nvSpPr>
        <p:spPr>
          <a:xfrm>
            <a:off x="713250" y="3370700"/>
            <a:ext cx="7717500" cy="4482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solidFill>
                  <a:schemeClr val="dk1"/>
                </a:solidFill>
                <a:latin typeface="Barlow" panose="00000600000000000000"/>
                <a:ea typeface="Barlow" panose="00000600000000000000"/>
                <a:cs typeface="Barlow" panose="00000600000000000000"/>
                <a:sym typeface="Barlow" panose="00000600000000000000"/>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33" name="Google Shape;433;p49"/>
          <p:cNvSpPr txBox="1"/>
          <p:nvPr/>
        </p:nvSpPr>
        <p:spPr>
          <a:xfrm>
            <a:off x="2991700" y="1512225"/>
            <a:ext cx="5547900" cy="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oppins" panose="00000500000000000000"/>
              <a:ea typeface="Poppins" panose="00000500000000000000"/>
              <a:cs typeface="Poppins" panose="00000500000000000000"/>
              <a:sym typeface="Poppins" panose="00000500000000000000"/>
            </a:endParaRPr>
          </a:p>
        </p:txBody>
      </p:sp>
      <p:cxnSp>
        <p:nvCxnSpPr>
          <p:cNvPr id="434" name="Google Shape;434;p49"/>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35" name="Google Shape;435;p49"/>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6"/>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able of contents">
  <p:cSld name="CUSTOM_1">
    <p:bg>
      <p:bgPr>
        <a:blipFill>
          <a:blip r:embed="rId2"/>
          <a:stretch>
            <a:fillRect/>
          </a:stretch>
        </a:blipFill>
        <a:effectLst/>
      </p:bgPr>
    </p:bg>
    <p:spTree>
      <p:nvGrpSpPr>
        <p:cNvPr id="1" name="Shape 437"/>
        <p:cNvGrpSpPr/>
        <p:nvPr/>
      </p:nvGrpSpPr>
      <p:grpSpPr>
        <a:xfrm>
          <a:off x="0" y="0"/>
          <a:ext cx="0" cy="0"/>
          <a:chOff x="0" y="0"/>
          <a:chExt cx="0" cy="0"/>
        </a:xfrm>
      </p:grpSpPr>
      <p:sp>
        <p:nvSpPr>
          <p:cNvPr id="438" name="Google Shape;438;p51"/>
          <p:cNvSpPr/>
          <p:nvPr/>
        </p:nvSpPr>
        <p:spPr>
          <a:xfrm rot="10800000" flipH="1">
            <a:off x="-245132" y="-54579"/>
            <a:ext cx="8614100" cy="534356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39" name="Google Shape;439;p51"/>
          <p:cNvSpPr/>
          <p:nvPr/>
        </p:nvSpPr>
        <p:spPr>
          <a:xfrm rot="10800000" flipH="1">
            <a:off x="3008694" y="3916513"/>
            <a:ext cx="4169725" cy="1350965"/>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440" name="Google Shape;440;p51"/>
          <p:cNvSpPr/>
          <p:nvPr/>
        </p:nvSpPr>
        <p:spPr>
          <a:xfrm rot="10800000" flipH="1">
            <a:off x="5842607" y="-87559"/>
            <a:ext cx="3383225" cy="5368393"/>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41" name="Google Shape;441;p5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txBox="1">
            <a:spLocks noGrp="1"/>
          </p:cNvSpPr>
          <p:nvPr>
            <p:ph type="title"/>
          </p:nvPr>
        </p:nvSpPr>
        <p:spPr>
          <a:xfrm>
            <a:off x="1484927" y="3341975"/>
            <a:ext cx="2290200" cy="32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43" name="Google Shape;443;p51"/>
          <p:cNvSpPr txBox="1">
            <a:spLocks noGrp="1"/>
          </p:cNvSpPr>
          <p:nvPr>
            <p:ph type="title" idx="2" hasCustomPrompt="1"/>
          </p:nvPr>
        </p:nvSpPr>
        <p:spPr>
          <a:xfrm>
            <a:off x="2309177" y="1672125"/>
            <a:ext cx="6417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44" name="Google Shape;444;p51"/>
          <p:cNvSpPr txBox="1">
            <a:spLocks noGrp="1"/>
          </p:cNvSpPr>
          <p:nvPr>
            <p:ph type="title" idx="3" hasCustomPrompt="1"/>
          </p:nvPr>
        </p:nvSpPr>
        <p:spPr>
          <a:xfrm>
            <a:off x="2309177" y="2991451"/>
            <a:ext cx="6417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45" name="Google Shape;445;p51"/>
          <p:cNvSpPr txBox="1">
            <a:spLocks noGrp="1"/>
          </p:cNvSpPr>
          <p:nvPr>
            <p:ph type="title" idx="4"/>
          </p:nvPr>
        </p:nvSpPr>
        <p:spPr>
          <a:xfrm>
            <a:off x="5405023" y="3341975"/>
            <a:ext cx="2217900" cy="32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46" name="Google Shape;446;p51"/>
          <p:cNvSpPr txBox="1">
            <a:spLocks noGrp="1"/>
          </p:cNvSpPr>
          <p:nvPr>
            <p:ph type="title" idx="5"/>
          </p:nvPr>
        </p:nvSpPr>
        <p:spPr>
          <a:xfrm>
            <a:off x="1484927" y="2022675"/>
            <a:ext cx="2290200" cy="32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47" name="Google Shape;447;p51"/>
          <p:cNvSpPr txBox="1">
            <a:spLocks noGrp="1"/>
          </p:cNvSpPr>
          <p:nvPr>
            <p:ph type="title" idx="6"/>
          </p:nvPr>
        </p:nvSpPr>
        <p:spPr>
          <a:xfrm>
            <a:off x="5405023" y="2022675"/>
            <a:ext cx="2217900" cy="32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48" name="Google Shape;448;p51"/>
          <p:cNvSpPr txBox="1">
            <a:spLocks noGrp="1"/>
          </p:cNvSpPr>
          <p:nvPr>
            <p:ph type="title" idx="7" hasCustomPrompt="1"/>
          </p:nvPr>
        </p:nvSpPr>
        <p:spPr>
          <a:xfrm>
            <a:off x="6193123" y="1672125"/>
            <a:ext cx="6417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49" name="Google Shape;449;p51"/>
          <p:cNvSpPr txBox="1">
            <a:spLocks noGrp="1"/>
          </p:cNvSpPr>
          <p:nvPr>
            <p:ph type="title" idx="8" hasCustomPrompt="1"/>
          </p:nvPr>
        </p:nvSpPr>
        <p:spPr>
          <a:xfrm>
            <a:off x="6193123" y="2989672"/>
            <a:ext cx="6417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2000"/>
              <a:buFont typeface="Rozha One" panose="02000000000000000000"/>
              <a:buNone/>
              <a:defRPr sz="2000">
                <a:solidFill>
                  <a:schemeClr val="dk1"/>
                </a:solidFill>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50" name="Google Shape;450;p51"/>
          <p:cNvSpPr txBox="1">
            <a:spLocks noGrp="1"/>
          </p:cNvSpPr>
          <p:nvPr>
            <p:ph type="subTitle" idx="1"/>
          </p:nvPr>
        </p:nvSpPr>
        <p:spPr>
          <a:xfrm>
            <a:off x="1403027" y="2368720"/>
            <a:ext cx="2454000" cy="2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51" name="Google Shape;451;p51"/>
          <p:cNvSpPr txBox="1">
            <a:spLocks noGrp="1"/>
          </p:cNvSpPr>
          <p:nvPr>
            <p:ph type="subTitle" idx="9"/>
          </p:nvPr>
        </p:nvSpPr>
        <p:spPr>
          <a:xfrm>
            <a:off x="5286973" y="2368720"/>
            <a:ext cx="2454000" cy="2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52" name="Google Shape;452;p51"/>
          <p:cNvSpPr txBox="1">
            <a:spLocks noGrp="1"/>
          </p:cNvSpPr>
          <p:nvPr>
            <p:ph type="subTitle" idx="13"/>
          </p:nvPr>
        </p:nvSpPr>
        <p:spPr>
          <a:xfrm>
            <a:off x="1403027" y="3688123"/>
            <a:ext cx="2454000" cy="2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53" name="Google Shape;453;p51"/>
          <p:cNvSpPr txBox="1">
            <a:spLocks noGrp="1"/>
          </p:cNvSpPr>
          <p:nvPr>
            <p:ph type="subTitle" idx="14"/>
          </p:nvPr>
        </p:nvSpPr>
        <p:spPr>
          <a:xfrm>
            <a:off x="5286973" y="3688123"/>
            <a:ext cx="2454000" cy="2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54" name="Google Shape;454;p51"/>
          <p:cNvSpPr txBox="1">
            <a:spLocks noGrp="1"/>
          </p:cNvSpPr>
          <p:nvPr>
            <p:ph type="title" idx="15"/>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55" name="Google Shape;455;p5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56" name="Google Shape;456;p5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blipFill>
          <a:blip r:embed="rId2"/>
          <a:stretch>
            <a:fillRect/>
          </a:stretch>
        </a:blipFill>
        <a:effectLst/>
      </p:bgPr>
    </p:bg>
    <p:spTree>
      <p:nvGrpSpPr>
        <p:cNvPr id="1" name="Shape 45"/>
        <p:cNvGrpSpPr/>
        <p:nvPr/>
      </p:nvGrpSpPr>
      <p:grpSpPr>
        <a:xfrm>
          <a:off x="0" y="0"/>
          <a:ext cx="0" cy="0"/>
          <a:chOff x="0" y="0"/>
          <a:chExt cx="0" cy="0"/>
        </a:xfrm>
      </p:grpSpPr>
      <p:sp>
        <p:nvSpPr>
          <p:cNvPr id="46" name="Google Shape;46;p6"/>
          <p:cNvSpPr/>
          <p:nvPr/>
        </p:nvSpPr>
        <p:spPr>
          <a:xfrm rot="10800000">
            <a:off x="4185871" y="1390129"/>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47" name="Google Shape;47;p6"/>
          <p:cNvSpPr/>
          <p:nvPr/>
        </p:nvSpPr>
        <p:spPr>
          <a:xfrm>
            <a:off x="3047333" y="1337291"/>
            <a:ext cx="4169975" cy="4047325"/>
          </a:xfrm>
          <a:custGeom>
            <a:avLst/>
            <a:gdLst/>
            <a:ahLst/>
            <a:cxnLst/>
            <a:rect l="l" t="t" r="r" b="b"/>
            <a:pathLst>
              <a:path w="166799" h="161893" extrusionOk="0">
                <a:moveTo>
                  <a:pt x="166799" y="161893"/>
                </a:moveTo>
                <a:lnTo>
                  <a:pt x="0" y="160020"/>
                </a:lnTo>
                <a:lnTo>
                  <a:pt x="45720" y="0"/>
                </a:lnTo>
                <a:close/>
              </a:path>
            </a:pathLst>
          </a:custGeom>
          <a:solidFill>
            <a:srgbClr val="9EDDEF">
              <a:alpha val="29460"/>
            </a:srgbClr>
          </a:solidFill>
          <a:ln>
            <a:noFill/>
          </a:ln>
        </p:spPr>
      </p:sp>
      <p:sp>
        <p:nvSpPr>
          <p:cNvPr id="48" name="Google Shape;48;p6"/>
          <p:cNvSpPr/>
          <p:nvPr/>
        </p:nvSpPr>
        <p:spPr>
          <a:xfrm rot="10800000">
            <a:off x="4340321"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49" name="Google Shape;49;p6"/>
          <p:cNvSpPr/>
          <p:nvPr/>
        </p:nvSpPr>
        <p:spPr>
          <a:xfrm rot="10800000">
            <a:off x="-77229" y="-108125"/>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50" name="Google Shape;50;p6"/>
          <p:cNvSpPr/>
          <p:nvPr/>
        </p:nvSpPr>
        <p:spPr>
          <a:xfrm rot="10800000">
            <a:off x="-30883" y="-68915"/>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51" name="Google Shape;51;p6"/>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6"/>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53" name="Google Shape;53;p6"/>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Numbers and text">
  <p:cSld name="CUSTOM_1_3">
    <p:bg>
      <p:bgPr>
        <a:blipFill>
          <a:blip r:embed="rId2"/>
          <a:stretch>
            <a:fillRect/>
          </a:stretch>
        </a:blipFill>
        <a:effectLst/>
      </p:bgPr>
    </p:bg>
    <p:spTree>
      <p:nvGrpSpPr>
        <p:cNvPr id="1" name="Shape 457"/>
        <p:cNvGrpSpPr/>
        <p:nvPr/>
      </p:nvGrpSpPr>
      <p:grpSpPr>
        <a:xfrm>
          <a:off x="0" y="0"/>
          <a:ext cx="0" cy="0"/>
          <a:chOff x="0" y="0"/>
          <a:chExt cx="0" cy="0"/>
        </a:xfrm>
      </p:grpSpPr>
      <p:sp>
        <p:nvSpPr>
          <p:cNvPr id="458" name="Google Shape;458;p52"/>
          <p:cNvSpPr/>
          <p:nvPr/>
        </p:nvSpPr>
        <p:spPr>
          <a:xfrm rot="10800000" flipH="1">
            <a:off x="-245132" y="-54579"/>
            <a:ext cx="8614100" cy="534356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459" name="Google Shape;459;p52"/>
          <p:cNvSpPr/>
          <p:nvPr/>
        </p:nvSpPr>
        <p:spPr>
          <a:xfrm rot="10800000" flipH="1">
            <a:off x="3008694" y="3916513"/>
            <a:ext cx="4169725" cy="1350965"/>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460" name="Google Shape;460;p52"/>
          <p:cNvSpPr/>
          <p:nvPr/>
        </p:nvSpPr>
        <p:spPr>
          <a:xfrm rot="10800000" flipH="1">
            <a:off x="5842607" y="-87559"/>
            <a:ext cx="3383225" cy="5368393"/>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461" name="Google Shape;461;p5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2"/>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3" name="Google Shape;463;p5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64" name="Google Shape;464;p5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465" name="Google Shape;465;p52"/>
          <p:cNvSpPr txBox="1">
            <a:spLocks noGrp="1"/>
          </p:cNvSpPr>
          <p:nvPr>
            <p:ph type="title" idx="2" hasCustomPrompt="1"/>
          </p:nvPr>
        </p:nvSpPr>
        <p:spPr>
          <a:xfrm>
            <a:off x="4203751" y="1315750"/>
            <a:ext cx="3577500" cy="44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6200"/>
              <a:buNone/>
              <a:defRPr sz="3600">
                <a:solidFill>
                  <a:schemeClr val="accent1"/>
                </a:solidFill>
              </a:defRPr>
            </a:lvl1pPr>
            <a:lvl2pPr lvl="1"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66" name="Google Shape;466;p52"/>
          <p:cNvSpPr txBox="1">
            <a:spLocks noGrp="1"/>
          </p:cNvSpPr>
          <p:nvPr>
            <p:ph type="subTitle" idx="1"/>
          </p:nvPr>
        </p:nvSpPr>
        <p:spPr>
          <a:xfrm>
            <a:off x="4203751" y="1813683"/>
            <a:ext cx="3577500" cy="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67" name="Google Shape;467;p52"/>
          <p:cNvSpPr txBox="1">
            <a:spLocks noGrp="1"/>
          </p:cNvSpPr>
          <p:nvPr>
            <p:ph type="title" idx="3" hasCustomPrompt="1"/>
          </p:nvPr>
        </p:nvSpPr>
        <p:spPr>
          <a:xfrm>
            <a:off x="4203751" y="2444625"/>
            <a:ext cx="3577500" cy="44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6200"/>
              <a:buNone/>
              <a:defRPr sz="3600">
                <a:solidFill>
                  <a:schemeClr val="accent1"/>
                </a:solidFill>
              </a:defRPr>
            </a:lvl1pPr>
            <a:lvl2pPr lvl="1"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68" name="Google Shape;468;p52"/>
          <p:cNvSpPr txBox="1">
            <a:spLocks noGrp="1"/>
          </p:cNvSpPr>
          <p:nvPr>
            <p:ph type="subTitle" idx="4"/>
          </p:nvPr>
        </p:nvSpPr>
        <p:spPr>
          <a:xfrm>
            <a:off x="4203751" y="2942624"/>
            <a:ext cx="3577500" cy="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469" name="Google Shape;469;p52"/>
          <p:cNvSpPr txBox="1">
            <a:spLocks noGrp="1"/>
          </p:cNvSpPr>
          <p:nvPr>
            <p:ph type="title" idx="5" hasCustomPrompt="1"/>
          </p:nvPr>
        </p:nvSpPr>
        <p:spPr>
          <a:xfrm>
            <a:off x="4203751" y="3573573"/>
            <a:ext cx="3577500" cy="448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6200"/>
              <a:buNone/>
              <a:defRPr sz="3600">
                <a:solidFill>
                  <a:schemeClr val="accent1"/>
                </a:solidFill>
              </a:defRPr>
            </a:lvl1pPr>
            <a:lvl2pPr lvl="1"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6200"/>
              <a:buFont typeface="Rozha One" panose="02000000000000000000"/>
              <a:buNone/>
              <a:defRPr sz="6200">
                <a:solidFill>
                  <a:schemeClr val="dk1"/>
                </a:solidFill>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70" name="Google Shape;470;p52"/>
          <p:cNvSpPr txBox="1">
            <a:spLocks noGrp="1"/>
          </p:cNvSpPr>
          <p:nvPr>
            <p:ph type="subTitle" idx="6"/>
          </p:nvPr>
        </p:nvSpPr>
        <p:spPr>
          <a:xfrm>
            <a:off x="4203751" y="4071576"/>
            <a:ext cx="3577500" cy="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able of contents 1">
  <p:cSld name="CUSTOM_1_2">
    <p:bg>
      <p:bgPr>
        <a:blipFill>
          <a:blip r:embed="rId2"/>
          <a:stretch>
            <a:fillRect/>
          </a:stretch>
        </a:blipFill>
        <a:effectLst/>
      </p:bgPr>
    </p:bg>
    <p:spTree>
      <p:nvGrpSpPr>
        <p:cNvPr id="1" name="Shape 471"/>
        <p:cNvGrpSpPr/>
        <p:nvPr/>
      </p:nvGrpSpPr>
      <p:grpSpPr>
        <a:xfrm>
          <a:off x="0" y="0"/>
          <a:ext cx="0" cy="0"/>
          <a:chOff x="0" y="0"/>
          <a:chExt cx="0" cy="0"/>
        </a:xfrm>
      </p:grpSpPr>
      <p:sp>
        <p:nvSpPr>
          <p:cNvPr id="472" name="Google Shape;472;p53"/>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473" name="Google Shape;473;p53"/>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474" name="Google Shape;474;p53"/>
          <p:cNvSpPr/>
          <p:nvPr/>
        </p:nvSpPr>
        <p:spPr>
          <a:xfrm>
            <a:off x="118600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475" name="Google Shape;475;p5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3"/>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477" name="Google Shape;477;p5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478" name="Google Shape;478;p5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479" name="Google Shape;479;p53"/>
          <p:cNvSpPr txBox="1">
            <a:spLocks noGrp="1"/>
          </p:cNvSpPr>
          <p:nvPr>
            <p:ph type="title" idx="2"/>
          </p:nvPr>
        </p:nvSpPr>
        <p:spPr>
          <a:xfrm>
            <a:off x="707656" y="1881563"/>
            <a:ext cx="2343900" cy="3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80" name="Google Shape;480;p53"/>
          <p:cNvSpPr txBox="1">
            <a:spLocks noGrp="1"/>
          </p:cNvSpPr>
          <p:nvPr>
            <p:ph type="title" idx="3" hasCustomPrompt="1"/>
          </p:nvPr>
        </p:nvSpPr>
        <p:spPr>
          <a:xfrm>
            <a:off x="707650" y="1454825"/>
            <a:ext cx="23439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81" name="Google Shape;481;p53"/>
          <p:cNvSpPr txBox="1">
            <a:spLocks noGrp="1"/>
          </p:cNvSpPr>
          <p:nvPr>
            <p:ph type="subTitle" idx="1"/>
          </p:nvPr>
        </p:nvSpPr>
        <p:spPr>
          <a:xfrm>
            <a:off x="707650" y="2227600"/>
            <a:ext cx="23439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82" name="Google Shape;482;p53"/>
          <p:cNvSpPr txBox="1">
            <a:spLocks noGrp="1"/>
          </p:cNvSpPr>
          <p:nvPr>
            <p:ph type="title" idx="4"/>
          </p:nvPr>
        </p:nvSpPr>
        <p:spPr>
          <a:xfrm>
            <a:off x="3397294" y="1881563"/>
            <a:ext cx="2343900" cy="3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83" name="Google Shape;483;p53"/>
          <p:cNvSpPr txBox="1">
            <a:spLocks noGrp="1"/>
          </p:cNvSpPr>
          <p:nvPr>
            <p:ph type="title" idx="5" hasCustomPrompt="1"/>
          </p:nvPr>
        </p:nvSpPr>
        <p:spPr>
          <a:xfrm>
            <a:off x="3397288" y="1454825"/>
            <a:ext cx="23439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84" name="Google Shape;484;p53"/>
          <p:cNvSpPr txBox="1">
            <a:spLocks noGrp="1"/>
          </p:cNvSpPr>
          <p:nvPr>
            <p:ph type="subTitle" idx="6"/>
          </p:nvPr>
        </p:nvSpPr>
        <p:spPr>
          <a:xfrm>
            <a:off x="3397288" y="2227600"/>
            <a:ext cx="23439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85" name="Google Shape;485;p53"/>
          <p:cNvSpPr txBox="1">
            <a:spLocks noGrp="1"/>
          </p:cNvSpPr>
          <p:nvPr>
            <p:ph type="title" idx="7"/>
          </p:nvPr>
        </p:nvSpPr>
        <p:spPr>
          <a:xfrm>
            <a:off x="6086882" y="1881563"/>
            <a:ext cx="2343900" cy="3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86" name="Google Shape;486;p53"/>
          <p:cNvSpPr txBox="1">
            <a:spLocks noGrp="1"/>
          </p:cNvSpPr>
          <p:nvPr>
            <p:ph type="title" idx="8" hasCustomPrompt="1"/>
          </p:nvPr>
        </p:nvSpPr>
        <p:spPr>
          <a:xfrm>
            <a:off x="6086875" y="1454825"/>
            <a:ext cx="23439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87" name="Google Shape;487;p53"/>
          <p:cNvSpPr txBox="1">
            <a:spLocks noGrp="1"/>
          </p:cNvSpPr>
          <p:nvPr>
            <p:ph type="subTitle" idx="9"/>
          </p:nvPr>
        </p:nvSpPr>
        <p:spPr>
          <a:xfrm>
            <a:off x="6086875" y="2227600"/>
            <a:ext cx="23439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88" name="Google Shape;488;p53"/>
          <p:cNvSpPr txBox="1">
            <a:spLocks noGrp="1"/>
          </p:cNvSpPr>
          <p:nvPr>
            <p:ph type="title" idx="13"/>
          </p:nvPr>
        </p:nvSpPr>
        <p:spPr>
          <a:xfrm>
            <a:off x="707656" y="3292463"/>
            <a:ext cx="2343900" cy="3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89" name="Google Shape;489;p53"/>
          <p:cNvSpPr txBox="1">
            <a:spLocks noGrp="1"/>
          </p:cNvSpPr>
          <p:nvPr>
            <p:ph type="title" idx="14" hasCustomPrompt="1"/>
          </p:nvPr>
        </p:nvSpPr>
        <p:spPr>
          <a:xfrm>
            <a:off x="707650" y="2865725"/>
            <a:ext cx="23439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90" name="Google Shape;490;p53"/>
          <p:cNvSpPr txBox="1">
            <a:spLocks noGrp="1"/>
          </p:cNvSpPr>
          <p:nvPr>
            <p:ph type="subTitle" idx="15"/>
          </p:nvPr>
        </p:nvSpPr>
        <p:spPr>
          <a:xfrm>
            <a:off x="707650" y="3638500"/>
            <a:ext cx="23439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91" name="Google Shape;491;p53"/>
          <p:cNvSpPr txBox="1">
            <a:spLocks noGrp="1"/>
          </p:cNvSpPr>
          <p:nvPr>
            <p:ph type="title" idx="16"/>
          </p:nvPr>
        </p:nvSpPr>
        <p:spPr>
          <a:xfrm>
            <a:off x="3397294" y="3292463"/>
            <a:ext cx="2343900" cy="3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92" name="Google Shape;492;p53"/>
          <p:cNvSpPr txBox="1">
            <a:spLocks noGrp="1"/>
          </p:cNvSpPr>
          <p:nvPr>
            <p:ph type="title" idx="17" hasCustomPrompt="1"/>
          </p:nvPr>
        </p:nvSpPr>
        <p:spPr>
          <a:xfrm>
            <a:off x="3397288" y="2865725"/>
            <a:ext cx="23439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93" name="Google Shape;493;p53"/>
          <p:cNvSpPr txBox="1">
            <a:spLocks noGrp="1"/>
          </p:cNvSpPr>
          <p:nvPr>
            <p:ph type="subTitle" idx="18"/>
          </p:nvPr>
        </p:nvSpPr>
        <p:spPr>
          <a:xfrm>
            <a:off x="3397288" y="3638500"/>
            <a:ext cx="23439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494" name="Google Shape;494;p53"/>
          <p:cNvSpPr txBox="1">
            <a:spLocks noGrp="1"/>
          </p:cNvSpPr>
          <p:nvPr>
            <p:ph type="title" idx="19"/>
          </p:nvPr>
        </p:nvSpPr>
        <p:spPr>
          <a:xfrm>
            <a:off x="6086882" y="3292463"/>
            <a:ext cx="2343900" cy="325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495" name="Google Shape;495;p53"/>
          <p:cNvSpPr txBox="1">
            <a:spLocks noGrp="1"/>
          </p:cNvSpPr>
          <p:nvPr>
            <p:ph type="title" idx="20" hasCustomPrompt="1"/>
          </p:nvPr>
        </p:nvSpPr>
        <p:spPr>
          <a:xfrm>
            <a:off x="6086875" y="2865725"/>
            <a:ext cx="23439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2000"/>
              <a:buFont typeface="Rozha One" panose="02000000000000000000"/>
              <a:buNone/>
              <a:defRPr sz="2000">
                <a:latin typeface="Rozha One" panose="02000000000000000000"/>
                <a:ea typeface="Rozha One" panose="02000000000000000000"/>
                <a:cs typeface="Rozha One" panose="02000000000000000000"/>
                <a:sym typeface="Rozha One" panose="02000000000000000000"/>
              </a:defRPr>
            </a:lvl9pPr>
          </a:lstStyle>
          <a:p>
            <a:r>
              <a:t>xx%</a:t>
            </a:r>
          </a:p>
        </p:txBody>
      </p:sp>
      <p:sp>
        <p:nvSpPr>
          <p:cNvPr id="496" name="Google Shape;496;p53"/>
          <p:cNvSpPr txBox="1">
            <a:spLocks noGrp="1"/>
          </p:cNvSpPr>
          <p:nvPr>
            <p:ph type="subTitle" idx="21"/>
          </p:nvPr>
        </p:nvSpPr>
        <p:spPr>
          <a:xfrm>
            <a:off x="6086875" y="3638500"/>
            <a:ext cx="2343900" cy="41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one column 1">
  <p:cSld name="CUSTOM_21">
    <p:bg>
      <p:bgPr>
        <a:blipFill>
          <a:blip r:embed="rId2"/>
          <a:stretch>
            <a:fillRect/>
          </a:stretch>
        </a:blipFill>
        <a:effectLst/>
      </p:bgPr>
    </p:bg>
    <p:spTree>
      <p:nvGrpSpPr>
        <p:cNvPr id="1" name="Shape 497"/>
        <p:cNvGrpSpPr/>
        <p:nvPr/>
      </p:nvGrpSpPr>
      <p:grpSpPr>
        <a:xfrm>
          <a:off x="0" y="0"/>
          <a:ext cx="0" cy="0"/>
          <a:chOff x="0" y="0"/>
          <a:chExt cx="0" cy="0"/>
        </a:xfrm>
      </p:grpSpPr>
      <p:sp>
        <p:nvSpPr>
          <p:cNvPr id="498" name="Google Shape;498;p54"/>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499" name="Google Shape;499;p54"/>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500" name="Google Shape;500;p54"/>
          <p:cNvSpPr/>
          <p:nvPr/>
        </p:nvSpPr>
        <p:spPr>
          <a:xfrm>
            <a:off x="118600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501" name="Google Shape;501;p5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4"/>
          <p:cNvSpPr txBox="1">
            <a:spLocks noGrp="1"/>
          </p:cNvSpPr>
          <p:nvPr>
            <p:ph type="body" idx="1"/>
          </p:nvPr>
        </p:nvSpPr>
        <p:spPr>
          <a:xfrm>
            <a:off x="4968035" y="2381425"/>
            <a:ext cx="2547000" cy="798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dk1"/>
              </a:buClr>
              <a:buSzPts val="1200"/>
              <a:buChar char="●"/>
              <a:defRPr sz="1400">
                <a:solidFill>
                  <a:schemeClr val="dk1"/>
                </a:solidFill>
                <a:latin typeface="Barlow" panose="00000600000000000000"/>
                <a:ea typeface="Barlow" panose="00000600000000000000"/>
                <a:cs typeface="Barlow" panose="00000600000000000000"/>
                <a:sym typeface="Barlow" panose="00000600000000000000"/>
              </a:defRPr>
            </a:lvl1pPr>
            <a:lvl2pPr marL="914400" lvl="1" indent="-304800" rtl="0">
              <a:spcBef>
                <a:spcPts val="1600"/>
              </a:spcBef>
              <a:spcAft>
                <a:spcPts val="0"/>
              </a:spcAft>
              <a:buClr>
                <a:schemeClr val="dk1"/>
              </a:buClr>
              <a:buSzPts val="1200"/>
              <a:buChar char="○"/>
              <a:defRPr sz="1200">
                <a:solidFill>
                  <a:schemeClr val="dk1"/>
                </a:solidFill>
              </a:defRPr>
            </a:lvl2pPr>
            <a:lvl3pPr marL="1371600" lvl="2" indent="-304800" rtl="0">
              <a:spcBef>
                <a:spcPts val="1600"/>
              </a:spcBef>
              <a:spcAft>
                <a:spcPts val="0"/>
              </a:spcAft>
              <a:buClr>
                <a:schemeClr val="dk1"/>
              </a:buClr>
              <a:buSzPts val="1200"/>
              <a:buChar char="■"/>
              <a:defRPr sz="1200">
                <a:solidFill>
                  <a:schemeClr val="dk1"/>
                </a:solidFill>
              </a:defRPr>
            </a:lvl3pPr>
            <a:lvl4pPr marL="1828800" lvl="3" indent="-304800" rtl="0">
              <a:spcBef>
                <a:spcPts val="1600"/>
              </a:spcBef>
              <a:spcAft>
                <a:spcPts val="0"/>
              </a:spcAft>
              <a:buClr>
                <a:schemeClr val="dk1"/>
              </a:buClr>
              <a:buSzPts val="1200"/>
              <a:buChar char="●"/>
              <a:defRPr sz="1200">
                <a:solidFill>
                  <a:schemeClr val="dk1"/>
                </a:solidFill>
              </a:defRPr>
            </a:lvl4pPr>
            <a:lvl5pPr marL="2286000" lvl="4" indent="-304800" rtl="0">
              <a:spcBef>
                <a:spcPts val="1600"/>
              </a:spcBef>
              <a:spcAft>
                <a:spcPts val="0"/>
              </a:spcAft>
              <a:buClr>
                <a:schemeClr val="dk1"/>
              </a:buClr>
              <a:buSzPts val="1200"/>
              <a:buChar char="○"/>
              <a:defRPr sz="1200">
                <a:solidFill>
                  <a:schemeClr val="dk1"/>
                </a:solidFill>
              </a:defRPr>
            </a:lvl5pPr>
            <a:lvl6pPr marL="2743200" lvl="5" indent="-304800" rtl="0">
              <a:spcBef>
                <a:spcPts val="1600"/>
              </a:spcBef>
              <a:spcAft>
                <a:spcPts val="0"/>
              </a:spcAft>
              <a:buClr>
                <a:schemeClr val="dk1"/>
              </a:buClr>
              <a:buSzPts val="1200"/>
              <a:buChar char="■"/>
              <a:defRPr sz="1200">
                <a:solidFill>
                  <a:schemeClr val="dk1"/>
                </a:solidFill>
              </a:defRPr>
            </a:lvl6pPr>
            <a:lvl7pPr marL="3200400" lvl="6" indent="-304800" rtl="0">
              <a:spcBef>
                <a:spcPts val="1600"/>
              </a:spcBef>
              <a:spcAft>
                <a:spcPts val="0"/>
              </a:spcAft>
              <a:buClr>
                <a:schemeClr val="dk1"/>
              </a:buClr>
              <a:buSzPts val="1200"/>
              <a:buChar char="●"/>
              <a:defRPr sz="1200">
                <a:solidFill>
                  <a:schemeClr val="dk1"/>
                </a:solidFill>
              </a:defRPr>
            </a:lvl7pPr>
            <a:lvl8pPr marL="3657600" lvl="7" indent="-304800" rtl="0">
              <a:spcBef>
                <a:spcPts val="1600"/>
              </a:spcBef>
              <a:spcAft>
                <a:spcPts val="0"/>
              </a:spcAft>
              <a:buClr>
                <a:schemeClr val="dk1"/>
              </a:buClr>
              <a:buSzPts val="1200"/>
              <a:buChar char="○"/>
              <a:defRPr sz="1200">
                <a:solidFill>
                  <a:schemeClr val="dk1"/>
                </a:solidFill>
              </a:defRPr>
            </a:lvl8pPr>
            <a:lvl9pPr marL="4114800" lvl="8" indent="-304800" rtl="0">
              <a:spcBef>
                <a:spcPts val="1600"/>
              </a:spcBef>
              <a:spcAft>
                <a:spcPts val="1600"/>
              </a:spcAft>
              <a:buClr>
                <a:schemeClr val="dk1"/>
              </a:buClr>
              <a:buSzPts val="1200"/>
              <a:buChar char="■"/>
              <a:defRPr sz="1200">
                <a:solidFill>
                  <a:schemeClr val="dk1"/>
                </a:solidFill>
              </a:defRPr>
            </a:lvl9pPr>
          </a:lstStyle>
          <a:p>
            <a:endParaRPr/>
          </a:p>
        </p:txBody>
      </p:sp>
      <p:sp>
        <p:nvSpPr>
          <p:cNvPr id="503" name="Google Shape;503;p54"/>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504" name="Google Shape;504;p5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5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1">
  <p:cSld name="CUSTOM_4">
    <p:bg>
      <p:bgPr>
        <a:blipFill>
          <a:blip r:embed="rId2"/>
          <a:stretch>
            <a:fillRect/>
          </a:stretch>
        </a:blipFill>
        <a:effectLst/>
      </p:bgPr>
    </p:bg>
    <p:spTree>
      <p:nvGrpSpPr>
        <p:cNvPr id="1" name="Shape 506"/>
        <p:cNvGrpSpPr/>
        <p:nvPr/>
      </p:nvGrpSpPr>
      <p:grpSpPr>
        <a:xfrm>
          <a:off x="0" y="0"/>
          <a:ext cx="0" cy="0"/>
          <a:chOff x="0" y="0"/>
          <a:chExt cx="0" cy="0"/>
        </a:xfrm>
      </p:grpSpPr>
      <p:grpSp>
        <p:nvGrpSpPr>
          <p:cNvPr id="507" name="Google Shape;507;p55"/>
          <p:cNvGrpSpPr/>
          <p:nvPr/>
        </p:nvGrpSpPr>
        <p:grpSpPr>
          <a:xfrm>
            <a:off x="-299629" y="-137325"/>
            <a:ext cx="9550450" cy="5418141"/>
            <a:chOff x="-124850" y="-137325"/>
            <a:chExt cx="9550450" cy="5418141"/>
          </a:xfrm>
        </p:grpSpPr>
        <p:sp>
          <p:nvSpPr>
            <p:cNvPr id="508" name="Google Shape;508;p55"/>
            <p:cNvSpPr/>
            <p:nvPr/>
          </p:nvSpPr>
          <p:spPr>
            <a:xfrm flipH="1">
              <a:off x="51809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509" name="Google Shape;509;p55"/>
            <p:cNvSpPr/>
            <p:nvPr/>
          </p:nvSpPr>
          <p:spPr>
            <a:xfrm flipH="1">
              <a:off x="-12485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510" name="Google Shape;510;p55"/>
            <p:cNvSpPr/>
            <p:nvPr/>
          </p:nvSpPr>
          <p:spPr>
            <a:xfrm flipH="1">
              <a:off x="8740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grpSp>
      <p:sp>
        <p:nvSpPr>
          <p:cNvPr id="511" name="Google Shape;511;p5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13" name="Google Shape;513;p5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14" name="Google Shape;514;p5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blipFill>
          <a:blip r:embed="rId2"/>
          <a:stretch>
            <a:fillRect/>
          </a:stretch>
        </a:blipFill>
        <a:effectLst/>
      </p:bgPr>
    </p:bg>
    <p:spTree>
      <p:nvGrpSpPr>
        <p:cNvPr id="1" name="Shape 515"/>
        <p:cNvGrpSpPr/>
        <p:nvPr/>
      </p:nvGrpSpPr>
      <p:grpSpPr>
        <a:xfrm>
          <a:off x="0" y="0"/>
          <a:ext cx="0" cy="0"/>
          <a:chOff x="0" y="0"/>
          <a:chExt cx="0" cy="0"/>
        </a:xfrm>
      </p:grpSpPr>
      <p:sp>
        <p:nvSpPr>
          <p:cNvPr id="516" name="Google Shape;516;p56"/>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517" name="Google Shape;517;p56"/>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518" name="Google Shape;518;p56"/>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519" name="Google Shape;519;p5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6"/>
          <p:cNvSpPr txBox="1">
            <a:spLocks noGrp="1"/>
          </p:cNvSpPr>
          <p:nvPr>
            <p:ph type="title"/>
          </p:nvPr>
        </p:nvSpPr>
        <p:spPr>
          <a:xfrm>
            <a:off x="2048424"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21" name="Google Shape;521;p56"/>
          <p:cNvSpPr txBox="1">
            <a:spLocks noGrp="1"/>
          </p:cNvSpPr>
          <p:nvPr>
            <p:ph type="subTitle" idx="1"/>
          </p:nvPr>
        </p:nvSpPr>
        <p:spPr>
          <a:xfrm>
            <a:off x="1557925" y="1849666"/>
            <a:ext cx="2639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22" name="Google Shape;522;p56"/>
          <p:cNvSpPr txBox="1">
            <a:spLocks noGrp="1"/>
          </p:cNvSpPr>
          <p:nvPr>
            <p:ph type="title" idx="2"/>
          </p:nvPr>
        </p:nvSpPr>
        <p:spPr>
          <a:xfrm>
            <a:off x="5663855" y="15718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23" name="Google Shape;523;p56"/>
          <p:cNvSpPr txBox="1">
            <a:spLocks noGrp="1"/>
          </p:cNvSpPr>
          <p:nvPr>
            <p:ph type="subTitle" idx="3"/>
          </p:nvPr>
        </p:nvSpPr>
        <p:spPr>
          <a:xfrm>
            <a:off x="5173352" y="1849660"/>
            <a:ext cx="2639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24" name="Google Shape;524;p56"/>
          <p:cNvSpPr txBox="1">
            <a:spLocks noGrp="1"/>
          </p:cNvSpPr>
          <p:nvPr>
            <p:ph type="title" idx="4"/>
          </p:nvPr>
        </p:nvSpPr>
        <p:spPr>
          <a:xfrm>
            <a:off x="3742650" y="294096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25" name="Google Shape;525;p56"/>
          <p:cNvSpPr txBox="1">
            <a:spLocks noGrp="1"/>
          </p:cNvSpPr>
          <p:nvPr>
            <p:ph type="subTitle" idx="5"/>
          </p:nvPr>
        </p:nvSpPr>
        <p:spPr>
          <a:xfrm>
            <a:off x="3252150" y="3219961"/>
            <a:ext cx="2639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26" name="Google Shape;526;p56"/>
          <p:cNvSpPr txBox="1">
            <a:spLocks noGrp="1"/>
          </p:cNvSpPr>
          <p:nvPr>
            <p:ph type="title" idx="6"/>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527" name="Google Shape;527;p5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28" name="Google Shape;528;p5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hree columns 2">
  <p:cSld name="CUSTOM_5_1">
    <p:bg>
      <p:bgPr>
        <a:blipFill>
          <a:blip r:embed="rId2"/>
          <a:stretch>
            <a:fillRect/>
          </a:stretch>
        </a:blipFill>
        <a:effectLst/>
      </p:bgPr>
    </p:bg>
    <p:spTree>
      <p:nvGrpSpPr>
        <p:cNvPr id="1" name="Shape 529"/>
        <p:cNvGrpSpPr/>
        <p:nvPr/>
      </p:nvGrpSpPr>
      <p:grpSpPr>
        <a:xfrm>
          <a:off x="0" y="0"/>
          <a:ext cx="0" cy="0"/>
          <a:chOff x="0" y="0"/>
          <a:chExt cx="0" cy="0"/>
        </a:xfrm>
      </p:grpSpPr>
      <p:sp>
        <p:nvSpPr>
          <p:cNvPr id="530" name="Google Shape;530;p57"/>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531" name="Google Shape;531;p57"/>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532" name="Google Shape;532;p57"/>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533" name="Google Shape;533;p5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7">
            <a:hlinkClick r:id="rId3" action="ppaction://hlinksldjump"/>
          </p:cNvPr>
          <p:cNvSpPr txBox="1">
            <a:spLocks noGrp="1"/>
          </p:cNvSpPr>
          <p:nvPr>
            <p:ph type="title"/>
          </p:nvPr>
        </p:nvSpPr>
        <p:spPr>
          <a:xfrm>
            <a:off x="713236" y="2503799"/>
            <a:ext cx="23328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accent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35" name="Google Shape;535;p57"/>
          <p:cNvSpPr txBox="1">
            <a:spLocks noGrp="1"/>
          </p:cNvSpPr>
          <p:nvPr>
            <p:ph type="subTitle" idx="1"/>
          </p:nvPr>
        </p:nvSpPr>
        <p:spPr>
          <a:xfrm>
            <a:off x="713235" y="2996207"/>
            <a:ext cx="2332800" cy="11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36" name="Google Shape;536;p57"/>
          <p:cNvSpPr txBox="1">
            <a:spLocks noGrp="1"/>
          </p:cNvSpPr>
          <p:nvPr>
            <p:ph type="title" idx="2"/>
          </p:nvPr>
        </p:nvSpPr>
        <p:spPr>
          <a:xfrm>
            <a:off x="6097308" y="2503800"/>
            <a:ext cx="23328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accent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37" name="Google Shape;537;p57"/>
          <p:cNvSpPr txBox="1">
            <a:spLocks noGrp="1"/>
          </p:cNvSpPr>
          <p:nvPr>
            <p:ph type="subTitle" idx="3"/>
          </p:nvPr>
        </p:nvSpPr>
        <p:spPr>
          <a:xfrm>
            <a:off x="6097311" y="2996202"/>
            <a:ext cx="2332800" cy="11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38" name="Google Shape;538;p57"/>
          <p:cNvSpPr txBox="1">
            <a:spLocks noGrp="1"/>
          </p:cNvSpPr>
          <p:nvPr>
            <p:ph type="title" idx="4"/>
          </p:nvPr>
        </p:nvSpPr>
        <p:spPr>
          <a:xfrm>
            <a:off x="3405610" y="2503801"/>
            <a:ext cx="23328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accent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39" name="Google Shape;539;p57"/>
          <p:cNvSpPr txBox="1">
            <a:spLocks noGrp="1"/>
          </p:cNvSpPr>
          <p:nvPr>
            <p:ph type="subTitle" idx="5"/>
          </p:nvPr>
        </p:nvSpPr>
        <p:spPr>
          <a:xfrm>
            <a:off x="3405609" y="3000768"/>
            <a:ext cx="2332800" cy="11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40" name="Google Shape;540;p57"/>
          <p:cNvSpPr txBox="1">
            <a:spLocks noGrp="1"/>
          </p:cNvSpPr>
          <p:nvPr>
            <p:ph type="title" idx="6"/>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541" name="Google Shape;541;p5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42" name="Google Shape;542;p5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hree columns 3">
  <p:cSld name="CUSTOM_5_1_1">
    <p:bg>
      <p:bgPr>
        <a:blipFill>
          <a:blip r:embed="rId2"/>
          <a:stretch>
            <a:fillRect/>
          </a:stretch>
        </a:blipFill>
        <a:effectLst/>
      </p:bgPr>
    </p:bg>
    <p:spTree>
      <p:nvGrpSpPr>
        <p:cNvPr id="1" name="Shape 543"/>
        <p:cNvGrpSpPr/>
        <p:nvPr/>
      </p:nvGrpSpPr>
      <p:grpSpPr>
        <a:xfrm>
          <a:off x="0" y="0"/>
          <a:ext cx="0" cy="0"/>
          <a:chOff x="0" y="0"/>
          <a:chExt cx="0" cy="0"/>
        </a:xfrm>
      </p:grpSpPr>
      <p:sp>
        <p:nvSpPr>
          <p:cNvPr id="544" name="Google Shape;544;p58"/>
          <p:cNvSpPr/>
          <p:nvPr/>
        </p:nvSpPr>
        <p:spPr>
          <a:xfrm rot="10800000" flipH="1">
            <a:off x="-245132" y="-54579"/>
            <a:ext cx="8614100" cy="5343569"/>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96B3C1">
              <a:alpha val="38840"/>
            </a:srgbClr>
          </a:solidFill>
          <a:ln>
            <a:noFill/>
          </a:ln>
        </p:spPr>
      </p:sp>
      <p:sp>
        <p:nvSpPr>
          <p:cNvPr id="545" name="Google Shape;545;p58"/>
          <p:cNvSpPr/>
          <p:nvPr/>
        </p:nvSpPr>
        <p:spPr>
          <a:xfrm rot="10800000" flipH="1">
            <a:off x="3008694" y="3916513"/>
            <a:ext cx="4169725" cy="1350965"/>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546" name="Google Shape;546;p58"/>
          <p:cNvSpPr/>
          <p:nvPr/>
        </p:nvSpPr>
        <p:spPr>
          <a:xfrm rot="10800000" flipH="1">
            <a:off x="5842607" y="-87559"/>
            <a:ext cx="3383225" cy="5368393"/>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547" name="Google Shape;547;p58"/>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8"/>
          <p:cNvSpPr txBox="1">
            <a:spLocks noGrp="1"/>
          </p:cNvSpPr>
          <p:nvPr>
            <p:ph type="title"/>
          </p:nvPr>
        </p:nvSpPr>
        <p:spPr>
          <a:xfrm>
            <a:off x="5200938" y="3459472"/>
            <a:ext cx="3229800" cy="30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600"/>
              <a:buNone/>
              <a:defRPr sz="2000">
                <a:solidFill>
                  <a:schemeClr val="accent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49" name="Google Shape;549;p58"/>
          <p:cNvSpPr txBox="1">
            <a:spLocks noGrp="1"/>
          </p:cNvSpPr>
          <p:nvPr>
            <p:ph type="subTitle" idx="1"/>
          </p:nvPr>
        </p:nvSpPr>
        <p:spPr>
          <a:xfrm>
            <a:off x="5200924" y="3799476"/>
            <a:ext cx="3229800" cy="4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50" name="Google Shape;550;p58"/>
          <p:cNvSpPr txBox="1">
            <a:spLocks noGrp="1"/>
          </p:cNvSpPr>
          <p:nvPr>
            <p:ph type="title" idx="2"/>
          </p:nvPr>
        </p:nvSpPr>
        <p:spPr>
          <a:xfrm>
            <a:off x="5200935" y="1353000"/>
            <a:ext cx="3229800" cy="30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600"/>
              <a:buNone/>
              <a:defRPr sz="2000">
                <a:solidFill>
                  <a:schemeClr val="accent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51" name="Google Shape;551;p58"/>
          <p:cNvSpPr txBox="1">
            <a:spLocks noGrp="1"/>
          </p:cNvSpPr>
          <p:nvPr>
            <p:ph type="subTitle" idx="3"/>
          </p:nvPr>
        </p:nvSpPr>
        <p:spPr>
          <a:xfrm>
            <a:off x="5200924" y="1693001"/>
            <a:ext cx="3229800" cy="4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52" name="Google Shape;552;p58"/>
          <p:cNvSpPr txBox="1">
            <a:spLocks noGrp="1"/>
          </p:cNvSpPr>
          <p:nvPr>
            <p:ph type="title" idx="4"/>
          </p:nvPr>
        </p:nvSpPr>
        <p:spPr>
          <a:xfrm>
            <a:off x="5200938" y="2427412"/>
            <a:ext cx="3229800" cy="308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600"/>
              <a:buNone/>
              <a:defRPr sz="2000">
                <a:solidFill>
                  <a:schemeClr val="accent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53" name="Google Shape;553;p58"/>
          <p:cNvSpPr txBox="1">
            <a:spLocks noGrp="1"/>
          </p:cNvSpPr>
          <p:nvPr>
            <p:ph type="subTitle" idx="5"/>
          </p:nvPr>
        </p:nvSpPr>
        <p:spPr>
          <a:xfrm>
            <a:off x="5200921" y="2769273"/>
            <a:ext cx="3229800" cy="4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54" name="Google Shape;554;p58"/>
          <p:cNvSpPr txBox="1">
            <a:spLocks noGrp="1"/>
          </p:cNvSpPr>
          <p:nvPr>
            <p:ph type="title" idx="6"/>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a:endParaRPr/>
          </a:p>
        </p:txBody>
      </p:sp>
      <p:cxnSp>
        <p:nvCxnSpPr>
          <p:cNvPr id="555" name="Google Shape;555;p58"/>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56" name="Google Shape;556;p58"/>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four columns 1">
  <p:cSld name="CUSTOM_1_1">
    <p:bg>
      <p:bgPr>
        <a:blipFill>
          <a:blip r:embed="rId2"/>
          <a:stretch>
            <a:fillRect/>
          </a:stretch>
        </a:blipFill>
        <a:effectLst/>
      </p:bgPr>
    </p:bg>
    <p:spTree>
      <p:nvGrpSpPr>
        <p:cNvPr id="1" name="Shape 557"/>
        <p:cNvGrpSpPr/>
        <p:nvPr/>
      </p:nvGrpSpPr>
      <p:grpSpPr>
        <a:xfrm>
          <a:off x="0" y="0"/>
          <a:ext cx="0" cy="0"/>
          <a:chOff x="0" y="0"/>
          <a:chExt cx="0" cy="0"/>
        </a:xfrm>
      </p:grpSpPr>
      <p:sp>
        <p:nvSpPr>
          <p:cNvPr id="558" name="Google Shape;558;p59"/>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559" name="Google Shape;559;p59"/>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560" name="Google Shape;560;p59"/>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561" name="Google Shape;561;p59"/>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3" name="Google Shape;563;p59"/>
          <p:cNvSpPr txBox="1">
            <a:spLocks noGrp="1"/>
          </p:cNvSpPr>
          <p:nvPr>
            <p:ph type="title" idx="2"/>
          </p:nvPr>
        </p:nvSpPr>
        <p:spPr>
          <a:xfrm>
            <a:off x="2271525" y="158527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64" name="Google Shape;564;p59"/>
          <p:cNvSpPr txBox="1">
            <a:spLocks noGrp="1"/>
          </p:cNvSpPr>
          <p:nvPr>
            <p:ph type="subTitle" idx="1"/>
          </p:nvPr>
        </p:nvSpPr>
        <p:spPr>
          <a:xfrm>
            <a:off x="1496175" y="1871730"/>
            <a:ext cx="2732700" cy="5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65" name="Google Shape;565;p59"/>
          <p:cNvSpPr txBox="1">
            <a:spLocks noGrp="1"/>
          </p:cNvSpPr>
          <p:nvPr>
            <p:ph type="title" idx="3"/>
          </p:nvPr>
        </p:nvSpPr>
        <p:spPr>
          <a:xfrm>
            <a:off x="2271525" y="309697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66" name="Google Shape;566;p59"/>
          <p:cNvSpPr txBox="1">
            <a:spLocks noGrp="1"/>
          </p:cNvSpPr>
          <p:nvPr>
            <p:ph type="subTitle" idx="4"/>
          </p:nvPr>
        </p:nvSpPr>
        <p:spPr>
          <a:xfrm>
            <a:off x="1496175" y="3391207"/>
            <a:ext cx="2732700" cy="58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67" name="Google Shape;567;p59"/>
          <p:cNvSpPr txBox="1">
            <a:spLocks noGrp="1"/>
          </p:cNvSpPr>
          <p:nvPr>
            <p:ph type="title" idx="5"/>
          </p:nvPr>
        </p:nvSpPr>
        <p:spPr>
          <a:xfrm>
            <a:off x="5601525" y="158527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68" name="Google Shape;568;p59"/>
          <p:cNvSpPr txBox="1">
            <a:spLocks noGrp="1"/>
          </p:cNvSpPr>
          <p:nvPr>
            <p:ph type="subTitle" idx="6"/>
          </p:nvPr>
        </p:nvSpPr>
        <p:spPr>
          <a:xfrm>
            <a:off x="4915125" y="1871730"/>
            <a:ext cx="2732700" cy="59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69" name="Google Shape;569;p59"/>
          <p:cNvSpPr txBox="1">
            <a:spLocks noGrp="1"/>
          </p:cNvSpPr>
          <p:nvPr>
            <p:ph type="title" idx="7"/>
          </p:nvPr>
        </p:nvSpPr>
        <p:spPr>
          <a:xfrm>
            <a:off x="5601525" y="309712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570" name="Google Shape;570;p59"/>
          <p:cNvSpPr txBox="1">
            <a:spLocks noGrp="1"/>
          </p:cNvSpPr>
          <p:nvPr>
            <p:ph type="subTitle" idx="8"/>
          </p:nvPr>
        </p:nvSpPr>
        <p:spPr>
          <a:xfrm>
            <a:off x="4915125" y="3389946"/>
            <a:ext cx="2732700" cy="58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cxnSp>
        <p:nvCxnSpPr>
          <p:cNvPr id="571" name="Google Shape;571;p59"/>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72" name="Google Shape;572;p59"/>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
  <p:cSld name="CUSTOM_6">
    <p:bg>
      <p:bgPr>
        <a:blipFill>
          <a:blip r:embed="rId2"/>
          <a:stretch>
            <a:fillRect/>
          </a:stretch>
        </a:blipFill>
        <a:effectLst/>
      </p:bgPr>
    </p:bg>
    <p:spTree>
      <p:nvGrpSpPr>
        <p:cNvPr id="1" name="Shape 573"/>
        <p:cNvGrpSpPr/>
        <p:nvPr/>
      </p:nvGrpSpPr>
      <p:grpSpPr>
        <a:xfrm>
          <a:off x="0" y="0"/>
          <a:ext cx="0" cy="0"/>
          <a:chOff x="0" y="0"/>
          <a:chExt cx="0" cy="0"/>
        </a:xfrm>
      </p:grpSpPr>
      <p:sp>
        <p:nvSpPr>
          <p:cNvPr id="574" name="Google Shape;574;p60"/>
          <p:cNvSpPr/>
          <p:nvPr/>
        </p:nvSpPr>
        <p:spPr>
          <a:xfrm rot="10800000" flipH="1">
            <a:off x="-74900" y="1635441"/>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575" name="Google Shape;575;p60"/>
          <p:cNvSpPr/>
          <p:nvPr/>
        </p:nvSpPr>
        <p:spPr>
          <a:xfrm rot="10800000" flipH="1">
            <a:off x="-74909" y="-74900"/>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576" name="Google Shape;576;p60"/>
          <p:cNvSpPr/>
          <p:nvPr/>
        </p:nvSpPr>
        <p:spPr>
          <a:xfrm rot="10800000" flipH="1">
            <a:off x="1672891" y="1385757"/>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577" name="Google Shape;577;p6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0"/>
          <p:cNvSpPr txBox="1">
            <a:spLocks noGrp="1"/>
          </p:cNvSpPr>
          <p:nvPr>
            <p:ph type="title"/>
          </p:nvPr>
        </p:nvSpPr>
        <p:spPr>
          <a:xfrm>
            <a:off x="1695750" y="1784933"/>
            <a:ext cx="5752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579" name="Google Shape;579;p60"/>
          <p:cNvSpPr txBox="1">
            <a:spLocks noGrp="1"/>
          </p:cNvSpPr>
          <p:nvPr>
            <p:ph type="subTitle" idx="1"/>
          </p:nvPr>
        </p:nvSpPr>
        <p:spPr>
          <a:xfrm>
            <a:off x="2607250" y="2837758"/>
            <a:ext cx="3699300" cy="25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580" name="Google Shape;580;p6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81" name="Google Shape;581;p6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 1">
  <p:cSld name="CUSTOM_6_1">
    <p:bg>
      <p:bgPr>
        <a:blipFill>
          <a:blip r:embed="rId2"/>
          <a:stretch>
            <a:fillRect/>
          </a:stretch>
        </a:blipFill>
        <a:effectLst/>
      </p:bgPr>
    </p:bg>
    <p:spTree>
      <p:nvGrpSpPr>
        <p:cNvPr id="1" name="Shape 582"/>
        <p:cNvGrpSpPr/>
        <p:nvPr/>
      </p:nvGrpSpPr>
      <p:grpSpPr>
        <a:xfrm>
          <a:off x="0" y="0"/>
          <a:ext cx="0" cy="0"/>
          <a:chOff x="0" y="0"/>
          <a:chExt cx="0" cy="0"/>
        </a:xfrm>
      </p:grpSpPr>
      <p:sp>
        <p:nvSpPr>
          <p:cNvPr id="583" name="Google Shape;583;p61"/>
          <p:cNvSpPr/>
          <p:nvPr/>
        </p:nvSpPr>
        <p:spPr>
          <a:xfrm>
            <a:off x="-62425" y="-87400"/>
            <a:ext cx="4162700" cy="5280825"/>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584" name="Google Shape;584;p61"/>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585" name="Google Shape;585;p6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1"/>
          <p:cNvSpPr txBox="1">
            <a:spLocks noGrp="1"/>
          </p:cNvSpPr>
          <p:nvPr>
            <p:ph type="title"/>
          </p:nvPr>
        </p:nvSpPr>
        <p:spPr>
          <a:xfrm>
            <a:off x="4215400" y="1558650"/>
            <a:ext cx="3888300" cy="1493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000"/>
              <a:buNone/>
              <a:defRPr sz="20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587" name="Google Shape;587;p61"/>
          <p:cNvSpPr txBox="1">
            <a:spLocks noGrp="1"/>
          </p:cNvSpPr>
          <p:nvPr>
            <p:ph type="subTitle" idx="1"/>
          </p:nvPr>
        </p:nvSpPr>
        <p:spPr>
          <a:xfrm>
            <a:off x="4215396" y="3247925"/>
            <a:ext cx="3888300" cy="258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588" name="Google Shape;588;p6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89" name="Google Shape;589;p6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stretch>
            <a:fillRect/>
          </a:stretch>
        </a:blipFill>
        <a:effectLst/>
      </p:bgPr>
    </p:bg>
    <p:spTree>
      <p:nvGrpSpPr>
        <p:cNvPr id="1" name="Shape 54"/>
        <p:cNvGrpSpPr/>
        <p:nvPr/>
      </p:nvGrpSpPr>
      <p:grpSpPr>
        <a:xfrm>
          <a:off x="0" y="0"/>
          <a:ext cx="0" cy="0"/>
          <a:chOff x="0" y="0"/>
          <a:chExt cx="0" cy="0"/>
        </a:xfrm>
      </p:grpSpPr>
      <p:sp>
        <p:nvSpPr>
          <p:cNvPr id="55" name="Google Shape;55;p7"/>
          <p:cNvSpPr/>
          <p:nvPr/>
        </p:nvSpPr>
        <p:spPr>
          <a:xfrm>
            <a:off x="3956575" y="-131581"/>
            <a:ext cx="5277925" cy="1600100"/>
          </a:xfrm>
          <a:custGeom>
            <a:avLst/>
            <a:gdLst/>
            <a:ahLst/>
            <a:cxnLst/>
            <a:rect l="l" t="t" r="r" b="b"/>
            <a:pathLst>
              <a:path w="211117" h="64004" extrusionOk="0">
                <a:moveTo>
                  <a:pt x="211117" y="4067"/>
                </a:moveTo>
                <a:lnTo>
                  <a:pt x="211117" y="0"/>
                </a:lnTo>
                <a:lnTo>
                  <a:pt x="36953" y="0"/>
                </a:lnTo>
                <a:lnTo>
                  <a:pt x="0" y="64004"/>
                </a:lnTo>
                <a:lnTo>
                  <a:pt x="177146" y="33493"/>
                </a:lnTo>
                <a:close/>
              </a:path>
            </a:pathLst>
          </a:custGeom>
          <a:solidFill>
            <a:srgbClr val="F7E5B7">
              <a:alpha val="52679"/>
            </a:srgbClr>
          </a:solidFill>
          <a:ln>
            <a:noFill/>
          </a:ln>
        </p:spPr>
      </p:sp>
      <p:sp>
        <p:nvSpPr>
          <p:cNvPr id="56" name="Google Shape;56;p7"/>
          <p:cNvSpPr/>
          <p:nvPr/>
        </p:nvSpPr>
        <p:spPr>
          <a:xfrm>
            <a:off x="-77225" y="1390125"/>
            <a:ext cx="5097150" cy="4083025"/>
          </a:xfrm>
          <a:custGeom>
            <a:avLst/>
            <a:gdLst/>
            <a:ahLst/>
            <a:cxnLst/>
            <a:rect l="l" t="t" r="r" b="b"/>
            <a:pathLst>
              <a:path w="203886" h="163321" extrusionOk="0">
                <a:moveTo>
                  <a:pt x="0" y="161256"/>
                </a:moveTo>
                <a:lnTo>
                  <a:pt x="0" y="61784"/>
                </a:lnTo>
                <a:lnTo>
                  <a:pt x="203886" y="0"/>
                </a:lnTo>
                <a:lnTo>
                  <a:pt x="80633" y="163321"/>
                </a:lnTo>
                <a:close/>
              </a:path>
            </a:pathLst>
          </a:custGeom>
          <a:solidFill>
            <a:srgbClr val="96B3C1">
              <a:alpha val="38840"/>
            </a:srgbClr>
          </a:solidFill>
          <a:ln>
            <a:noFill/>
          </a:ln>
        </p:spPr>
      </p:sp>
      <p:sp>
        <p:nvSpPr>
          <p:cNvPr id="57" name="Google Shape;57;p7"/>
          <p:cNvSpPr/>
          <p:nvPr/>
        </p:nvSpPr>
        <p:spPr>
          <a:xfrm rot="10800000" flipH="1">
            <a:off x="2023421" y="1359233"/>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58" name="Google Shape;58;p7"/>
          <p:cNvSpPr/>
          <p:nvPr/>
        </p:nvSpPr>
        <p:spPr>
          <a:xfrm rot="10800000" flipH="1">
            <a:off x="-61779" y="-92671"/>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59" name="Google Shape;59;p7"/>
          <p:cNvSpPr/>
          <p:nvPr/>
        </p:nvSpPr>
        <p:spPr>
          <a:xfrm rot="10800000" flipH="1">
            <a:off x="5483300" y="-30896"/>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60" name="Google Shape;60;p7"/>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1195150" y="1660550"/>
            <a:ext cx="3468900" cy="2070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cxnSp>
        <p:nvCxnSpPr>
          <p:cNvPr id="62" name="Google Shape;62;p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63" name="Google Shape;63;p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stretch>
            <a:fillRect/>
          </a:stretch>
        </a:blipFill>
        <a:effectLst/>
      </p:bgPr>
    </p:bg>
    <p:spTree>
      <p:nvGrpSpPr>
        <p:cNvPr id="1" name="Shape 590"/>
        <p:cNvGrpSpPr/>
        <p:nvPr/>
      </p:nvGrpSpPr>
      <p:grpSpPr>
        <a:xfrm>
          <a:off x="0" y="0"/>
          <a:ext cx="0" cy="0"/>
          <a:chOff x="0" y="0"/>
          <a:chExt cx="0" cy="0"/>
        </a:xfrm>
      </p:grpSpPr>
      <p:sp>
        <p:nvSpPr>
          <p:cNvPr id="591" name="Google Shape;591;p62"/>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592" name="Google Shape;592;p62"/>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593" name="Google Shape;593;p62"/>
          <p:cNvSpPr/>
          <p:nvPr/>
        </p:nvSpPr>
        <p:spPr>
          <a:xfrm>
            <a:off x="-124825" y="2696600"/>
            <a:ext cx="6564300" cy="2559275"/>
          </a:xfrm>
          <a:custGeom>
            <a:avLst/>
            <a:gdLst/>
            <a:ahLst/>
            <a:cxnLst/>
            <a:rect l="l" t="t" r="r" b="b"/>
            <a:pathLst>
              <a:path w="262572" h="102371" extrusionOk="0">
                <a:moveTo>
                  <a:pt x="0" y="46941"/>
                </a:moveTo>
                <a:lnTo>
                  <a:pt x="0" y="102371"/>
                </a:lnTo>
                <a:lnTo>
                  <a:pt x="262572" y="102362"/>
                </a:lnTo>
                <a:lnTo>
                  <a:pt x="242678" y="19120"/>
                </a:lnTo>
                <a:lnTo>
                  <a:pt x="177276" y="0"/>
                </a:lnTo>
                <a:close/>
              </a:path>
            </a:pathLst>
          </a:custGeom>
          <a:solidFill>
            <a:srgbClr val="96B3C1">
              <a:alpha val="38840"/>
            </a:srgbClr>
          </a:solidFill>
          <a:ln>
            <a:noFill/>
          </a:ln>
        </p:spPr>
      </p:sp>
      <p:sp>
        <p:nvSpPr>
          <p:cNvPr id="594" name="Google Shape;594;p62"/>
          <p:cNvSpPr/>
          <p:nvPr/>
        </p:nvSpPr>
        <p:spPr>
          <a:xfrm>
            <a:off x="5930009" y="3160026"/>
            <a:ext cx="3395700" cy="2134800"/>
          </a:xfrm>
          <a:custGeom>
            <a:avLst/>
            <a:gdLst/>
            <a:ahLst/>
            <a:cxnLst/>
            <a:rect l="l" t="t" r="r" b="b"/>
            <a:pathLst>
              <a:path w="135828" h="85392" extrusionOk="0">
                <a:moveTo>
                  <a:pt x="0" y="0"/>
                </a:moveTo>
                <a:lnTo>
                  <a:pt x="135828" y="40449"/>
                </a:lnTo>
                <a:lnTo>
                  <a:pt x="135828" y="85392"/>
                </a:lnTo>
                <a:lnTo>
                  <a:pt x="20973" y="85392"/>
                </a:lnTo>
                <a:close/>
              </a:path>
            </a:pathLst>
          </a:custGeom>
          <a:solidFill>
            <a:srgbClr val="595959">
              <a:alpha val="16960"/>
            </a:srgbClr>
          </a:solidFill>
          <a:ln>
            <a:noFill/>
          </a:ln>
        </p:spPr>
      </p:sp>
      <p:sp>
        <p:nvSpPr>
          <p:cNvPr id="595" name="Google Shape;595;p6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62"/>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cxnSp>
        <p:nvCxnSpPr>
          <p:cNvPr id="597" name="Google Shape;597;p6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598" name="Google Shape;598;p6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only 3">
  <p:cSld name="CUSTOM_8">
    <p:bg>
      <p:bgPr>
        <a:blipFill>
          <a:blip r:embed="rId2"/>
          <a:stretch>
            <a:fillRect/>
          </a:stretch>
        </a:blipFill>
        <a:effectLst/>
      </p:bgPr>
    </p:bg>
    <p:spTree>
      <p:nvGrpSpPr>
        <p:cNvPr id="1" name="Shape 599"/>
        <p:cNvGrpSpPr/>
        <p:nvPr/>
      </p:nvGrpSpPr>
      <p:grpSpPr>
        <a:xfrm>
          <a:off x="0" y="0"/>
          <a:ext cx="0" cy="0"/>
          <a:chOff x="0" y="0"/>
          <a:chExt cx="0" cy="0"/>
        </a:xfrm>
      </p:grpSpPr>
      <p:grpSp>
        <p:nvGrpSpPr>
          <p:cNvPr id="600" name="Google Shape;600;p63"/>
          <p:cNvGrpSpPr/>
          <p:nvPr/>
        </p:nvGrpSpPr>
        <p:grpSpPr>
          <a:xfrm flipH="1">
            <a:off x="-136250" y="-74900"/>
            <a:ext cx="9461959" cy="5380700"/>
            <a:chOff x="-124834" y="-74900"/>
            <a:chExt cx="9461959" cy="5380700"/>
          </a:xfrm>
        </p:grpSpPr>
        <p:sp>
          <p:nvSpPr>
            <p:cNvPr id="601" name="Google Shape;601;p63"/>
            <p:cNvSpPr/>
            <p:nvPr/>
          </p:nvSpPr>
          <p:spPr>
            <a:xfrm>
              <a:off x="-112366" y="-74900"/>
              <a:ext cx="4455825" cy="3945000"/>
            </a:xfrm>
            <a:custGeom>
              <a:avLst/>
              <a:gdLst/>
              <a:ahLst/>
              <a:cxnLst/>
              <a:rect l="l" t="t" r="r" b="b"/>
              <a:pathLst>
                <a:path w="178233" h="157800" extrusionOk="0">
                  <a:moveTo>
                    <a:pt x="128338" y="0"/>
                  </a:moveTo>
                  <a:lnTo>
                    <a:pt x="0" y="0"/>
                  </a:lnTo>
                  <a:lnTo>
                    <a:pt x="0" y="157800"/>
                  </a:lnTo>
                  <a:lnTo>
                    <a:pt x="178233" y="110043"/>
                  </a:lnTo>
                  <a:close/>
                </a:path>
              </a:pathLst>
            </a:custGeom>
            <a:solidFill>
              <a:srgbClr val="9EDDEF">
                <a:alpha val="29460"/>
              </a:srgbClr>
            </a:solidFill>
            <a:ln>
              <a:noFill/>
            </a:ln>
          </p:spPr>
        </p:sp>
        <p:sp>
          <p:nvSpPr>
            <p:cNvPr id="602" name="Google Shape;602;p63"/>
            <p:cNvSpPr/>
            <p:nvPr/>
          </p:nvSpPr>
          <p:spPr>
            <a:xfrm>
              <a:off x="3096091" y="-74900"/>
              <a:ext cx="6204650" cy="4232150"/>
            </a:xfrm>
            <a:custGeom>
              <a:avLst/>
              <a:gdLst/>
              <a:ahLst/>
              <a:cxnLst/>
              <a:rect l="l" t="t" r="r" b="b"/>
              <a:pathLst>
                <a:path w="248186" h="169286" extrusionOk="0">
                  <a:moveTo>
                    <a:pt x="0" y="0"/>
                  </a:moveTo>
                  <a:lnTo>
                    <a:pt x="248186" y="0"/>
                  </a:lnTo>
                  <a:lnTo>
                    <a:pt x="247687" y="169286"/>
                  </a:lnTo>
                  <a:lnTo>
                    <a:pt x="48938" y="111359"/>
                  </a:lnTo>
                  <a:close/>
                </a:path>
              </a:pathLst>
            </a:custGeom>
            <a:solidFill>
              <a:srgbClr val="F7E5B7">
                <a:alpha val="52679"/>
              </a:srgbClr>
            </a:solidFill>
            <a:ln>
              <a:noFill/>
            </a:ln>
          </p:spPr>
        </p:sp>
        <p:sp>
          <p:nvSpPr>
            <p:cNvPr id="603" name="Google Shape;603;p63"/>
            <p:cNvSpPr/>
            <p:nvPr/>
          </p:nvSpPr>
          <p:spPr>
            <a:xfrm>
              <a:off x="-124834" y="2696591"/>
              <a:ext cx="6579175" cy="2559275"/>
            </a:xfrm>
            <a:custGeom>
              <a:avLst/>
              <a:gdLst/>
              <a:ahLst/>
              <a:cxnLst/>
              <a:rect l="l" t="t" r="r" b="b"/>
              <a:pathLst>
                <a:path w="263167" h="102371" extrusionOk="0">
                  <a:moveTo>
                    <a:pt x="0" y="46941"/>
                  </a:moveTo>
                  <a:lnTo>
                    <a:pt x="0" y="102371"/>
                  </a:lnTo>
                  <a:lnTo>
                    <a:pt x="263167" y="102371"/>
                  </a:lnTo>
                  <a:lnTo>
                    <a:pt x="241195" y="18976"/>
                  </a:lnTo>
                  <a:lnTo>
                    <a:pt x="177276" y="0"/>
                  </a:lnTo>
                  <a:close/>
                </a:path>
              </a:pathLst>
            </a:custGeom>
            <a:solidFill>
              <a:srgbClr val="96B3C1">
                <a:alpha val="38840"/>
              </a:srgbClr>
            </a:solidFill>
            <a:ln>
              <a:noFill/>
            </a:ln>
          </p:spPr>
        </p:sp>
        <p:sp>
          <p:nvSpPr>
            <p:cNvPr id="604" name="Google Shape;604;p63"/>
            <p:cNvSpPr/>
            <p:nvPr/>
          </p:nvSpPr>
          <p:spPr>
            <a:xfrm>
              <a:off x="5887625" y="3176625"/>
              <a:ext cx="3449500" cy="2129175"/>
            </a:xfrm>
            <a:custGeom>
              <a:avLst/>
              <a:gdLst/>
              <a:ahLst/>
              <a:cxnLst/>
              <a:rect l="l" t="t" r="r" b="b"/>
              <a:pathLst>
                <a:path w="137980" h="85167" extrusionOk="0">
                  <a:moveTo>
                    <a:pt x="0" y="0"/>
                  </a:moveTo>
                  <a:lnTo>
                    <a:pt x="137980" y="39627"/>
                  </a:lnTo>
                  <a:lnTo>
                    <a:pt x="137523" y="85167"/>
                  </a:lnTo>
                  <a:lnTo>
                    <a:pt x="22885" y="83685"/>
                  </a:lnTo>
                  <a:close/>
                </a:path>
              </a:pathLst>
            </a:custGeom>
            <a:solidFill>
              <a:srgbClr val="595959">
                <a:alpha val="16960"/>
              </a:srgbClr>
            </a:solidFill>
            <a:ln>
              <a:noFill/>
            </a:ln>
          </p:spPr>
        </p:sp>
      </p:grpSp>
      <p:sp>
        <p:nvSpPr>
          <p:cNvPr id="605" name="Google Shape;605;p6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3"/>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cxnSp>
        <p:nvCxnSpPr>
          <p:cNvPr id="607" name="Google Shape;607;p6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6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4">
  <p:cSld name="CUSTOM_9">
    <p:bg>
      <p:bgPr>
        <a:blipFill>
          <a:blip r:embed="rId2"/>
          <a:stretch>
            <a:fillRect/>
          </a:stretch>
        </a:blipFill>
        <a:effectLst/>
      </p:bgPr>
    </p:bg>
    <p:spTree>
      <p:nvGrpSpPr>
        <p:cNvPr id="1" name="Shape 609"/>
        <p:cNvGrpSpPr/>
        <p:nvPr/>
      </p:nvGrpSpPr>
      <p:grpSpPr>
        <a:xfrm>
          <a:off x="0" y="0"/>
          <a:ext cx="0" cy="0"/>
          <a:chOff x="0" y="0"/>
          <a:chExt cx="0" cy="0"/>
        </a:xfrm>
      </p:grpSpPr>
      <p:sp>
        <p:nvSpPr>
          <p:cNvPr id="610" name="Google Shape;610;p64"/>
          <p:cNvSpPr/>
          <p:nvPr/>
        </p:nvSpPr>
        <p:spPr>
          <a:xfrm>
            <a:off x="-62425" y="-87400"/>
            <a:ext cx="4162700" cy="5280825"/>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611" name="Google Shape;611;p64"/>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612" name="Google Shape;612;p64"/>
          <p:cNvSpPr/>
          <p:nvPr/>
        </p:nvSpPr>
        <p:spPr>
          <a:xfrm>
            <a:off x="3387250" y="-62425"/>
            <a:ext cx="5826100" cy="5343250"/>
          </a:xfrm>
          <a:custGeom>
            <a:avLst/>
            <a:gdLst/>
            <a:ahLst/>
            <a:cxnLst/>
            <a:rect l="l" t="t" r="r" b="b"/>
            <a:pathLst>
              <a:path w="233044" h="213730" extrusionOk="0">
                <a:moveTo>
                  <a:pt x="187102" y="0"/>
                </a:moveTo>
                <a:lnTo>
                  <a:pt x="233044" y="0"/>
                </a:lnTo>
                <a:lnTo>
                  <a:pt x="233044" y="213730"/>
                </a:lnTo>
                <a:lnTo>
                  <a:pt x="28920" y="208579"/>
                </a:lnTo>
                <a:lnTo>
                  <a:pt x="0" y="186035"/>
                </a:lnTo>
                <a:close/>
              </a:path>
            </a:pathLst>
          </a:custGeom>
          <a:solidFill>
            <a:srgbClr val="96B3C1">
              <a:alpha val="38840"/>
            </a:srgbClr>
          </a:solidFill>
          <a:ln>
            <a:noFill/>
          </a:ln>
        </p:spPr>
      </p:sp>
      <p:sp>
        <p:nvSpPr>
          <p:cNvPr id="613" name="Google Shape;613;p6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4"/>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15" name="Google Shape;615;p6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16" name="Google Shape;616;p6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only 5">
  <p:cSld name="CUSTOM_10">
    <p:bg>
      <p:bgPr>
        <a:blipFill>
          <a:blip r:embed="rId2"/>
          <a:stretch>
            <a:fillRect/>
          </a:stretch>
        </a:blipFill>
        <a:effectLst/>
      </p:bgPr>
    </p:bg>
    <p:spTree>
      <p:nvGrpSpPr>
        <p:cNvPr id="1" name="Shape 617"/>
        <p:cNvGrpSpPr/>
        <p:nvPr/>
      </p:nvGrpSpPr>
      <p:grpSpPr>
        <a:xfrm>
          <a:off x="0" y="0"/>
          <a:ext cx="0" cy="0"/>
          <a:chOff x="0" y="0"/>
          <a:chExt cx="0" cy="0"/>
        </a:xfrm>
      </p:grpSpPr>
      <p:sp>
        <p:nvSpPr>
          <p:cNvPr id="618" name="Google Shape;618;p65"/>
          <p:cNvSpPr/>
          <p:nvPr/>
        </p:nvSpPr>
        <p:spPr>
          <a:xfrm>
            <a:off x="4919975" y="-87400"/>
            <a:ext cx="4293375" cy="5280825"/>
          </a:xfrm>
          <a:custGeom>
            <a:avLst/>
            <a:gdLst/>
            <a:ahLst/>
            <a:cxnLst/>
            <a:rect l="l" t="t" r="r" b="b"/>
            <a:pathLst>
              <a:path w="171735" h="211233" extrusionOk="0">
                <a:moveTo>
                  <a:pt x="24921" y="0"/>
                </a:moveTo>
                <a:lnTo>
                  <a:pt x="171735" y="0"/>
                </a:lnTo>
                <a:lnTo>
                  <a:pt x="171735" y="211233"/>
                </a:lnTo>
                <a:lnTo>
                  <a:pt x="0" y="209809"/>
                </a:lnTo>
                <a:lnTo>
                  <a:pt x="127791" y="115854"/>
                </a:lnTo>
                <a:close/>
              </a:path>
            </a:pathLst>
          </a:custGeom>
          <a:solidFill>
            <a:srgbClr val="9EDDEF">
              <a:alpha val="29460"/>
            </a:srgbClr>
          </a:solidFill>
          <a:ln>
            <a:noFill/>
          </a:ln>
        </p:spPr>
      </p:sp>
      <p:sp>
        <p:nvSpPr>
          <p:cNvPr id="619" name="Google Shape;619;p65"/>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620" name="Google Shape;620;p65"/>
          <p:cNvSpPr/>
          <p:nvPr/>
        </p:nvSpPr>
        <p:spPr>
          <a:xfrm>
            <a:off x="-62425" y="-62425"/>
            <a:ext cx="5755225" cy="5343250"/>
          </a:xfrm>
          <a:custGeom>
            <a:avLst/>
            <a:gdLst/>
            <a:ahLst/>
            <a:cxnLst/>
            <a:rect l="l" t="t" r="r" b="b"/>
            <a:pathLst>
              <a:path w="230209" h="213730" extrusionOk="0">
                <a:moveTo>
                  <a:pt x="45942" y="0"/>
                </a:moveTo>
                <a:lnTo>
                  <a:pt x="0" y="0"/>
                </a:lnTo>
                <a:lnTo>
                  <a:pt x="0" y="213730"/>
                </a:lnTo>
                <a:lnTo>
                  <a:pt x="199078" y="209028"/>
                </a:lnTo>
                <a:lnTo>
                  <a:pt x="230209" y="185765"/>
                </a:lnTo>
                <a:close/>
              </a:path>
            </a:pathLst>
          </a:custGeom>
          <a:solidFill>
            <a:srgbClr val="96B3C1">
              <a:alpha val="38840"/>
            </a:srgbClr>
          </a:solidFill>
          <a:ln>
            <a:noFill/>
          </a:ln>
        </p:spPr>
      </p:sp>
      <p:sp>
        <p:nvSpPr>
          <p:cNvPr id="621" name="Google Shape;621;p6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23" name="Google Shape;623;p6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24" name="Google Shape;624;p6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six columns">
  <p:cSld name="CUSTOM_11">
    <p:bg>
      <p:bgPr>
        <a:blipFill>
          <a:blip r:embed="rId2"/>
          <a:stretch>
            <a:fillRect/>
          </a:stretch>
        </a:blipFill>
        <a:effectLst/>
      </p:bgPr>
    </p:bg>
    <p:spTree>
      <p:nvGrpSpPr>
        <p:cNvPr id="1" name="Shape 625"/>
        <p:cNvGrpSpPr/>
        <p:nvPr/>
      </p:nvGrpSpPr>
      <p:grpSpPr>
        <a:xfrm>
          <a:off x="0" y="0"/>
          <a:ext cx="0" cy="0"/>
          <a:chOff x="0" y="0"/>
          <a:chExt cx="0" cy="0"/>
        </a:xfrm>
      </p:grpSpPr>
      <p:cxnSp>
        <p:nvCxnSpPr>
          <p:cNvPr id="626" name="Google Shape;626;p6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sp>
        <p:nvSpPr>
          <p:cNvPr id="627" name="Google Shape;627;p66"/>
          <p:cNvSpPr/>
          <p:nvPr/>
        </p:nvSpPr>
        <p:spPr>
          <a:xfrm>
            <a:off x="-62416"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628" name="Google Shape;628;p66"/>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629" name="Google Shape;629;p66"/>
          <p:cNvSpPr/>
          <p:nvPr/>
        </p:nvSpPr>
        <p:spPr>
          <a:xfrm>
            <a:off x="3447275" y="-62425"/>
            <a:ext cx="5766075" cy="5343250"/>
          </a:xfrm>
          <a:custGeom>
            <a:avLst/>
            <a:gdLst/>
            <a:ahLst/>
            <a:cxnLst/>
            <a:rect l="l" t="t" r="r" b="b"/>
            <a:pathLst>
              <a:path w="230643" h="213730" extrusionOk="0">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630" name="Google Shape;630;p6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6"/>
          <p:cNvSpPr txBox="1">
            <a:spLocks noGrp="1"/>
          </p:cNvSpPr>
          <p:nvPr>
            <p:ph type="title"/>
          </p:nvPr>
        </p:nvSpPr>
        <p:spPr>
          <a:xfrm>
            <a:off x="1051489" y="1754375"/>
            <a:ext cx="2133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32" name="Google Shape;632;p66"/>
          <p:cNvSpPr txBox="1">
            <a:spLocks noGrp="1"/>
          </p:cNvSpPr>
          <p:nvPr>
            <p:ph type="subTitle" idx="1"/>
          </p:nvPr>
        </p:nvSpPr>
        <p:spPr>
          <a:xfrm>
            <a:off x="1184989" y="2121233"/>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33" name="Google Shape;633;p66"/>
          <p:cNvSpPr txBox="1">
            <a:spLocks noGrp="1"/>
          </p:cNvSpPr>
          <p:nvPr>
            <p:ph type="title" idx="2"/>
          </p:nvPr>
        </p:nvSpPr>
        <p:spPr>
          <a:xfrm>
            <a:off x="1051489" y="3204650"/>
            <a:ext cx="2133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34" name="Google Shape;634;p66"/>
          <p:cNvSpPr txBox="1">
            <a:spLocks noGrp="1"/>
          </p:cNvSpPr>
          <p:nvPr>
            <p:ph type="subTitle" idx="3"/>
          </p:nvPr>
        </p:nvSpPr>
        <p:spPr>
          <a:xfrm>
            <a:off x="1184989" y="3595392"/>
            <a:ext cx="1866600" cy="52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35" name="Google Shape;635;p66"/>
          <p:cNvSpPr txBox="1">
            <a:spLocks noGrp="1"/>
          </p:cNvSpPr>
          <p:nvPr>
            <p:ph type="title" idx="4"/>
          </p:nvPr>
        </p:nvSpPr>
        <p:spPr>
          <a:xfrm>
            <a:off x="3470378" y="1754375"/>
            <a:ext cx="21162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36" name="Google Shape;636;p66"/>
          <p:cNvSpPr txBox="1">
            <a:spLocks noGrp="1"/>
          </p:cNvSpPr>
          <p:nvPr>
            <p:ph type="subTitle" idx="5"/>
          </p:nvPr>
        </p:nvSpPr>
        <p:spPr>
          <a:xfrm>
            <a:off x="3595178"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37" name="Google Shape;637;p66"/>
          <p:cNvSpPr txBox="1">
            <a:spLocks noGrp="1"/>
          </p:cNvSpPr>
          <p:nvPr>
            <p:ph type="title" idx="6"/>
          </p:nvPr>
        </p:nvSpPr>
        <p:spPr>
          <a:xfrm>
            <a:off x="3470378" y="3204650"/>
            <a:ext cx="21162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38" name="Google Shape;638;p66"/>
          <p:cNvSpPr txBox="1">
            <a:spLocks noGrp="1"/>
          </p:cNvSpPr>
          <p:nvPr>
            <p:ph type="subTitle" idx="7"/>
          </p:nvPr>
        </p:nvSpPr>
        <p:spPr>
          <a:xfrm>
            <a:off x="3595178" y="3595392"/>
            <a:ext cx="1866600" cy="52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39" name="Google Shape;639;p66"/>
          <p:cNvSpPr txBox="1">
            <a:spLocks noGrp="1"/>
          </p:cNvSpPr>
          <p:nvPr>
            <p:ph type="title" idx="8"/>
          </p:nvPr>
        </p:nvSpPr>
        <p:spPr>
          <a:xfrm>
            <a:off x="5983511" y="1754375"/>
            <a:ext cx="2109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40" name="Google Shape;640;p66"/>
          <p:cNvSpPr txBox="1">
            <a:spLocks noGrp="1"/>
          </p:cNvSpPr>
          <p:nvPr>
            <p:ph type="subTitle" idx="9"/>
          </p:nvPr>
        </p:nvSpPr>
        <p:spPr>
          <a:xfrm>
            <a:off x="6104711" y="2121226"/>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41" name="Google Shape;641;p66"/>
          <p:cNvSpPr txBox="1">
            <a:spLocks noGrp="1"/>
          </p:cNvSpPr>
          <p:nvPr>
            <p:ph type="title" idx="13"/>
          </p:nvPr>
        </p:nvSpPr>
        <p:spPr>
          <a:xfrm>
            <a:off x="5983511" y="3204650"/>
            <a:ext cx="2109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dk1"/>
              </a:buClr>
              <a:buSzPts val="3600"/>
              <a:buFont typeface="Rozha One" panose="02000000000000000000"/>
              <a:buNone/>
              <a:defRPr sz="3600">
                <a:solidFill>
                  <a:schemeClr val="dk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42" name="Google Shape;642;p66"/>
          <p:cNvSpPr txBox="1">
            <a:spLocks noGrp="1"/>
          </p:cNvSpPr>
          <p:nvPr>
            <p:ph type="subTitle" idx="14"/>
          </p:nvPr>
        </p:nvSpPr>
        <p:spPr>
          <a:xfrm>
            <a:off x="6104711" y="3595392"/>
            <a:ext cx="1866600" cy="528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cxnSp>
        <p:nvCxnSpPr>
          <p:cNvPr id="643" name="Google Shape;643;p6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44" name="Google Shape;644;p6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645" name="Google Shape;645;p66"/>
          <p:cNvSpPr txBox="1">
            <a:spLocks noGrp="1"/>
          </p:cNvSpPr>
          <p:nvPr>
            <p:ph type="title" idx="15"/>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six columns 1">
  <p:cSld name="CUSTOM_11_2">
    <p:bg>
      <p:bgPr>
        <a:blipFill>
          <a:blip r:embed="rId2"/>
          <a:stretch>
            <a:fillRect/>
          </a:stretch>
        </a:blipFill>
        <a:effectLst/>
      </p:bgPr>
    </p:bg>
    <p:spTree>
      <p:nvGrpSpPr>
        <p:cNvPr id="1" name="Shape 646"/>
        <p:cNvGrpSpPr/>
        <p:nvPr/>
      </p:nvGrpSpPr>
      <p:grpSpPr>
        <a:xfrm>
          <a:off x="0" y="0"/>
          <a:ext cx="0" cy="0"/>
          <a:chOff x="0" y="0"/>
          <a:chExt cx="0" cy="0"/>
        </a:xfrm>
      </p:grpSpPr>
      <p:sp>
        <p:nvSpPr>
          <p:cNvPr id="647" name="Google Shape;647;p67"/>
          <p:cNvSpPr/>
          <p:nvPr/>
        </p:nvSpPr>
        <p:spPr>
          <a:xfrm>
            <a:off x="-62416"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648" name="Google Shape;648;p67"/>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649" name="Google Shape;649;p67"/>
          <p:cNvSpPr/>
          <p:nvPr/>
        </p:nvSpPr>
        <p:spPr>
          <a:xfrm>
            <a:off x="3447275" y="-62425"/>
            <a:ext cx="5766075" cy="5343250"/>
          </a:xfrm>
          <a:custGeom>
            <a:avLst/>
            <a:gdLst/>
            <a:ahLst/>
            <a:cxnLst/>
            <a:rect l="l" t="t" r="r" b="b"/>
            <a:pathLst>
              <a:path w="230643" h="213730" extrusionOk="0">
                <a:moveTo>
                  <a:pt x="184701" y="0"/>
                </a:moveTo>
                <a:lnTo>
                  <a:pt x="230643" y="0"/>
                </a:lnTo>
                <a:lnTo>
                  <a:pt x="230643" y="213730"/>
                </a:lnTo>
                <a:lnTo>
                  <a:pt x="33163" y="210250"/>
                </a:lnTo>
                <a:lnTo>
                  <a:pt x="0" y="185989"/>
                </a:lnTo>
                <a:close/>
              </a:path>
            </a:pathLst>
          </a:custGeom>
          <a:solidFill>
            <a:srgbClr val="9EDDEF">
              <a:alpha val="29460"/>
            </a:srgbClr>
          </a:solidFill>
          <a:ln>
            <a:noFill/>
          </a:ln>
        </p:spPr>
      </p:sp>
      <p:sp>
        <p:nvSpPr>
          <p:cNvPr id="650" name="Google Shape;650;p6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7"/>
          <p:cNvSpPr txBox="1">
            <a:spLocks noGrp="1"/>
          </p:cNvSpPr>
          <p:nvPr>
            <p:ph type="title"/>
          </p:nvPr>
        </p:nvSpPr>
        <p:spPr>
          <a:xfrm>
            <a:off x="713229" y="1392000"/>
            <a:ext cx="2535300" cy="401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2000">
                <a:solidFill>
                  <a:schemeClr val="dk1"/>
                </a:solidFill>
              </a:defRPr>
            </a:lvl1pPr>
            <a:lvl2pPr lvl="1"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52" name="Google Shape;652;p67"/>
          <p:cNvSpPr txBox="1">
            <a:spLocks noGrp="1"/>
          </p:cNvSpPr>
          <p:nvPr>
            <p:ph type="subTitle" idx="1"/>
          </p:nvPr>
        </p:nvSpPr>
        <p:spPr>
          <a:xfrm>
            <a:off x="713231" y="1793096"/>
            <a:ext cx="2535300" cy="528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3" name="Google Shape;653;p67"/>
          <p:cNvSpPr txBox="1">
            <a:spLocks noGrp="1"/>
          </p:cNvSpPr>
          <p:nvPr>
            <p:ph type="title" idx="2"/>
          </p:nvPr>
        </p:nvSpPr>
        <p:spPr>
          <a:xfrm>
            <a:off x="713244" y="3403806"/>
            <a:ext cx="2535300" cy="401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2000">
                <a:solidFill>
                  <a:schemeClr val="dk1"/>
                </a:solidFill>
              </a:defRPr>
            </a:lvl1pPr>
            <a:lvl2pPr lvl="1"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54" name="Google Shape;654;p67"/>
          <p:cNvSpPr txBox="1">
            <a:spLocks noGrp="1"/>
          </p:cNvSpPr>
          <p:nvPr>
            <p:ph type="subTitle" idx="3"/>
          </p:nvPr>
        </p:nvSpPr>
        <p:spPr>
          <a:xfrm>
            <a:off x="713231" y="3804899"/>
            <a:ext cx="2535300" cy="528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5" name="Google Shape;655;p67"/>
          <p:cNvSpPr txBox="1">
            <a:spLocks noGrp="1"/>
          </p:cNvSpPr>
          <p:nvPr>
            <p:ph type="title" idx="4"/>
          </p:nvPr>
        </p:nvSpPr>
        <p:spPr>
          <a:xfrm>
            <a:off x="713247" y="2397903"/>
            <a:ext cx="2535300" cy="401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2000">
                <a:solidFill>
                  <a:schemeClr val="dk1"/>
                </a:solidFill>
              </a:defRPr>
            </a:lvl1pPr>
            <a:lvl2pPr lvl="1"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56" name="Google Shape;656;p67"/>
          <p:cNvSpPr txBox="1">
            <a:spLocks noGrp="1"/>
          </p:cNvSpPr>
          <p:nvPr>
            <p:ph type="subTitle" idx="5"/>
          </p:nvPr>
        </p:nvSpPr>
        <p:spPr>
          <a:xfrm>
            <a:off x="713250" y="2799005"/>
            <a:ext cx="2535300" cy="528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7" name="Google Shape;657;p67"/>
          <p:cNvSpPr txBox="1">
            <a:spLocks noGrp="1"/>
          </p:cNvSpPr>
          <p:nvPr>
            <p:ph type="title" idx="6"/>
          </p:nvPr>
        </p:nvSpPr>
        <p:spPr>
          <a:xfrm>
            <a:off x="5895420" y="2397903"/>
            <a:ext cx="2535300" cy="401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solidFill>
                  <a:schemeClr val="dk1"/>
                </a:solidFill>
              </a:defRPr>
            </a:lvl1pPr>
            <a:lvl2pPr lvl="1"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58" name="Google Shape;658;p67"/>
          <p:cNvSpPr txBox="1">
            <a:spLocks noGrp="1"/>
          </p:cNvSpPr>
          <p:nvPr>
            <p:ph type="subTitle" idx="7"/>
          </p:nvPr>
        </p:nvSpPr>
        <p:spPr>
          <a:xfrm>
            <a:off x="5895424" y="2798996"/>
            <a:ext cx="2535300" cy="5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9" name="Google Shape;659;p67"/>
          <p:cNvSpPr txBox="1">
            <a:spLocks noGrp="1"/>
          </p:cNvSpPr>
          <p:nvPr>
            <p:ph type="title" idx="8"/>
          </p:nvPr>
        </p:nvSpPr>
        <p:spPr>
          <a:xfrm>
            <a:off x="5895437" y="1392000"/>
            <a:ext cx="2535300" cy="401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solidFill>
                  <a:schemeClr val="dk1"/>
                </a:solidFill>
              </a:defRPr>
            </a:lvl1pPr>
            <a:lvl2pPr lvl="1"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60" name="Google Shape;660;p67"/>
          <p:cNvSpPr txBox="1">
            <a:spLocks noGrp="1"/>
          </p:cNvSpPr>
          <p:nvPr>
            <p:ph type="subTitle" idx="9"/>
          </p:nvPr>
        </p:nvSpPr>
        <p:spPr>
          <a:xfrm>
            <a:off x="5895435" y="1793090"/>
            <a:ext cx="2535300" cy="5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1" name="Google Shape;661;p67"/>
          <p:cNvSpPr txBox="1">
            <a:spLocks noGrp="1"/>
          </p:cNvSpPr>
          <p:nvPr>
            <p:ph type="title" idx="13"/>
          </p:nvPr>
        </p:nvSpPr>
        <p:spPr>
          <a:xfrm>
            <a:off x="5895437" y="3403806"/>
            <a:ext cx="2535300" cy="4011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2000">
                <a:solidFill>
                  <a:schemeClr val="dk1"/>
                </a:solidFill>
              </a:defRPr>
            </a:lvl1pPr>
            <a:lvl2pPr lvl="1"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SzPts val="3600"/>
              <a:buFont typeface="Rozha One" panose="02000000000000000000"/>
              <a:buNone/>
              <a:defRPr sz="3600">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62" name="Google Shape;662;p67"/>
          <p:cNvSpPr txBox="1">
            <a:spLocks noGrp="1"/>
          </p:cNvSpPr>
          <p:nvPr>
            <p:ph type="subTitle" idx="14"/>
          </p:nvPr>
        </p:nvSpPr>
        <p:spPr>
          <a:xfrm>
            <a:off x="5895435" y="3804899"/>
            <a:ext cx="2535300" cy="52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3" name="Google Shape;663;p67"/>
          <p:cNvSpPr txBox="1">
            <a:spLocks noGrp="1"/>
          </p:cNvSpPr>
          <p:nvPr>
            <p:ph type="title" idx="15"/>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64" name="Google Shape;664;p6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65" name="Google Shape;665;p6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four columns 2">
  <p:cSld name="CUSTOM_1_1_2">
    <p:bg>
      <p:bgPr>
        <a:blipFill>
          <a:blip r:embed="rId2"/>
          <a:stretch>
            <a:fillRect/>
          </a:stretch>
        </a:blipFill>
        <a:effectLst/>
      </p:bgPr>
    </p:bg>
    <p:spTree>
      <p:nvGrpSpPr>
        <p:cNvPr id="1" name="Shape 666"/>
        <p:cNvGrpSpPr/>
        <p:nvPr/>
      </p:nvGrpSpPr>
      <p:grpSpPr>
        <a:xfrm>
          <a:off x="0" y="0"/>
          <a:ext cx="0" cy="0"/>
          <a:chOff x="0" y="0"/>
          <a:chExt cx="0" cy="0"/>
        </a:xfrm>
      </p:grpSpPr>
      <p:sp>
        <p:nvSpPr>
          <p:cNvPr id="667" name="Google Shape;667;p68"/>
          <p:cNvSpPr/>
          <p:nvPr/>
        </p:nvSpPr>
        <p:spPr>
          <a:xfrm>
            <a:off x="-55980" y="-27995"/>
            <a:ext cx="5691450" cy="5224950"/>
          </a:xfrm>
          <a:custGeom>
            <a:avLst/>
            <a:gdLst/>
            <a:ahLst/>
            <a:cxnLst/>
            <a:rect l="l" t="t" r="r" b="b"/>
            <a:pathLst>
              <a:path w="227658" h="208998" extrusionOk="0">
                <a:moveTo>
                  <a:pt x="197428" y="208998"/>
                </a:moveTo>
                <a:lnTo>
                  <a:pt x="0" y="208998"/>
                </a:lnTo>
                <a:lnTo>
                  <a:pt x="0" y="0"/>
                </a:lnTo>
                <a:lnTo>
                  <a:pt x="46651" y="0"/>
                </a:lnTo>
                <a:lnTo>
                  <a:pt x="69417" y="22393"/>
                </a:lnTo>
                <a:lnTo>
                  <a:pt x="226165" y="180261"/>
                </a:lnTo>
                <a:lnTo>
                  <a:pt x="227658" y="187725"/>
                </a:lnTo>
                <a:close/>
              </a:path>
            </a:pathLst>
          </a:custGeom>
          <a:solidFill>
            <a:srgbClr val="9EDDEF">
              <a:alpha val="29460"/>
            </a:srgbClr>
          </a:solidFill>
          <a:ln>
            <a:noFill/>
          </a:ln>
        </p:spPr>
      </p:sp>
      <p:sp>
        <p:nvSpPr>
          <p:cNvPr id="668" name="Google Shape;668;p68"/>
          <p:cNvSpPr/>
          <p:nvPr/>
        </p:nvSpPr>
        <p:spPr>
          <a:xfrm flipH="1">
            <a:off x="4881322" y="-87400"/>
            <a:ext cx="4332025" cy="5280825"/>
          </a:xfrm>
          <a:custGeom>
            <a:avLst/>
            <a:gdLst/>
            <a:ahLst/>
            <a:cxnLst/>
            <a:rect l="l" t="t" r="r" b="b"/>
            <a:pathLst>
              <a:path w="173281" h="211233" extrusionOk="0">
                <a:moveTo>
                  <a:pt x="146814" y="0"/>
                </a:moveTo>
                <a:lnTo>
                  <a:pt x="0" y="0"/>
                </a:lnTo>
                <a:lnTo>
                  <a:pt x="0" y="211233"/>
                </a:lnTo>
                <a:lnTo>
                  <a:pt x="173281" y="211233"/>
                </a:lnTo>
                <a:lnTo>
                  <a:pt x="43944" y="115854"/>
                </a:lnTo>
                <a:close/>
              </a:path>
            </a:pathLst>
          </a:custGeom>
          <a:solidFill>
            <a:srgbClr val="F7E5B7">
              <a:alpha val="52679"/>
            </a:srgbClr>
          </a:solidFill>
          <a:ln>
            <a:noFill/>
          </a:ln>
        </p:spPr>
      </p:sp>
      <p:sp>
        <p:nvSpPr>
          <p:cNvPr id="669" name="Google Shape;669;p68"/>
          <p:cNvSpPr/>
          <p:nvPr/>
        </p:nvSpPr>
        <p:spPr>
          <a:xfrm flipH="1">
            <a:off x="107364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595959">
              <a:alpha val="16960"/>
            </a:srgbClr>
          </a:solidFill>
          <a:ln>
            <a:noFill/>
          </a:ln>
        </p:spPr>
      </p:sp>
      <p:sp>
        <p:nvSpPr>
          <p:cNvPr id="670" name="Google Shape;670;p68"/>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8"/>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2" name="Google Shape;672;p68"/>
          <p:cNvSpPr txBox="1">
            <a:spLocks noGrp="1"/>
          </p:cNvSpPr>
          <p:nvPr>
            <p:ph type="title" idx="2"/>
          </p:nvPr>
        </p:nvSpPr>
        <p:spPr>
          <a:xfrm>
            <a:off x="1848226" y="150907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000">
                <a:solidFill>
                  <a:schemeClr val="accent1"/>
                </a:solidFill>
              </a:defRPr>
            </a:lvl1pPr>
            <a:lvl2pPr lvl="1"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73" name="Google Shape;673;p68"/>
          <p:cNvSpPr txBox="1">
            <a:spLocks noGrp="1"/>
          </p:cNvSpPr>
          <p:nvPr>
            <p:ph type="subTitle" idx="1"/>
          </p:nvPr>
        </p:nvSpPr>
        <p:spPr>
          <a:xfrm>
            <a:off x="1608525" y="1799405"/>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74" name="Google Shape;674;p68"/>
          <p:cNvSpPr txBox="1">
            <a:spLocks noGrp="1"/>
          </p:cNvSpPr>
          <p:nvPr>
            <p:ph type="title" idx="3"/>
          </p:nvPr>
        </p:nvSpPr>
        <p:spPr>
          <a:xfrm>
            <a:off x="1848226" y="309697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000">
                <a:solidFill>
                  <a:schemeClr val="accent1"/>
                </a:solidFill>
              </a:defRPr>
            </a:lvl1pPr>
            <a:lvl2pPr lvl="1"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75" name="Google Shape;675;p68"/>
          <p:cNvSpPr txBox="1">
            <a:spLocks noGrp="1"/>
          </p:cNvSpPr>
          <p:nvPr>
            <p:ph type="subTitle" idx="4"/>
          </p:nvPr>
        </p:nvSpPr>
        <p:spPr>
          <a:xfrm>
            <a:off x="1608525" y="3483426"/>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76" name="Google Shape;676;p68"/>
          <p:cNvSpPr txBox="1">
            <a:spLocks noGrp="1"/>
          </p:cNvSpPr>
          <p:nvPr>
            <p:ph type="title" idx="5"/>
          </p:nvPr>
        </p:nvSpPr>
        <p:spPr>
          <a:xfrm>
            <a:off x="5272526" y="150907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000">
                <a:solidFill>
                  <a:schemeClr val="accent1"/>
                </a:solidFill>
              </a:defRPr>
            </a:lvl1pPr>
            <a:lvl2pPr lvl="1"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77" name="Google Shape;677;p68"/>
          <p:cNvSpPr txBox="1">
            <a:spLocks noGrp="1"/>
          </p:cNvSpPr>
          <p:nvPr>
            <p:ph type="subTitle" idx="6"/>
          </p:nvPr>
        </p:nvSpPr>
        <p:spPr>
          <a:xfrm>
            <a:off x="5032825" y="1799405"/>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78" name="Google Shape;678;p68"/>
          <p:cNvSpPr txBox="1">
            <a:spLocks noGrp="1"/>
          </p:cNvSpPr>
          <p:nvPr>
            <p:ph type="title" idx="7"/>
          </p:nvPr>
        </p:nvSpPr>
        <p:spPr>
          <a:xfrm>
            <a:off x="5272526" y="309712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2000">
                <a:solidFill>
                  <a:schemeClr val="accent1"/>
                </a:solidFill>
              </a:defRPr>
            </a:lvl1pPr>
            <a:lvl2pPr lvl="1"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2pPr>
            <a:lvl3pPr lvl="2"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3pPr>
            <a:lvl4pPr lvl="3"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4pPr>
            <a:lvl5pPr lvl="4"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5pPr>
            <a:lvl6pPr lvl="5"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6pPr>
            <a:lvl7pPr lvl="6"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7pPr>
            <a:lvl8pPr lvl="7"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8pPr>
            <a:lvl9pPr lvl="8" algn="ctr" rtl="0">
              <a:spcBef>
                <a:spcPts val="0"/>
              </a:spcBef>
              <a:spcAft>
                <a:spcPts val="0"/>
              </a:spcAft>
              <a:buClr>
                <a:schemeClr val="accent1"/>
              </a:buClr>
              <a:buSzPts val="3600"/>
              <a:buFont typeface="Rozha One" panose="02000000000000000000"/>
              <a:buNone/>
              <a:defRPr sz="3600">
                <a:solidFill>
                  <a:schemeClr val="accent1"/>
                </a:solidFill>
                <a:latin typeface="Rozha One" panose="02000000000000000000"/>
                <a:ea typeface="Rozha One" panose="02000000000000000000"/>
                <a:cs typeface="Rozha One" panose="02000000000000000000"/>
                <a:sym typeface="Rozha One" panose="02000000000000000000"/>
              </a:defRPr>
            </a:lvl9pPr>
          </a:lstStyle>
          <a:p>
            <a:endParaRPr/>
          </a:p>
        </p:txBody>
      </p:sp>
      <p:sp>
        <p:nvSpPr>
          <p:cNvPr id="679" name="Google Shape;679;p68"/>
          <p:cNvSpPr txBox="1">
            <a:spLocks noGrp="1"/>
          </p:cNvSpPr>
          <p:nvPr>
            <p:ph type="subTitle" idx="8"/>
          </p:nvPr>
        </p:nvSpPr>
        <p:spPr>
          <a:xfrm>
            <a:off x="5032825" y="348298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680" name="Google Shape;680;p68"/>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81" name="Google Shape;681;p68"/>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text">
  <p:cSld name="CUSTOM_1_1_2_1">
    <p:bg>
      <p:bgPr>
        <a:blipFill>
          <a:blip r:embed="rId2"/>
          <a:stretch>
            <a:fillRect/>
          </a:stretch>
        </a:blipFill>
        <a:effectLst/>
      </p:bgPr>
    </p:bg>
    <p:spTree>
      <p:nvGrpSpPr>
        <p:cNvPr id="1" name="Shape 682"/>
        <p:cNvGrpSpPr/>
        <p:nvPr/>
      </p:nvGrpSpPr>
      <p:grpSpPr>
        <a:xfrm>
          <a:off x="0" y="0"/>
          <a:ext cx="0" cy="0"/>
          <a:chOff x="0" y="0"/>
          <a:chExt cx="0" cy="0"/>
        </a:xfrm>
      </p:grpSpPr>
      <p:sp>
        <p:nvSpPr>
          <p:cNvPr id="683" name="Google Shape;683;p69"/>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684" name="Google Shape;684;p69"/>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685" name="Google Shape;685;p69"/>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686" name="Google Shape;686;p69"/>
          <p:cNvSpPr/>
          <p:nvPr/>
        </p:nvSpPr>
        <p:spPr>
          <a:xfrm>
            <a:off x="5867575"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687" name="Google Shape;687;p69"/>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9"/>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89" name="Google Shape;689;p69"/>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90" name="Google Shape;690;p69"/>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691" name="Google Shape;691;p69"/>
          <p:cNvSpPr txBox="1">
            <a:spLocks noGrp="1"/>
          </p:cNvSpPr>
          <p:nvPr>
            <p:ph type="subTitle" idx="1"/>
          </p:nvPr>
        </p:nvSpPr>
        <p:spPr>
          <a:xfrm>
            <a:off x="2014850" y="1937938"/>
            <a:ext cx="2427600" cy="168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text 1">
  <p:cSld name="CUSTOM_1_1_2_1_1">
    <p:bg>
      <p:bgPr>
        <a:blipFill>
          <a:blip r:embed="rId2"/>
          <a:stretch>
            <a:fillRect/>
          </a:stretch>
        </a:blipFill>
        <a:effectLst/>
      </p:bgPr>
    </p:bg>
    <p:spTree>
      <p:nvGrpSpPr>
        <p:cNvPr id="1" name="Shape 692"/>
        <p:cNvGrpSpPr/>
        <p:nvPr/>
      </p:nvGrpSpPr>
      <p:grpSpPr>
        <a:xfrm>
          <a:off x="0" y="0"/>
          <a:ext cx="0" cy="0"/>
          <a:chOff x="0" y="0"/>
          <a:chExt cx="0" cy="0"/>
        </a:xfrm>
      </p:grpSpPr>
      <p:sp>
        <p:nvSpPr>
          <p:cNvPr id="693" name="Google Shape;693;p70"/>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694" name="Google Shape;694;p70"/>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695" name="Google Shape;695;p7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70"/>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697" name="Google Shape;697;p7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698" name="Google Shape;698;p7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699" name="Google Shape;699;p70"/>
          <p:cNvSpPr txBox="1">
            <a:spLocks noGrp="1"/>
          </p:cNvSpPr>
          <p:nvPr>
            <p:ph type="subTitle" idx="1"/>
          </p:nvPr>
        </p:nvSpPr>
        <p:spPr>
          <a:xfrm>
            <a:off x="5163175" y="1938025"/>
            <a:ext cx="2427600" cy="168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ext 2">
  <p:cSld name="CUSTOM_1_1_2_1_1_1">
    <p:bg>
      <p:bgPr>
        <a:blipFill>
          <a:blip r:embed="rId2"/>
          <a:stretch>
            <a:fillRect/>
          </a:stretch>
        </a:blipFill>
        <a:effectLst/>
      </p:bgPr>
    </p:bg>
    <p:spTree>
      <p:nvGrpSpPr>
        <p:cNvPr id="1" name="Shape 700"/>
        <p:cNvGrpSpPr/>
        <p:nvPr/>
      </p:nvGrpSpPr>
      <p:grpSpPr>
        <a:xfrm>
          <a:off x="0" y="0"/>
          <a:ext cx="0" cy="0"/>
          <a:chOff x="0" y="0"/>
          <a:chExt cx="0" cy="0"/>
        </a:xfrm>
      </p:grpSpPr>
      <p:sp>
        <p:nvSpPr>
          <p:cNvPr id="701" name="Google Shape;701;p71"/>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702" name="Google Shape;702;p71"/>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703" name="Google Shape;703;p7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4" name="Google Shape;704;p7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05" name="Google Shape;705;p7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706" name="Google Shape;706;p71"/>
          <p:cNvSpPr txBox="1">
            <a:spLocks noGrp="1"/>
          </p:cNvSpPr>
          <p:nvPr>
            <p:ph type="body" idx="1"/>
          </p:nvPr>
        </p:nvSpPr>
        <p:spPr>
          <a:xfrm>
            <a:off x="713225" y="1348475"/>
            <a:ext cx="7717500" cy="2818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Barlow" panose="00000600000000000000"/>
              <a:buChar char="●"/>
              <a:defRPr sz="1400">
                <a:solidFill>
                  <a:schemeClr val="dk1"/>
                </a:solidFill>
              </a:defRPr>
            </a:lvl1pPr>
            <a:lvl2pPr marL="914400" lvl="1" indent="-317500" rtl="0">
              <a:lnSpc>
                <a:spcPct val="100000"/>
              </a:lnSpc>
              <a:spcBef>
                <a:spcPts val="0"/>
              </a:spcBef>
              <a:spcAft>
                <a:spcPts val="0"/>
              </a:spcAft>
              <a:buSzPts val="1400"/>
              <a:buChar char="○"/>
              <a:defRPr>
                <a:solidFill>
                  <a:schemeClr val="dk1"/>
                </a:solidFill>
              </a:defRPr>
            </a:lvl2pPr>
            <a:lvl3pPr marL="1371600" lvl="2" indent="-317500" rtl="0">
              <a:lnSpc>
                <a:spcPct val="100000"/>
              </a:lnSpc>
              <a:spcBef>
                <a:spcPts val="1600"/>
              </a:spcBef>
              <a:spcAft>
                <a:spcPts val="0"/>
              </a:spcAft>
              <a:buSzPts val="1400"/>
              <a:buChar char="■"/>
              <a:defRPr>
                <a:solidFill>
                  <a:schemeClr val="dk1"/>
                </a:solidFill>
              </a:defRPr>
            </a:lvl3pPr>
            <a:lvl4pPr marL="1828800" lvl="3" indent="-317500" rtl="0">
              <a:lnSpc>
                <a:spcPct val="100000"/>
              </a:lnSpc>
              <a:spcBef>
                <a:spcPts val="1600"/>
              </a:spcBef>
              <a:spcAft>
                <a:spcPts val="0"/>
              </a:spcAft>
              <a:buSzPts val="1400"/>
              <a:buChar char="●"/>
              <a:defRPr>
                <a:solidFill>
                  <a:schemeClr val="dk1"/>
                </a:solidFill>
              </a:defRPr>
            </a:lvl4pPr>
            <a:lvl5pPr marL="2286000" lvl="4" indent="-317500" rtl="0">
              <a:lnSpc>
                <a:spcPct val="100000"/>
              </a:lnSpc>
              <a:spcBef>
                <a:spcPts val="1600"/>
              </a:spcBef>
              <a:spcAft>
                <a:spcPts val="0"/>
              </a:spcAft>
              <a:buSzPts val="1400"/>
              <a:buChar char="○"/>
              <a:defRPr>
                <a:solidFill>
                  <a:schemeClr val="dk1"/>
                </a:solidFill>
              </a:defRPr>
            </a:lvl5pPr>
            <a:lvl6pPr marL="2743200" lvl="5" indent="-317500" rtl="0">
              <a:lnSpc>
                <a:spcPct val="100000"/>
              </a:lnSpc>
              <a:spcBef>
                <a:spcPts val="1600"/>
              </a:spcBef>
              <a:spcAft>
                <a:spcPts val="0"/>
              </a:spcAft>
              <a:buSzPts val="1400"/>
              <a:buChar char="■"/>
              <a:defRPr>
                <a:solidFill>
                  <a:schemeClr val="dk1"/>
                </a:solidFill>
              </a:defRPr>
            </a:lvl6pPr>
            <a:lvl7pPr marL="3200400" lvl="6" indent="-317500" rtl="0">
              <a:lnSpc>
                <a:spcPct val="100000"/>
              </a:lnSpc>
              <a:spcBef>
                <a:spcPts val="1600"/>
              </a:spcBef>
              <a:spcAft>
                <a:spcPts val="0"/>
              </a:spcAft>
              <a:buSzPts val="1400"/>
              <a:buChar char="●"/>
              <a:defRPr>
                <a:solidFill>
                  <a:schemeClr val="dk1"/>
                </a:solidFill>
              </a:defRPr>
            </a:lvl7pPr>
            <a:lvl8pPr marL="3657600" lvl="7" indent="-317500" rtl="0">
              <a:lnSpc>
                <a:spcPct val="100000"/>
              </a:lnSpc>
              <a:spcBef>
                <a:spcPts val="1600"/>
              </a:spcBef>
              <a:spcAft>
                <a:spcPts val="0"/>
              </a:spcAft>
              <a:buSzPts val="1400"/>
              <a:buChar char="○"/>
              <a:defRPr>
                <a:solidFill>
                  <a:schemeClr val="dk1"/>
                </a:solidFill>
              </a:defRPr>
            </a:lvl8pPr>
            <a:lvl9pPr marL="4114800" lvl="8" indent="-317500" rtl="0">
              <a:lnSpc>
                <a:spcPct val="100000"/>
              </a:lnSpc>
              <a:spcBef>
                <a:spcPts val="1600"/>
              </a:spcBef>
              <a:spcAft>
                <a:spcPts val="1600"/>
              </a:spcAft>
              <a:buSzPts val="1400"/>
              <a:buChar char="■"/>
              <a:defRPr>
                <a:solidFill>
                  <a:schemeClr val="dk1"/>
                </a:solidFill>
              </a:defRPr>
            </a:lvl9pPr>
          </a:lstStyle>
          <a:p>
            <a:endParaRPr/>
          </a:p>
        </p:txBody>
      </p:sp>
      <p:sp>
        <p:nvSpPr>
          <p:cNvPr id="707" name="Google Shape;707;p71"/>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stretch>
            <a:fillRect/>
          </a:stretch>
        </a:blipFill>
        <a:effectLst/>
      </p:bgPr>
    </p:bg>
    <p:spTree>
      <p:nvGrpSpPr>
        <p:cNvPr id="1" name="Shape 64"/>
        <p:cNvGrpSpPr/>
        <p:nvPr/>
      </p:nvGrpSpPr>
      <p:grpSpPr>
        <a:xfrm>
          <a:off x="0" y="0"/>
          <a:ext cx="0" cy="0"/>
          <a:chOff x="0" y="0"/>
          <a:chExt cx="0" cy="0"/>
        </a:xfrm>
      </p:grpSpPr>
      <p:sp>
        <p:nvSpPr>
          <p:cNvPr id="65" name="Google Shape;65;p8"/>
          <p:cNvSpPr/>
          <p:nvPr/>
        </p:nvSpPr>
        <p:spPr>
          <a:xfrm>
            <a:off x="-77229" y="-108125"/>
            <a:ext cx="5097150" cy="4031400"/>
          </a:xfrm>
          <a:custGeom>
            <a:avLst/>
            <a:gdLst/>
            <a:ahLst/>
            <a:cxnLst/>
            <a:rect l="l" t="t" r="r" b="b"/>
            <a:pathLst>
              <a:path w="203886" h="161256" extrusionOk="0">
                <a:moveTo>
                  <a:pt x="0" y="0"/>
                </a:moveTo>
                <a:lnTo>
                  <a:pt x="0" y="99472"/>
                </a:lnTo>
                <a:lnTo>
                  <a:pt x="203886" y="161256"/>
                </a:lnTo>
                <a:lnTo>
                  <a:pt x="83408" y="2471"/>
                </a:lnTo>
                <a:close/>
              </a:path>
            </a:pathLst>
          </a:custGeom>
          <a:solidFill>
            <a:srgbClr val="96B3C1">
              <a:alpha val="38840"/>
            </a:srgbClr>
          </a:solidFill>
          <a:ln>
            <a:noFill/>
          </a:ln>
        </p:spPr>
      </p:sp>
      <p:sp>
        <p:nvSpPr>
          <p:cNvPr id="66" name="Google Shape;66;p8"/>
          <p:cNvSpPr/>
          <p:nvPr/>
        </p:nvSpPr>
        <p:spPr>
          <a:xfrm>
            <a:off x="2012454" y="-24395"/>
            <a:ext cx="4124075" cy="4000500"/>
          </a:xfrm>
          <a:custGeom>
            <a:avLst/>
            <a:gdLst/>
            <a:ahLst/>
            <a:cxnLst/>
            <a:rect l="l" t="t" r="r" b="b"/>
            <a:pathLst>
              <a:path w="164963" h="160020" extrusionOk="0">
                <a:moveTo>
                  <a:pt x="0" y="0"/>
                </a:moveTo>
                <a:lnTo>
                  <a:pt x="164963" y="0"/>
                </a:lnTo>
                <a:lnTo>
                  <a:pt x="119243" y="160020"/>
                </a:lnTo>
                <a:close/>
              </a:path>
            </a:pathLst>
          </a:custGeom>
          <a:solidFill>
            <a:srgbClr val="9EDDEF">
              <a:alpha val="29460"/>
            </a:srgbClr>
          </a:solidFill>
          <a:ln>
            <a:noFill/>
          </a:ln>
        </p:spPr>
      </p:sp>
      <p:sp>
        <p:nvSpPr>
          <p:cNvPr id="67" name="Google Shape;67;p8"/>
          <p:cNvSpPr/>
          <p:nvPr/>
        </p:nvSpPr>
        <p:spPr>
          <a:xfrm>
            <a:off x="-61779" y="2378675"/>
            <a:ext cx="4927250" cy="3027400"/>
          </a:xfrm>
          <a:custGeom>
            <a:avLst/>
            <a:gdLst/>
            <a:ahLst/>
            <a:cxnLst/>
            <a:rect l="l" t="t" r="r" b="b"/>
            <a:pathLst>
              <a:path w="197090" h="121096" extrusionOk="0">
                <a:moveTo>
                  <a:pt x="0" y="0"/>
                </a:moveTo>
                <a:lnTo>
                  <a:pt x="0" y="121096"/>
                </a:lnTo>
                <a:lnTo>
                  <a:pt x="197090" y="121096"/>
                </a:lnTo>
                <a:lnTo>
                  <a:pt x="154459" y="48191"/>
                </a:lnTo>
                <a:close/>
              </a:path>
            </a:pathLst>
          </a:custGeom>
          <a:solidFill>
            <a:srgbClr val="9EDDEF">
              <a:alpha val="29460"/>
            </a:srgbClr>
          </a:solidFill>
          <a:ln>
            <a:noFill/>
          </a:ln>
        </p:spPr>
      </p:sp>
      <p:sp>
        <p:nvSpPr>
          <p:cNvPr id="68" name="Google Shape;68;p8"/>
          <p:cNvSpPr/>
          <p:nvPr/>
        </p:nvSpPr>
        <p:spPr>
          <a:xfrm>
            <a:off x="3799696" y="2286004"/>
            <a:ext cx="5483325" cy="3135525"/>
          </a:xfrm>
          <a:custGeom>
            <a:avLst/>
            <a:gdLst/>
            <a:ahLst/>
            <a:cxnLst/>
            <a:rect l="l" t="t" r="r" b="b"/>
            <a:pathLst>
              <a:path w="219333" h="125421" extrusionOk="0">
                <a:moveTo>
                  <a:pt x="0" y="51280"/>
                </a:moveTo>
                <a:lnTo>
                  <a:pt x="42631" y="125421"/>
                </a:lnTo>
                <a:lnTo>
                  <a:pt x="219333" y="125421"/>
                </a:lnTo>
                <a:lnTo>
                  <a:pt x="68580" y="0"/>
                </a:lnTo>
                <a:lnTo>
                  <a:pt x="47574" y="65491"/>
                </a:lnTo>
                <a:close/>
              </a:path>
            </a:pathLst>
          </a:custGeom>
          <a:solidFill>
            <a:srgbClr val="F7E5B7">
              <a:alpha val="52679"/>
            </a:srgbClr>
          </a:solidFill>
          <a:ln>
            <a:noFill/>
          </a:ln>
        </p:spPr>
      </p:sp>
      <p:sp>
        <p:nvSpPr>
          <p:cNvPr id="69" name="Google Shape;69;p8"/>
          <p:cNvSpPr/>
          <p:nvPr/>
        </p:nvSpPr>
        <p:spPr>
          <a:xfrm>
            <a:off x="5472333" y="-13449"/>
            <a:ext cx="3753375" cy="5390650"/>
          </a:xfrm>
          <a:custGeom>
            <a:avLst/>
            <a:gdLst/>
            <a:ahLst/>
            <a:cxnLst/>
            <a:rect l="l" t="t" r="r" b="b"/>
            <a:pathLst>
              <a:path w="150135" h="215626" extrusionOk="0">
                <a:moveTo>
                  <a:pt x="26567" y="0"/>
                </a:moveTo>
                <a:lnTo>
                  <a:pt x="150135" y="0"/>
                </a:lnTo>
                <a:lnTo>
                  <a:pt x="150135" y="215626"/>
                </a:lnTo>
                <a:lnTo>
                  <a:pt x="0" y="92676"/>
                </a:lnTo>
                <a:close/>
              </a:path>
            </a:pathLst>
          </a:custGeom>
          <a:solidFill>
            <a:srgbClr val="EEEEEE">
              <a:alpha val="71880"/>
            </a:srgbClr>
          </a:solidFill>
          <a:ln>
            <a:noFill/>
          </a:ln>
        </p:spPr>
      </p:sp>
      <p:sp>
        <p:nvSpPr>
          <p:cNvPr id="70" name="Google Shape;70;p8"/>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txBox="1">
            <a:spLocks noGrp="1"/>
          </p:cNvSpPr>
          <p:nvPr>
            <p:ph type="title"/>
          </p:nvPr>
        </p:nvSpPr>
        <p:spPr>
          <a:xfrm>
            <a:off x="2257050" y="1103700"/>
            <a:ext cx="4629900" cy="293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ext 3">
  <p:cSld name="CUSTOM_1_1_2_1_1_1_1">
    <p:bg>
      <p:bgPr>
        <a:blipFill>
          <a:blip r:embed="rId2"/>
          <a:stretch>
            <a:fillRect/>
          </a:stretch>
        </a:blipFill>
        <a:effectLst/>
      </p:bgPr>
    </p:bg>
    <p:spTree>
      <p:nvGrpSpPr>
        <p:cNvPr id="1" name="Shape 708"/>
        <p:cNvGrpSpPr/>
        <p:nvPr/>
      </p:nvGrpSpPr>
      <p:grpSpPr>
        <a:xfrm>
          <a:off x="0" y="0"/>
          <a:ext cx="0" cy="0"/>
          <a:chOff x="0" y="0"/>
          <a:chExt cx="0" cy="0"/>
        </a:xfrm>
      </p:grpSpPr>
      <p:sp>
        <p:nvSpPr>
          <p:cNvPr id="709" name="Google Shape;709;p72"/>
          <p:cNvSpPr/>
          <p:nvPr/>
        </p:nvSpPr>
        <p:spPr>
          <a:xfrm>
            <a:off x="-62425" y="-87400"/>
            <a:ext cx="4162700" cy="5280825"/>
          </a:xfrm>
          <a:custGeom>
            <a:avLst/>
            <a:gdLst/>
            <a:ahLst/>
            <a:cxnLst/>
            <a:rect l="l" t="t" r="r" b="b"/>
            <a:pathLst>
              <a:path w="166508" h="211233" extrusionOk="0">
                <a:moveTo>
                  <a:pt x="146814" y="0"/>
                </a:moveTo>
                <a:lnTo>
                  <a:pt x="0" y="0"/>
                </a:lnTo>
                <a:lnTo>
                  <a:pt x="0" y="211233"/>
                </a:lnTo>
                <a:lnTo>
                  <a:pt x="166508" y="209407"/>
                </a:lnTo>
                <a:lnTo>
                  <a:pt x="46844" y="115418"/>
                </a:lnTo>
                <a:close/>
              </a:path>
            </a:pathLst>
          </a:custGeom>
          <a:solidFill>
            <a:srgbClr val="9EDDEF">
              <a:alpha val="29460"/>
            </a:srgbClr>
          </a:solidFill>
          <a:ln>
            <a:noFill/>
          </a:ln>
        </p:spPr>
      </p:sp>
      <p:sp>
        <p:nvSpPr>
          <p:cNvPr id="710" name="Google Shape;710;p72"/>
          <p:cNvSpPr/>
          <p:nvPr/>
        </p:nvSpPr>
        <p:spPr>
          <a:xfrm>
            <a:off x="1036191" y="-62416"/>
            <a:ext cx="7041100" cy="4656600"/>
          </a:xfrm>
          <a:custGeom>
            <a:avLst/>
            <a:gdLst/>
            <a:ahLst/>
            <a:cxnLst/>
            <a:rect l="l" t="t" r="r" b="b"/>
            <a:pathLst>
              <a:path w="281644" h="186264" extrusionOk="0">
                <a:moveTo>
                  <a:pt x="101871" y="0"/>
                </a:moveTo>
                <a:lnTo>
                  <a:pt x="281644" y="0"/>
                </a:lnTo>
                <a:lnTo>
                  <a:pt x="96378" y="186264"/>
                </a:lnTo>
                <a:lnTo>
                  <a:pt x="0" y="115853"/>
                </a:lnTo>
                <a:close/>
              </a:path>
            </a:pathLst>
          </a:custGeom>
          <a:solidFill>
            <a:srgbClr val="F7E5B7">
              <a:alpha val="52679"/>
            </a:srgbClr>
          </a:solidFill>
          <a:ln>
            <a:noFill/>
          </a:ln>
        </p:spPr>
      </p:sp>
      <p:sp>
        <p:nvSpPr>
          <p:cNvPr id="711" name="Google Shape;711;p7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2" name="Google Shape;712;p7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13" name="Google Shape;713;p7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72"/>
          <p:cNvSpPr txBox="1">
            <a:spLocks noGrp="1"/>
          </p:cNvSpPr>
          <p:nvPr>
            <p:ph type="body" idx="1"/>
          </p:nvPr>
        </p:nvSpPr>
        <p:spPr>
          <a:xfrm>
            <a:off x="713225" y="1348475"/>
            <a:ext cx="7717500" cy="2818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Barlow" panose="00000600000000000000"/>
              <a:buChar char="●"/>
              <a:defRPr sz="1400">
                <a:solidFill>
                  <a:schemeClr val="dk1"/>
                </a:solidFill>
              </a:defRPr>
            </a:lvl1pPr>
            <a:lvl2pPr marL="914400" lvl="1" indent="-317500" rtl="0">
              <a:lnSpc>
                <a:spcPct val="100000"/>
              </a:lnSpc>
              <a:spcBef>
                <a:spcPts val="0"/>
              </a:spcBef>
              <a:spcAft>
                <a:spcPts val="0"/>
              </a:spcAft>
              <a:buSzPts val="1400"/>
              <a:buChar char="○"/>
              <a:defRPr>
                <a:solidFill>
                  <a:schemeClr val="dk1"/>
                </a:solidFill>
              </a:defRPr>
            </a:lvl2pPr>
            <a:lvl3pPr marL="1371600" lvl="2" indent="-317500" rtl="0">
              <a:lnSpc>
                <a:spcPct val="100000"/>
              </a:lnSpc>
              <a:spcBef>
                <a:spcPts val="1600"/>
              </a:spcBef>
              <a:spcAft>
                <a:spcPts val="0"/>
              </a:spcAft>
              <a:buSzPts val="1400"/>
              <a:buChar char="■"/>
              <a:defRPr>
                <a:solidFill>
                  <a:schemeClr val="dk1"/>
                </a:solidFill>
              </a:defRPr>
            </a:lvl3pPr>
            <a:lvl4pPr marL="1828800" lvl="3" indent="-317500" rtl="0">
              <a:lnSpc>
                <a:spcPct val="100000"/>
              </a:lnSpc>
              <a:spcBef>
                <a:spcPts val="1600"/>
              </a:spcBef>
              <a:spcAft>
                <a:spcPts val="0"/>
              </a:spcAft>
              <a:buSzPts val="1400"/>
              <a:buChar char="●"/>
              <a:defRPr>
                <a:solidFill>
                  <a:schemeClr val="dk1"/>
                </a:solidFill>
              </a:defRPr>
            </a:lvl4pPr>
            <a:lvl5pPr marL="2286000" lvl="4" indent="-317500" rtl="0">
              <a:lnSpc>
                <a:spcPct val="100000"/>
              </a:lnSpc>
              <a:spcBef>
                <a:spcPts val="1600"/>
              </a:spcBef>
              <a:spcAft>
                <a:spcPts val="0"/>
              </a:spcAft>
              <a:buSzPts val="1400"/>
              <a:buChar char="○"/>
              <a:defRPr>
                <a:solidFill>
                  <a:schemeClr val="dk1"/>
                </a:solidFill>
              </a:defRPr>
            </a:lvl5pPr>
            <a:lvl6pPr marL="2743200" lvl="5" indent="-317500" rtl="0">
              <a:lnSpc>
                <a:spcPct val="100000"/>
              </a:lnSpc>
              <a:spcBef>
                <a:spcPts val="1600"/>
              </a:spcBef>
              <a:spcAft>
                <a:spcPts val="0"/>
              </a:spcAft>
              <a:buSzPts val="1400"/>
              <a:buChar char="■"/>
              <a:defRPr>
                <a:solidFill>
                  <a:schemeClr val="dk1"/>
                </a:solidFill>
              </a:defRPr>
            </a:lvl6pPr>
            <a:lvl7pPr marL="3200400" lvl="6" indent="-317500" rtl="0">
              <a:lnSpc>
                <a:spcPct val="100000"/>
              </a:lnSpc>
              <a:spcBef>
                <a:spcPts val="1600"/>
              </a:spcBef>
              <a:spcAft>
                <a:spcPts val="0"/>
              </a:spcAft>
              <a:buSzPts val="1400"/>
              <a:buChar char="●"/>
              <a:defRPr>
                <a:solidFill>
                  <a:schemeClr val="dk1"/>
                </a:solidFill>
              </a:defRPr>
            </a:lvl7pPr>
            <a:lvl8pPr marL="3657600" lvl="7" indent="-317500" rtl="0">
              <a:lnSpc>
                <a:spcPct val="100000"/>
              </a:lnSpc>
              <a:spcBef>
                <a:spcPts val="1600"/>
              </a:spcBef>
              <a:spcAft>
                <a:spcPts val="0"/>
              </a:spcAft>
              <a:buSzPts val="1400"/>
              <a:buChar char="○"/>
              <a:defRPr>
                <a:solidFill>
                  <a:schemeClr val="dk1"/>
                </a:solidFill>
              </a:defRPr>
            </a:lvl8pPr>
            <a:lvl9pPr marL="4114800" lvl="8" indent="-317500" rtl="0">
              <a:lnSpc>
                <a:spcPct val="100000"/>
              </a:lnSpc>
              <a:spcBef>
                <a:spcPts val="1600"/>
              </a:spcBef>
              <a:spcAft>
                <a:spcPts val="1600"/>
              </a:spcAft>
              <a:buSzPts val="1400"/>
              <a:buChar char="■"/>
              <a:defRPr>
                <a:solidFill>
                  <a:schemeClr val="dk1"/>
                </a:solidFill>
              </a:defRPr>
            </a:lvl9pPr>
          </a:lstStyle>
          <a:p>
            <a:endParaRPr/>
          </a:p>
        </p:txBody>
      </p:sp>
      <p:sp>
        <p:nvSpPr>
          <p:cNvPr id="715" name="Google Shape;715;p72"/>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text 4">
  <p:cSld name="CUSTOM_1_1_2_1_1_1_1_1">
    <p:bg>
      <p:bgPr>
        <a:blipFill>
          <a:blip r:embed="rId2"/>
          <a:stretch>
            <a:fillRect/>
          </a:stretch>
        </a:blipFill>
        <a:effectLst/>
      </p:bgPr>
    </p:bg>
    <p:spTree>
      <p:nvGrpSpPr>
        <p:cNvPr id="1" name="Shape 716"/>
        <p:cNvGrpSpPr/>
        <p:nvPr/>
      </p:nvGrpSpPr>
      <p:grpSpPr>
        <a:xfrm>
          <a:off x="0" y="0"/>
          <a:ext cx="0" cy="0"/>
          <a:chOff x="0" y="0"/>
          <a:chExt cx="0" cy="0"/>
        </a:xfrm>
      </p:grpSpPr>
      <p:grpSp>
        <p:nvGrpSpPr>
          <p:cNvPr id="717" name="Google Shape;717;p73"/>
          <p:cNvGrpSpPr/>
          <p:nvPr/>
        </p:nvGrpSpPr>
        <p:grpSpPr>
          <a:xfrm>
            <a:off x="-299629" y="-137325"/>
            <a:ext cx="9550450" cy="5418141"/>
            <a:chOff x="-124850" y="-137325"/>
            <a:chExt cx="9550450" cy="5418141"/>
          </a:xfrm>
        </p:grpSpPr>
        <p:sp>
          <p:nvSpPr>
            <p:cNvPr id="718" name="Google Shape;718;p73"/>
            <p:cNvSpPr/>
            <p:nvPr/>
          </p:nvSpPr>
          <p:spPr>
            <a:xfrm flipH="1">
              <a:off x="51809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719" name="Google Shape;719;p73"/>
            <p:cNvSpPr/>
            <p:nvPr/>
          </p:nvSpPr>
          <p:spPr>
            <a:xfrm flipH="1">
              <a:off x="-124850" y="1323316"/>
              <a:ext cx="8239600" cy="3957500"/>
            </a:xfrm>
            <a:custGeom>
              <a:avLst/>
              <a:gdLst/>
              <a:ahLst/>
              <a:cxnLst/>
              <a:rect l="l" t="t" r="r" b="b"/>
              <a:pathLst>
                <a:path w="329584" h="158300" extrusionOk="0">
                  <a:moveTo>
                    <a:pt x="0" y="0"/>
                  </a:moveTo>
                  <a:lnTo>
                    <a:pt x="117851" y="158300"/>
                  </a:lnTo>
                  <a:lnTo>
                    <a:pt x="329584" y="154305"/>
                  </a:lnTo>
                  <a:lnTo>
                    <a:pt x="320595" y="56929"/>
                  </a:lnTo>
                  <a:lnTo>
                    <a:pt x="145316" y="60923"/>
                  </a:lnTo>
                  <a:close/>
                </a:path>
              </a:pathLst>
            </a:custGeom>
            <a:solidFill>
              <a:srgbClr val="96B3C1">
                <a:alpha val="38840"/>
              </a:srgbClr>
            </a:solidFill>
            <a:ln>
              <a:noFill/>
            </a:ln>
          </p:spPr>
        </p:sp>
        <p:sp>
          <p:nvSpPr>
            <p:cNvPr id="720" name="Google Shape;720;p73"/>
            <p:cNvSpPr/>
            <p:nvPr/>
          </p:nvSpPr>
          <p:spPr>
            <a:xfrm flipH="1">
              <a:off x="8740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grpSp>
      <p:sp>
        <p:nvSpPr>
          <p:cNvPr id="721" name="Google Shape;721;p7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2" name="Google Shape;722;p7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23" name="Google Shape;723;p7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724" name="Google Shape;724;p73"/>
          <p:cNvSpPr txBox="1">
            <a:spLocks noGrp="1"/>
          </p:cNvSpPr>
          <p:nvPr>
            <p:ph type="body" idx="1"/>
          </p:nvPr>
        </p:nvSpPr>
        <p:spPr>
          <a:xfrm>
            <a:off x="713225" y="1348475"/>
            <a:ext cx="7717500" cy="296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Barlow" panose="00000600000000000000"/>
              <a:buChar char="●"/>
              <a:defRPr sz="1400">
                <a:solidFill>
                  <a:schemeClr val="dk1"/>
                </a:solidFill>
              </a:defRPr>
            </a:lvl1pPr>
            <a:lvl2pPr marL="914400" lvl="1" indent="-317500" rtl="0">
              <a:lnSpc>
                <a:spcPct val="100000"/>
              </a:lnSpc>
              <a:spcBef>
                <a:spcPts val="0"/>
              </a:spcBef>
              <a:spcAft>
                <a:spcPts val="0"/>
              </a:spcAft>
              <a:buSzPts val="1400"/>
              <a:buChar char="○"/>
              <a:defRPr>
                <a:solidFill>
                  <a:schemeClr val="dk1"/>
                </a:solidFill>
              </a:defRPr>
            </a:lvl2pPr>
            <a:lvl3pPr marL="1371600" lvl="2" indent="-317500" rtl="0">
              <a:lnSpc>
                <a:spcPct val="100000"/>
              </a:lnSpc>
              <a:spcBef>
                <a:spcPts val="1600"/>
              </a:spcBef>
              <a:spcAft>
                <a:spcPts val="0"/>
              </a:spcAft>
              <a:buSzPts val="1400"/>
              <a:buChar char="■"/>
              <a:defRPr>
                <a:solidFill>
                  <a:schemeClr val="dk1"/>
                </a:solidFill>
              </a:defRPr>
            </a:lvl3pPr>
            <a:lvl4pPr marL="1828800" lvl="3" indent="-317500" rtl="0">
              <a:lnSpc>
                <a:spcPct val="100000"/>
              </a:lnSpc>
              <a:spcBef>
                <a:spcPts val="1600"/>
              </a:spcBef>
              <a:spcAft>
                <a:spcPts val="0"/>
              </a:spcAft>
              <a:buSzPts val="1400"/>
              <a:buChar char="●"/>
              <a:defRPr>
                <a:solidFill>
                  <a:schemeClr val="dk1"/>
                </a:solidFill>
              </a:defRPr>
            </a:lvl4pPr>
            <a:lvl5pPr marL="2286000" lvl="4" indent="-317500" rtl="0">
              <a:lnSpc>
                <a:spcPct val="100000"/>
              </a:lnSpc>
              <a:spcBef>
                <a:spcPts val="1600"/>
              </a:spcBef>
              <a:spcAft>
                <a:spcPts val="0"/>
              </a:spcAft>
              <a:buSzPts val="1400"/>
              <a:buChar char="○"/>
              <a:defRPr>
                <a:solidFill>
                  <a:schemeClr val="dk1"/>
                </a:solidFill>
              </a:defRPr>
            </a:lvl5pPr>
            <a:lvl6pPr marL="2743200" lvl="5" indent="-317500" rtl="0">
              <a:lnSpc>
                <a:spcPct val="100000"/>
              </a:lnSpc>
              <a:spcBef>
                <a:spcPts val="1600"/>
              </a:spcBef>
              <a:spcAft>
                <a:spcPts val="0"/>
              </a:spcAft>
              <a:buSzPts val="1400"/>
              <a:buChar char="■"/>
              <a:defRPr>
                <a:solidFill>
                  <a:schemeClr val="dk1"/>
                </a:solidFill>
              </a:defRPr>
            </a:lvl6pPr>
            <a:lvl7pPr marL="3200400" lvl="6" indent="-317500" rtl="0">
              <a:lnSpc>
                <a:spcPct val="100000"/>
              </a:lnSpc>
              <a:spcBef>
                <a:spcPts val="1600"/>
              </a:spcBef>
              <a:spcAft>
                <a:spcPts val="0"/>
              </a:spcAft>
              <a:buSzPts val="1400"/>
              <a:buChar char="●"/>
              <a:defRPr>
                <a:solidFill>
                  <a:schemeClr val="dk1"/>
                </a:solidFill>
              </a:defRPr>
            </a:lvl7pPr>
            <a:lvl8pPr marL="3657600" lvl="7" indent="-317500" rtl="0">
              <a:lnSpc>
                <a:spcPct val="100000"/>
              </a:lnSpc>
              <a:spcBef>
                <a:spcPts val="1600"/>
              </a:spcBef>
              <a:spcAft>
                <a:spcPts val="0"/>
              </a:spcAft>
              <a:buSzPts val="1400"/>
              <a:buChar char="○"/>
              <a:defRPr>
                <a:solidFill>
                  <a:schemeClr val="dk1"/>
                </a:solidFill>
              </a:defRPr>
            </a:lvl8pPr>
            <a:lvl9pPr marL="4114800" lvl="8" indent="-317500" rtl="0">
              <a:lnSpc>
                <a:spcPct val="100000"/>
              </a:lnSpc>
              <a:spcBef>
                <a:spcPts val="1600"/>
              </a:spcBef>
              <a:spcAft>
                <a:spcPts val="1600"/>
              </a:spcAft>
              <a:buSzPts val="1400"/>
              <a:buChar char="■"/>
              <a:defRPr>
                <a:solidFill>
                  <a:schemeClr val="dk1"/>
                </a:solidFill>
              </a:defRPr>
            </a:lvl9pPr>
          </a:lstStyle>
          <a:p>
            <a:endParaRPr/>
          </a:p>
        </p:txBody>
      </p:sp>
      <p:sp>
        <p:nvSpPr>
          <p:cNvPr id="725" name="Google Shape;725;p73"/>
          <p:cNvSpPr txBox="1">
            <a:spLocks noGrp="1"/>
          </p:cNvSpPr>
          <p:nvPr>
            <p:ph type="title"/>
          </p:nvPr>
        </p:nvSpPr>
        <p:spPr>
          <a:xfrm>
            <a:off x="713250" y="683125"/>
            <a:ext cx="7717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text 5">
  <p:cSld name="CUSTOM_1_1_2_1_1_1_1_1_1">
    <p:bg>
      <p:bgPr>
        <a:blipFill>
          <a:blip r:embed="rId2"/>
          <a:stretch>
            <a:fillRect/>
          </a:stretch>
        </a:blipFill>
        <a:effectLst/>
      </p:bgPr>
    </p:bg>
    <p:spTree>
      <p:nvGrpSpPr>
        <p:cNvPr id="1" name="Shape 726"/>
        <p:cNvGrpSpPr/>
        <p:nvPr/>
      </p:nvGrpSpPr>
      <p:grpSpPr>
        <a:xfrm>
          <a:off x="0" y="0"/>
          <a:ext cx="0" cy="0"/>
          <a:chOff x="0" y="0"/>
          <a:chExt cx="0" cy="0"/>
        </a:xfrm>
      </p:grpSpPr>
      <p:sp>
        <p:nvSpPr>
          <p:cNvPr id="727" name="Google Shape;727;p74"/>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728" name="Google Shape;728;p74"/>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729" name="Google Shape;729;p74"/>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730" name="Google Shape;730;p7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1" name="Google Shape;731;p7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32" name="Google Shape;732;p7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74"/>
          <p:cNvSpPr txBox="1">
            <a:spLocks noGrp="1"/>
          </p:cNvSpPr>
          <p:nvPr>
            <p:ph type="body" idx="1"/>
          </p:nvPr>
        </p:nvSpPr>
        <p:spPr>
          <a:xfrm>
            <a:off x="713225" y="1348475"/>
            <a:ext cx="7717500" cy="2901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Barlow" panose="00000600000000000000"/>
              <a:buChar char="●"/>
              <a:defRPr sz="1400">
                <a:solidFill>
                  <a:schemeClr val="dk1"/>
                </a:solidFill>
              </a:defRPr>
            </a:lvl1pPr>
            <a:lvl2pPr marL="914400" lvl="1" indent="-317500" rtl="0">
              <a:lnSpc>
                <a:spcPct val="100000"/>
              </a:lnSpc>
              <a:spcBef>
                <a:spcPts val="0"/>
              </a:spcBef>
              <a:spcAft>
                <a:spcPts val="0"/>
              </a:spcAft>
              <a:buSzPts val="1400"/>
              <a:buChar char="○"/>
              <a:defRPr>
                <a:solidFill>
                  <a:schemeClr val="dk1"/>
                </a:solidFill>
              </a:defRPr>
            </a:lvl2pPr>
            <a:lvl3pPr marL="1371600" lvl="2" indent="-317500" rtl="0">
              <a:lnSpc>
                <a:spcPct val="100000"/>
              </a:lnSpc>
              <a:spcBef>
                <a:spcPts val="1600"/>
              </a:spcBef>
              <a:spcAft>
                <a:spcPts val="0"/>
              </a:spcAft>
              <a:buSzPts val="1400"/>
              <a:buChar char="■"/>
              <a:defRPr>
                <a:solidFill>
                  <a:schemeClr val="dk1"/>
                </a:solidFill>
              </a:defRPr>
            </a:lvl3pPr>
            <a:lvl4pPr marL="1828800" lvl="3" indent="-317500" rtl="0">
              <a:lnSpc>
                <a:spcPct val="100000"/>
              </a:lnSpc>
              <a:spcBef>
                <a:spcPts val="1600"/>
              </a:spcBef>
              <a:spcAft>
                <a:spcPts val="0"/>
              </a:spcAft>
              <a:buSzPts val="1400"/>
              <a:buChar char="●"/>
              <a:defRPr>
                <a:solidFill>
                  <a:schemeClr val="dk1"/>
                </a:solidFill>
              </a:defRPr>
            </a:lvl4pPr>
            <a:lvl5pPr marL="2286000" lvl="4" indent="-317500" rtl="0">
              <a:lnSpc>
                <a:spcPct val="100000"/>
              </a:lnSpc>
              <a:spcBef>
                <a:spcPts val="1600"/>
              </a:spcBef>
              <a:spcAft>
                <a:spcPts val="0"/>
              </a:spcAft>
              <a:buSzPts val="1400"/>
              <a:buChar char="○"/>
              <a:defRPr>
                <a:solidFill>
                  <a:schemeClr val="dk1"/>
                </a:solidFill>
              </a:defRPr>
            </a:lvl5pPr>
            <a:lvl6pPr marL="2743200" lvl="5" indent="-317500" rtl="0">
              <a:lnSpc>
                <a:spcPct val="100000"/>
              </a:lnSpc>
              <a:spcBef>
                <a:spcPts val="1600"/>
              </a:spcBef>
              <a:spcAft>
                <a:spcPts val="0"/>
              </a:spcAft>
              <a:buSzPts val="1400"/>
              <a:buChar char="■"/>
              <a:defRPr>
                <a:solidFill>
                  <a:schemeClr val="dk1"/>
                </a:solidFill>
              </a:defRPr>
            </a:lvl6pPr>
            <a:lvl7pPr marL="3200400" lvl="6" indent="-317500" rtl="0">
              <a:lnSpc>
                <a:spcPct val="100000"/>
              </a:lnSpc>
              <a:spcBef>
                <a:spcPts val="1600"/>
              </a:spcBef>
              <a:spcAft>
                <a:spcPts val="0"/>
              </a:spcAft>
              <a:buSzPts val="1400"/>
              <a:buChar char="●"/>
              <a:defRPr>
                <a:solidFill>
                  <a:schemeClr val="dk1"/>
                </a:solidFill>
              </a:defRPr>
            </a:lvl7pPr>
            <a:lvl8pPr marL="3657600" lvl="7" indent="-317500" rtl="0">
              <a:lnSpc>
                <a:spcPct val="100000"/>
              </a:lnSpc>
              <a:spcBef>
                <a:spcPts val="1600"/>
              </a:spcBef>
              <a:spcAft>
                <a:spcPts val="0"/>
              </a:spcAft>
              <a:buSzPts val="1400"/>
              <a:buChar char="○"/>
              <a:defRPr>
                <a:solidFill>
                  <a:schemeClr val="dk1"/>
                </a:solidFill>
              </a:defRPr>
            </a:lvl8pPr>
            <a:lvl9pPr marL="4114800" lvl="8" indent="-317500" rtl="0">
              <a:lnSpc>
                <a:spcPct val="100000"/>
              </a:lnSpc>
              <a:spcBef>
                <a:spcPts val="1600"/>
              </a:spcBef>
              <a:spcAft>
                <a:spcPts val="1600"/>
              </a:spcAft>
              <a:buSzPts val="1400"/>
              <a:buChar char="■"/>
              <a:defRPr>
                <a:solidFill>
                  <a:schemeClr val="dk1"/>
                </a:solidFill>
              </a:defRPr>
            </a:lvl9pPr>
          </a:lstStyle>
          <a:p>
            <a:endParaRPr/>
          </a:p>
        </p:txBody>
      </p:sp>
      <p:sp>
        <p:nvSpPr>
          <p:cNvPr id="734" name="Google Shape;734;p74"/>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only 6">
  <p:cSld name="CUSTOM_12">
    <p:bg>
      <p:bgPr>
        <a:blipFill>
          <a:blip r:embed="rId2"/>
          <a:stretch>
            <a:fillRect/>
          </a:stretch>
        </a:blipFill>
        <a:effectLst/>
      </p:bgPr>
    </p:bg>
    <p:spTree>
      <p:nvGrpSpPr>
        <p:cNvPr id="1" name="Shape 735"/>
        <p:cNvGrpSpPr/>
        <p:nvPr/>
      </p:nvGrpSpPr>
      <p:grpSpPr>
        <a:xfrm>
          <a:off x="0" y="0"/>
          <a:ext cx="0" cy="0"/>
          <a:chOff x="0" y="0"/>
          <a:chExt cx="0" cy="0"/>
        </a:xfrm>
      </p:grpSpPr>
      <p:sp>
        <p:nvSpPr>
          <p:cNvPr id="736" name="Google Shape;736;p75"/>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737" name="Google Shape;737;p75"/>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738" name="Google Shape;738;p75"/>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739" name="Google Shape;739;p75"/>
          <p:cNvSpPr/>
          <p:nvPr/>
        </p:nvSpPr>
        <p:spPr>
          <a:xfrm>
            <a:off x="5867575"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740" name="Google Shape;740;p7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42" name="Google Shape;742;p7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43" name="Google Shape;743;p7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only 7">
  <p:cSld name="CUSTOM_13">
    <p:bg>
      <p:bgPr>
        <a:blipFill>
          <a:blip r:embed="rId2"/>
          <a:stretch>
            <a:fillRect/>
          </a:stretch>
        </a:blipFill>
        <a:effectLst/>
      </p:bgPr>
    </p:bg>
    <p:spTree>
      <p:nvGrpSpPr>
        <p:cNvPr id="1" name="Shape 744"/>
        <p:cNvGrpSpPr/>
        <p:nvPr/>
      </p:nvGrpSpPr>
      <p:grpSpPr>
        <a:xfrm>
          <a:off x="0" y="0"/>
          <a:ext cx="0" cy="0"/>
          <a:chOff x="0" y="0"/>
          <a:chExt cx="0" cy="0"/>
        </a:xfrm>
      </p:grpSpPr>
      <p:sp>
        <p:nvSpPr>
          <p:cNvPr id="745" name="Google Shape;745;p76"/>
          <p:cNvSpPr/>
          <p:nvPr/>
        </p:nvSpPr>
        <p:spPr>
          <a:xfrm>
            <a:off x="1974642" y="3927350"/>
            <a:ext cx="4028750" cy="1428400"/>
          </a:xfrm>
          <a:custGeom>
            <a:avLst/>
            <a:gdLst/>
            <a:ahLst/>
            <a:cxnLst/>
            <a:rect l="l" t="t" r="r" b="b"/>
            <a:pathLst>
              <a:path w="161150" h="57136" extrusionOk="0">
                <a:moveTo>
                  <a:pt x="161150" y="57136"/>
                </a:moveTo>
                <a:lnTo>
                  <a:pt x="0" y="50398"/>
                </a:lnTo>
                <a:lnTo>
                  <a:pt x="46254" y="0"/>
                </a:lnTo>
                <a:close/>
              </a:path>
            </a:pathLst>
          </a:custGeom>
          <a:solidFill>
            <a:srgbClr val="96B3C1">
              <a:alpha val="38840"/>
            </a:srgbClr>
          </a:solidFill>
          <a:ln>
            <a:noFill/>
          </a:ln>
        </p:spPr>
      </p:sp>
      <p:sp>
        <p:nvSpPr>
          <p:cNvPr id="746" name="Google Shape;746;p76"/>
          <p:cNvSpPr/>
          <p:nvPr/>
        </p:nvSpPr>
        <p:spPr>
          <a:xfrm>
            <a:off x="636700" y="-162275"/>
            <a:ext cx="8614100" cy="5530500"/>
          </a:xfrm>
          <a:custGeom>
            <a:avLst/>
            <a:gdLst/>
            <a:ahLst/>
            <a:cxnLst/>
            <a:rect l="l" t="t" r="r" b="b"/>
            <a:pathLst>
              <a:path w="344564" h="221220" extrusionOk="0">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747" name="Google Shape;747;p76"/>
          <p:cNvSpPr/>
          <p:nvPr/>
        </p:nvSpPr>
        <p:spPr>
          <a:xfrm>
            <a:off x="600075" y="-199725"/>
            <a:ext cx="8638250" cy="2759025"/>
          </a:xfrm>
          <a:custGeom>
            <a:avLst/>
            <a:gdLst/>
            <a:ahLst/>
            <a:cxnLst/>
            <a:rect l="l" t="t" r="r" b="b"/>
            <a:pathLst>
              <a:path w="345530" h="110361" extrusionOk="0">
                <a:moveTo>
                  <a:pt x="345373" y="104648"/>
                </a:moveTo>
                <a:lnTo>
                  <a:pt x="345530" y="0"/>
                </a:lnTo>
                <a:lnTo>
                  <a:pt x="0" y="534"/>
                </a:lnTo>
                <a:lnTo>
                  <a:pt x="166756" y="110361"/>
                </a:lnTo>
                <a:close/>
              </a:path>
            </a:pathLst>
          </a:custGeom>
          <a:solidFill>
            <a:srgbClr val="9EDDEF">
              <a:alpha val="29460"/>
            </a:srgbClr>
          </a:solidFill>
          <a:ln>
            <a:noFill/>
          </a:ln>
        </p:spPr>
      </p:sp>
      <p:sp>
        <p:nvSpPr>
          <p:cNvPr id="748" name="Google Shape;748;p76"/>
          <p:cNvSpPr/>
          <p:nvPr/>
        </p:nvSpPr>
        <p:spPr>
          <a:xfrm>
            <a:off x="-237200" y="-212225"/>
            <a:ext cx="3422675" cy="5580450"/>
          </a:xfrm>
          <a:custGeom>
            <a:avLst/>
            <a:gdLst/>
            <a:ahLst/>
            <a:cxnLst/>
            <a:rect l="l" t="t" r="r" b="b"/>
            <a:pathLst>
              <a:path w="136907" h="223218" extrusionOk="0">
                <a:moveTo>
                  <a:pt x="81896" y="223218"/>
                </a:moveTo>
                <a:lnTo>
                  <a:pt x="0" y="223218"/>
                </a:lnTo>
                <a:lnTo>
                  <a:pt x="0" y="0"/>
                </a:lnTo>
                <a:lnTo>
                  <a:pt x="33457" y="0"/>
                </a:lnTo>
                <a:lnTo>
                  <a:pt x="136907" y="163139"/>
                </a:lnTo>
                <a:close/>
              </a:path>
            </a:pathLst>
          </a:custGeom>
          <a:solidFill>
            <a:srgbClr val="595959">
              <a:alpha val="16960"/>
            </a:srgbClr>
          </a:solidFill>
          <a:ln>
            <a:noFill/>
          </a:ln>
        </p:spPr>
      </p:sp>
      <p:sp>
        <p:nvSpPr>
          <p:cNvPr id="749" name="Google Shape;749;p7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6"/>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51" name="Google Shape;751;p7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52" name="Google Shape;752;p7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only 8">
  <p:cSld name="CUSTOM_14">
    <p:bg>
      <p:bgPr>
        <a:blipFill>
          <a:blip r:embed="rId2"/>
          <a:stretch>
            <a:fillRect/>
          </a:stretch>
        </a:blipFill>
        <a:effectLst/>
      </p:bgPr>
    </p:bg>
    <p:spTree>
      <p:nvGrpSpPr>
        <p:cNvPr id="1" name="Shape 753"/>
        <p:cNvGrpSpPr/>
        <p:nvPr/>
      </p:nvGrpSpPr>
      <p:grpSpPr>
        <a:xfrm>
          <a:off x="0" y="0"/>
          <a:ext cx="0" cy="0"/>
          <a:chOff x="0" y="0"/>
          <a:chExt cx="0" cy="0"/>
        </a:xfrm>
      </p:grpSpPr>
      <p:sp>
        <p:nvSpPr>
          <p:cNvPr id="754" name="Google Shape;754;p77"/>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755" name="Google Shape;755;p77"/>
          <p:cNvSpPr/>
          <p:nvPr/>
        </p:nvSpPr>
        <p:spPr>
          <a:xfrm>
            <a:off x="632825" y="2596700"/>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756" name="Google Shape;756;p77"/>
          <p:cNvSpPr/>
          <p:nvPr/>
        </p:nvSpPr>
        <p:spPr>
          <a:xfrm flipH="1">
            <a:off x="-237191" y="-212225"/>
            <a:ext cx="3383225" cy="5580450"/>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595959">
              <a:alpha val="16960"/>
            </a:srgbClr>
          </a:solidFill>
          <a:ln>
            <a:noFill/>
          </a:ln>
        </p:spPr>
      </p:sp>
      <p:sp>
        <p:nvSpPr>
          <p:cNvPr id="757" name="Google Shape;757;p7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7"/>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59" name="Google Shape;759;p7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60" name="Google Shape;760;p7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only 9">
  <p:cSld name="CUSTOM_15">
    <p:bg>
      <p:bgPr>
        <a:blipFill>
          <a:blip r:embed="rId2"/>
          <a:stretch>
            <a:fillRect/>
          </a:stretch>
        </a:blipFill>
        <a:effectLst/>
      </p:bgPr>
    </p:bg>
    <p:spTree>
      <p:nvGrpSpPr>
        <p:cNvPr id="1" name="Shape 761"/>
        <p:cNvGrpSpPr/>
        <p:nvPr/>
      </p:nvGrpSpPr>
      <p:grpSpPr>
        <a:xfrm>
          <a:off x="0" y="0"/>
          <a:ext cx="0" cy="0"/>
          <a:chOff x="0" y="0"/>
          <a:chExt cx="0" cy="0"/>
        </a:xfrm>
      </p:grpSpPr>
      <p:sp>
        <p:nvSpPr>
          <p:cNvPr id="762" name="Google Shape;762;p78"/>
          <p:cNvSpPr/>
          <p:nvPr/>
        </p:nvSpPr>
        <p:spPr>
          <a:xfrm>
            <a:off x="-74900"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763" name="Google Shape;763;p78"/>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764" name="Google Shape;764;p78"/>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765" name="Google Shape;765;p78"/>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8"/>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67" name="Google Shape;767;p78"/>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68" name="Google Shape;768;p78"/>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only 10">
  <p:cSld name="CUSTOM_16">
    <p:bg>
      <p:bgPr>
        <a:blipFill>
          <a:blip r:embed="rId2"/>
          <a:stretch>
            <a:fillRect/>
          </a:stretch>
        </a:blipFill>
        <a:effectLst/>
      </p:bgPr>
    </p:bg>
    <p:spTree>
      <p:nvGrpSpPr>
        <p:cNvPr id="1" name="Shape 769"/>
        <p:cNvGrpSpPr/>
        <p:nvPr/>
      </p:nvGrpSpPr>
      <p:grpSpPr>
        <a:xfrm>
          <a:off x="0" y="0"/>
          <a:ext cx="0" cy="0"/>
          <a:chOff x="0" y="0"/>
          <a:chExt cx="0" cy="0"/>
        </a:xfrm>
      </p:grpSpPr>
      <p:sp>
        <p:nvSpPr>
          <p:cNvPr id="770" name="Google Shape;770;p79"/>
          <p:cNvSpPr/>
          <p:nvPr/>
        </p:nvSpPr>
        <p:spPr>
          <a:xfrm flipH="1">
            <a:off x="5168482" y="-74900"/>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595959">
              <a:alpha val="16960"/>
            </a:srgbClr>
          </a:solidFill>
          <a:ln>
            <a:noFill/>
          </a:ln>
        </p:spPr>
      </p:sp>
      <p:sp>
        <p:nvSpPr>
          <p:cNvPr id="771" name="Google Shape;771;p79"/>
          <p:cNvSpPr/>
          <p:nvPr/>
        </p:nvSpPr>
        <p:spPr>
          <a:xfrm flipH="1">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772" name="Google Shape;772;p79"/>
          <p:cNvSpPr/>
          <p:nvPr/>
        </p:nvSpPr>
        <p:spPr>
          <a:xfrm flipH="1">
            <a:off x="-37434"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773" name="Google Shape;773;p79"/>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79"/>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75" name="Google Shape;775;p79"/>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79"/>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only 11">
  <p:cSld name="CUSTOM_1_1_1_1_1_1_2_1_1_1_1_1_1_1_1">
    <p:bg>
      <p:bgPr>
        <a:blipFill>
          <a:blip r:embed="rId2"/>
          <a:stretch>
            <a:fillRect/>
          </a:stretch>
        </a:blipFill>
        <a:effectLst/>
      </p:bgPr>
    </p:bg>
    <p:spTree>
      <p:nvGrpSpPr>
        <p:cNvPr id="1" name="Shape 777"/>
        <p:cNvGrpSpPr/>
        <p:nvPr/>
      </p:nvGrpSpPr>
      <p:grpSpPr>
        <a:xfrm>
          <a:off x="0" y="0"/>
          <a:ext cx="0" cy="0"/>
          <a:chOff x="0" y="0"/>
          <a:chExt cx="0" cy="0"/>
        </a:xfrm>
      </p:grpSpPr>
      <p:sp>
        <p:nvSpPr>
          <p:cNvPr id="778" name="Google Shape;778;p80"/>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779" name="Google Shape;779;p80"/>
          <p:cNvSpPr/>
          <p:nvPr/>
        </p:nvSpPr>
        <p:spPr>
          <a:xfrm>
            <a:off x="545550" y="2596700"/>
            <a:ext cx="8694300" cy="2781500"/>
          </a:xfrm>
          <a:custGeom>
            <a:avLst/>
            <a:gdLst/>
            <a:ahLst/>
            <a:cxnLst/>
            <a:rect l="l" t="t" r="r" b="b"/>
            <a:pathLst>
              <a:path w="347772" h="111260" extrusionOk="0">
                <a:moveTo>
                  <a:pt x="347772" y="6056"/>
                </a:moveTo>
                <a:lnTo>
                  <a:pt x="347711" y="110361"/>
                </a:lnTo>
                <a:lnTo>
                  <a:pt x="0" y="111260"/>
                </a:lnTo>
                <a:lnTo>
                  <a:pt x="168937" y="0"/>
                </a:lnTo>
                <a:close/>
              </a:path>
            </a:pathLst>
          </a:custGeom>
          <a:solidFill>
            <a:srgbClr val="9EDDEF">
              <a:alpha val="29460"/>
            </a:srgbClr>
          </a:solidFill>
          <a:ln>
            <a:noFill/>
          </a:ln>
        </p:spPr>
      </p:sp>
      <p:sp>
        <p:nvSpPr>
          <p:cNvPr id="780" name="Google Shape;780;p80"/>
          <p:cNvSpPr/>
          <p:nvPr/>
        </p:nvSpPr>
        <p:spPr>
          <a:xfrm flipH="1">
            <a:off x="1816614" y="-199750"/>
            <a:ext cx="4203083" cy="1398225"/>
          </a:xfrm>
          <a:custGeom>
            <a:avLst/>
            <a:gdLst/>
            <a:ahLst/>
            <a:cxnLst/>
            <a:rect l="l" t="t" r="r" b="b"/>
            <a:pathLst>
              <a:path w="166789" h="55929" extrusionOk="0">
                <a:moveTo>
                  <a:pt x="0" y="0"/>
                </a:moveTo>
                <a:lnTo>
                  <a:pt x="166789" y="0"/>
                </a:lnTo>
                <a:lnTo>
                  <a:pt x="114355" y="55929"/>
                </a:lnTo>
                <a:close/>
              </a:path>
            </a:pathLst>
          </a:custGeom>
          <a:solidFill>
            <a:srgbClr val="96B3C1">
              <a:alpha val="38840"/>
            </a:srgbClr>
          </a:solidFill>
          <a:ln>
            <a:noFill/>
          </a:ln>
        </p:spPr>
      </p:sp>
      <p:sp>
        <p:nvSpPr>
          <p:cNvPr id="781" name="Google Shape;781;p80"/>
          <p:cNvSpPr/>
          <p:nvPr/>
        </p:nvSpPr>
        <p:spPr>
          <a:xfrm>
            <a:off x="-226275" y="-287950"/>
            <a:ext cx="3383225" cy="5656175"/>
          </a:xfrm>
          <a:custGeom>
            <a:avLst/>
            <a:gdLst/>
            <a:ahLst/>
            <a:cxnLst/>
            <a:rect l="l" t="t" r="r" b="b"/>
            <a:pathLst>
              <a:path w="135329" h="226247" extrusionOk="0">
                <a:moveTo>
                  <a:pt x="78639" y="0"/>
                </a:moveTo>
                <a:lnTo>
                  <a:pt x="0" y="3029"/>
                </a:lnTo>
                <a:lnTo>
                  <a:pt x="0" y="226247"/>
                </a:lnTo>
                <a:lnTo>
                  <a:pt x="33457" y="226247"/>
                </a:lnTo>
                <a:lnTo>
                  <a:pt x="135329" y="60956"/>
                </a:lnTo>
                <a:close/>
              </a:path>
            </a:pathLst>
          </a:custGeom>
          <a:solidFill>
            <a:srgbClr val="595959">
              <a:alpha val="16960"/>
            </a:srgbClr>
          </a:solidFill>
          <a:ln>
            <a:noFill/>
          </a:ln>
        </p:spPr>
      </p:sp>
      <p:sp>
        <p:nvSpPr>
          <p:cNvPr id="782" name="Google Shape;782;p8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80"/>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84" name="Google Shape;784;p8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85" name="Google Shape;785;p8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only 12">
  <p:cSld name="CUSTOM_1_1_1_1_1_1_2_1_1_1_1_1_1_1_1_2">
    <p:bg>
      <p:bgPr>
        <a:blipFill>
          <a:blip r:embed="rId2"/>
          <a:stretch>
            <a:fillRect/>
          </a:stretch>
        </a:blipFill>
        <a:effectLst/>
      </p:bgPr>
    </p:bg>
    <p:spTree>
      <p:nvGrpSpPr>
        <p:cNvPr id="1" name="Shape 786"/>
        <p:cNvGrpSpPr/>
        <p:nvPr/>
      </p:nvGrpSpPr>
      <p:grpSpPr>
        <a:xfrm>
          <a:off x="0" y="0"/>
          <a:ext cx="0" cy="0"/>
          <a:chOff x="0" y="0"/>
          <a:chExt cx="0" cy="0"/>
        </a:xfrm>
      </p:grpSpPr>
      <p:sp>
        <p:nvSpPr>
          <p:cNvPr id="787" name="Google Shape;787;p81"/>
          <p:cNvSpPr/>
          <p:nvPr/>
        </p:nvSpPr>
        <p:spPr>
          <a:xfrm rot="10800000" flipH="1">
            <a:off x="-111375" y="-17477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788" name="Google Shape;788;p81"/>
          <p:cNvSpPr/>
          <p:nvPr/>
        </p:nvSpPr>
        <p:spPr>
          <a:xfrm rot="10800000">
            <a:off x="-98900" y="-212225"/>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789" name="Google Shape;789;p8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81"/>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91" name="Google Shape;791;p8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792" name="Google Shape;792;p8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stretch>
            <a:fillRect/>
          </a:stretch>
        </a:blipFill>
        <a:effectLst/>
      </p:bgPr>
    </p:bg>
    <p:spTree>
      <p:nvGrpSpPr>
        <p:cNvPr id="1" name="Shape 72"/>
        <p:cNvGrpSpPr/>
        <p:nvPr/>
      </p:nvGrpSpPr>
      <p:grpSpPr>
        <a:xfrm>
          <a:off x="0" y="0"/>
          <a:ext cx="0" cy="0"/>
          <a:chOff x="0" y="0"/>
          <a:chExt cx="0" cy="0"/>
        </a:xfrm>
      </p:grpSpPr>
      <p:sp>
        <p:nvSpPr>
          <p:cNvPr id="73" name="Google Shape;73;p9"/>
          <p:cNvSpPr/>
          <p:nvPr/>
        </p:nvSpPr>
        <p:spPr>
          <a:xfrm>
            <a:off x="-237175" y="2127600"/>
            <a:ext cx="8462695" cy="3196882"/>
          </a:xfrm>
          <a:custGeom>
            <a:avLst/>
            <a:gdLst/>
            <a:ahLst/>
            <a:cxnLst/>
            <a:rect l="l" t="t" r="r" b="b"/>
            <a:pathLst>
              <a:path w="345064" h="110361" extrusionOk="0">
                <a:moveTo>
                  <a:pt x="0" y="4994"/>
                </a:moveTo>
                <a:lnTo>
                  <a:pt x="0" y="110361"/>
                </a:lnTo>
                <a:lnTo>
                  <a:pt x="345064" y="110361"/>
                </a:lnTo>
                <a:lnTo>
                  <a:pt x="178774" y="0"/>
                </a:lnTo>
                <a:close/>
              </a:path>
            </a:pathLst>
          </a:custGeom>
          <a:solidFill>
            <a:srgbClr val="96B3C1">
              <a:alpha val="38840"/>
            </a:srgbClr>
          </a:solidFill>
          <a:ln>
            <a:noFill/>
          </a:ln>
        </p:spPr>
      </p:sp>
      <p:sp>
        <p:nvSpPr>
          <p:cNvPr id="74" name="Google Shape;74;p9"/>
          <p:cNvSpPr/>
          <p:nvPr/>
        </p:nvSpPr>
        <p:spPr>
          <a:xfrm>
            <a:off x="1623100" y="-210720"/>
            <a:ext cx="5122507" cy="1387179"/>
          </a:xfrm>
          <a:custGeom>
            <a:avLst/>
            <a:gdLst/>
            <a:ahLst/>
            <a:cxnLst/>
            <a:rect l="l" t="t" r="r" b="b"/>
            <a:pathLst>
              <a:path w="166789" h="55929" extrusionOk="0">
                <a:moveTo>
                  <a:pt x="0" y="0"/>
                </a:moveTo>
                <a:lnTo>
                  <a:pt x="166789" y="0"/>
                </a:lnTo>
                <a:lnTo>
                  <a:pt x="114355" y="55929"/>
                </a:lnTo>
                <a:close/>
              </a:path>
            </a:pathLst>
          </a:custGeom>
          <a:solidFill>
            <a:srgbClr val="F7E5B7">
              <a:alpha val="52679"/>
            </a:srgbClr>
          </a:solidFill>
          <a:ln>
            <a:noFill/>
          </a:ln>
        </p:spPr>
      </p:sp>
      <p:sp>
        <p:nvSpPr>
          <p:cNvPr id="75" name="Google Shape;75;p9"/>
          <p:cNvSpPr/>
          <p:nvPr/>
        </p:nvSpPr>
        <p:spPr>
          <a:xfrm>
            <a:off x="5094677" y="-212225"/>
            <a:ext cx="4156292" cy="5536364"/>
          </a:xfrm>
          <a:custGeom>
            <a:avLst/>
            <a:gdLst/>
            <a:ahLst/>
            <a:cxnLst/>
            <a:rect l="l" t="t" r="r" b="b"/>
            <a:pathLst>
              <a:path w="135329" h="223218" extrusionOk="0">
                <a:moveTo>
                  <a:pt x="53433" y="0"/>
                </a:moveTo>
                <a:lnTo>
                  <a:pt x="135329" y="0"/>
                </a:lnTo>
                <a:lnTo>
                  <a:pt x="135329" y="223218"/>
                </a:lnTo>
                <a:lnTo>
                  <a:pt x="101872" y="223218"/>
                </a:lnTo>
                <a:lnTo>
                  <a:pt x="0" y="57927"/>
                </a:lnTo>
                <a:close/>
              </a:path>
            </a:pathLst>
          </a:custGeom>
          <a:solidFill>
            <a:srgbClr val="9EDDEF">
              <a:alpha val="29460"/>
            </a:srgbClr>
          </a:solidFill>
          <a:ln>
            <a:noFill/>
          </a:ln>
        </p:spPr>
      </p:sp>
      <p:sp>
        <p:nvSpPr>
          <p:cNvPr id="76" name="Google Shape;76;p9"/>
          <p:cNvSpPr/>
          <p:nvPr/>
        </p:nvSpPr>
        <p:spPr>
          <a:xfrm>
            <a:off x="543050" y="361950"/>
            <a:ext cx="8057700" cy="441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ctrTitle"/>
          </p:nvPr>
        </p:nvSpPr>
        <p:spPr>
          <a:xfrm>
            <a:off x="3082050" y="1564604"/>
            <a:ext cx="29799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9"/>
          <p:cNvSpPr txBox="1">
            <a:spLocks noGrp="1"/>
          </p:cNvSpPr>
          <p:nvPr>
            <p:ph type="subTitle" idx="1"/>
          </p:nvPr>
        </p:nvSpPr>
        <p:spPr>
          <a:xfrm>
            <a:off x="2689650" y="2783829"/>
            <a:ext cx="37647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only 13">
  <p:cSld name="CUSTOM_1_1_1_1_1_1_2_1_1_1_1_1_1_1_1_2_1">
    <p:bg>
      <p:bgPr>
        <a:blipFill>
          <a:blip r:embed="rId2"/>
          <a:stretch>
            <a:fillRect/>
          </a:stretch>
        </a:blipFill>
        <a:effectLst/>
      </p:bgPr>
    </p:bg>
    <p:spTree>
      <p:nvGrpSpPr>
        <p:cNvPr id="1" name="Shape 793"/>
        <p:cNvGrpSpPr/>
        <p:nvPr/>
      </p:nvGrpSpPr>
      <p:grpSpPr>
        <a:xfrm>
          <a:off x="0" y="0"/>
          <a:ext cx="0" cy="0"/>
          <a:chOff x="0" y="0"/>
          <a:chExt cx="0" cy="0"/>
        </a:xfrm>
      </p:grpSpPr>
      <p:grpSp>
        <p:nvGrpSpPr>
          <p:cNvPr id="794" name="Google Shape;794;p82"/>
          <p:cNvGrpSpPr/>
          <p:nvPr/>
        </p:nvGrpSpPr>
        <p:grpSpPr>
          <a:xfrm>
            <a:off x="-149800" y="-124843"/>
            <a:ext cx="9350666" cy="5418150"/>
            <a:chOff x="-149800" y="-124843"/>
            <a:chExt cx="9350666" cy="5418150"/>
          </a:xfrm>
        </p:grpSpPr>
        <p:sp>
          <p:nvSpPr>
            <p:cNvPr id="795" name="Google Shape;795;p82"/>
            <p:cNvSpPr/>
            <p:nvPr/>
          </p:nvSpPr>
          <p:spPr>
            <a:xfrm>
              <a:off x="-149800" y="1164482"/>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796" name="Google Shape;796;p82"/>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9EDDEF">
                <a:alpha val="29460"/>
              </a:srgbClr>
            </a:solidFill>
            <a:ln>
              <a:noFill/>
            </a:ln>
          </p:spPr>
        </p:sp>
      </p:grpSp>
      <p:sp>
        <p:nvSpPr>
          <p:cNvPr id="797" name="Google Shape;797;p8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82"/>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799" name="Google Shape;799;p8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00" name="Google Shape;800;p8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only 14">
  <p:cSld name="CUSTOM_1_1_1_1_1_1_2_1_1_1_1_1_1_1_1_2_1_1">
    <p:bg>
      <p:bgPr>
        <a:blipFill>
          <a:blip r:embed="rId2"/>
          <a:stretch>
            <a:fillRect/>
          </a:stretch>
        </a:blipFill>
        <a:effectLst/>
      </p:bgPr>
    </p:bg>
    <p:spTree>
      <p:nvGrpSpPr>
        <p:cNvPr id="1" name="Shape 801"/>
        <p:cNvGrpSpPr/>
        <p:nvPr/>
      </p:nvGrpSpPr>
      <p:grpSpPr>
        <a:xfrm>
          <a:off x="0" y="0"/>
          <a:ext cx="0" cy="0"/>
          <a:chOff x="0" y="0"/>
          <a:chExt cx="0" cy="0"/>
        </a:xfrm>
      </p:grpSpPr>
      <p:sp>
        <p:nvSpPr>
          <p:cNvPr id="802" name="Google Shape;802;p83"/>
          <p:cNvSpPr/>
          <p:nvPr/>
        </p:nvSpPr>
        <p:spPr>
          <a:xfrm>
            <a:off x="-218375" y="2550050"/>
            <a:ext cx="4311125" cy="2803650"/>
          </a:xfrm>
          <a:custGeom>
            <a:avLst/>
            <a:gdLst/>
            <a:ahLst/>
            <a:cxnLst/>
            <a:rect l="l" t="t" r="r" b="b"/>
            <a:pathLst>
              <a:path w="172445" h="112146" extrusionOk="0">
                <a:moveTo>
                  <a:pt x="0" y="7890"/>
                </a:moveTo>
                <a:lnTo>
                  <a:pt x="0" y="112146"/>
                </a:lnTo>
                <a:lnTo>
                  <a:pt x="172445" y="34658"/>
                </a:lnTo>
                <a:lnTo>
                  <a:pt x="172445" y="0"/>
                </a:lnTo>
                <a:close/>
              </a:path>
            </a:pathLst>
          </a:custGeom>
          <a:solidFill>
            <a:srgbClr val="96B3C1">
              <a:alpha val="38840"/>
            </a:srgbClr>
          </a:solidFill>
          <a:ln>
            <a:noFill/>
          </a:ln>
        </p:spPr>
      </p:sp>
      <p:sp>
        <p:nvSpPr>
          <p:cNvPr id="803" name="Google Shape;803;p83"/>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804" name="Google Shape;804;p83"/>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05" name="Google Shape;805;p8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83"/>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807" name="Google Shape;807;p8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8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only 15">
  <p:cSld name="CUSTOM_1_1_1_1_1_1_2_1_1_1_1_1_1_1_1_2_1_1_1">
    <p:bg>
      <p:bgPr>
        <a:blipFill>
          <a:blip r:embed="rId2"/>
          <a:stretch>
            <a:fillRect/>
          </a:stretch>
        </a:blipFill>
        <a:effectLst/>
      </p:bgPr>
    </p:bg>
    <p:spTree>
      <p:nvGrpSpPr>
        <p:cNvPr id="1" name="Shape 809"/>
        <p:cNvGrpSpPr/>
        <p:nvPr/>
      </p:nvGrpSpPr>
      <p:grpSpPr>
        <a:xfrm>
          <a:off x="0" y="0"/>
          <a:ext cx="0" cy="0"/>
          <a:chOff x="0" y="0"/>
          <a:chExt cx="0" cy="0"/>
        </a:xfrm>
      </p:grpSpPr>
      <p:sp>
        <p:nvSpPr>
          <p:cNvPr id="810" name="Google Shape;810;p84"/>
          <p:cNvSpPr/>
          <p:nvPr/>
        </p:nvSpPr>
        <p:spPr>
          <a:xfrm>
            <a:off x="4793950" y="-112350"/>
            <a:ext cx="4419400" cy="2958750"/>
          </a:xfrm>
          <a:custGeom>
            <a:avLst/>
            <a:gdLst/>
            <a:ahLst/>
            <a:cxnLst/>
            <a:rect l="l" t="t" r="r" b="b"/>
            <a:pathLst>
              <a:path w="176776" h="118350" extrusionOk="0">
                <a:moveTo>
                  <a:pt x="33957" y="0"/>
                </a:moveTo>
                <a:lnTo>
                  <a:pt x="176776" y="0"/>
                </a:lnTo>
                <a:lnTo>
                  <a:pt x="176776" y="114355"/>
                </a:lnTo>
                <a:lnTo>
                  <a:pt x="0" y="118350"/>
                </a:lnTo>
                <a:close/>
              </a:path>
            </a:pathLst>
          </a:custGeom>
          <a:solidFill>
            <a:srgbClr val="9EDDEF">
              <a:alpha val="29460"/>
            </a:srgbClr>
          </a:solidFill>
          <a:ln>
            <a:noFill/>
          </a:ln>
        </p:spPr>
      </p:sp>
      <p:sp>
        <p:nvSpPr>
          <p:cNvPr id="811" name="Google Shape;811;p84"/>
          <p:cNvSpPr/>
          <p:nvPr/>
        </p:nvSpPr>
        <p:spPr>
          <a:xfrm>
            <a:off x="-124850" y="-137325"/>
            <a:ext cx="4244650" cy="5405675"/>
          </a:xfrm>
          <a:custGeom>
            <a:avLst/>
            <a:gdLst/>
            <a:ahLst/>
            <a:cxnLst/>
            <a:rect l="l" t="t" r="r" b="b"/>
            <a:pathLst>
              <a:path w="169786" h="216227" extrusionOk="0">
                <a:moveTo>
                  <a:pt x="57428" y="0"/>
                </a:moveTo>
                <a:lnTo>
                  <a:pt x="0" y="0"/>
                </a:lnTo>
                <a:lnTo>
                  <a:pt x="0" y="216227"/>
                </a:lnTo>
                <a:lnTo>
                  <a:pt x="169786" y="216227"/>
                </a:lnTo>
                <a:lnTo>
                  <a:pt x="53433" y="60424"/>
                </a:lnTo>
                <a:close/>
              </a:path>
            </a:pathLst>
          </a:custGeom>
          <a:solidFill>
            <a:srgbClr val="F7E5B7">
              <a:alpha val="52679"/>
            </a:srgbClr>
          </a:solidFill>
          <a:ln>
            <a:noFill/>
          </a:ln>
        </p:spPr>
      </p:sp>
      <p:sp>
        <p:nvSpPr>
          <p:cNvPr id="812" name="Google Shape;812;p8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84"/>
          <p:cNvSpPr txBox="1">
            <a:spLocks noGrp="1"/>
          </p:cNvSpPr>
          <p:nvPr>
            <p:ph type="title"/>
          </p:nvPr>
        </p:nvSpPr>
        <p:spPr>
          <a:xfrm>
            <a:off x="713275" y="683125"/>
            <a:ext cx="7717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814" name="Google Shape;814;p8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15" name="Google Shape;815;p8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only 16">
  <p:cSld name="CUSTOM_1_1_1_1_1_1_2_1_1_1_1_1_1_1_1_2_1_1_1_1">
    <p:bg>
      <p:bgPr>
        <a:blipFill>
          <a:blip r:embed="rId2"/>
          <a:stretch>
            <a:fillRect/>
          </a:stretch>
        </a:blipFill>
        <a:effectLst/>
      </p:bgPr>
    </p:bg>
    <p:spTree>
      <p:nvGrpSpPr>
        <p:cNvPr id="1" name="Shape 816"/>
        <p:cNvGrpSpPr/>
        <p:nvPr/>
      </p:nvGrpSpPr>
      <p:grpSpPr>
        <a:xfrm>
          <a:off x="0" y="0"/>
          <a:ext cx="0" cy="0"/>
          <a:chOff x="0" y="0"/>
          <a:chExt cx="0" cy="0"/>
        </a:xfrm>
      </p:grpSpPr>
      <p:sp>
        <p:nvSpPr>
          <p:cNvPr id="817" name="Google Shape;817;p85"/>
          <p:cNvSpPr/>
          <p:nvPr/>
        </p:nvSpPr>
        <p:spPr>
          <a:xfrm rot="10800000" flipH="1">
            <a:off x="-74909" y="-62416"/>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818" name="Google Shape;818;p85"/>
          <p:cNvSpPr/>
          <p:nvPr/>
        </p:nvSpPr>
        <p:spPr>
          <a:xfrm rot="10800000" flipH="1">
            <a:off x="1672891" y="1398241"/>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819" name="Google Shape;819;p8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0" name="Google Shape;820;p8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21" name="Google Shape;821;p8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822" name="Google Shape;822;p85"/>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Title only 17">
  <p:cSld name="CUSTOM_1_1_1_1_1_1_2_1_1_1_1_1_1_1_1_2_1_1_1_1_1">
    <p:bg>
      <p:bgPr>
        <a:blipFill>
          <a:blip r:embed="rId2"/>
          <a:stretch>
            <a:fillRect/>
          </a:stretch>
        </a:blipFill>
        <a:effectLst/>
      </p:bgPr>
    </p:bg>
    <p:spTree>
      <p:nvGrpSpPr>
        <p:cNvPr id="1" name="Shape 823"/>
        <p:cNvGrpSpPr/>
        <p:nvPr/>
      </p:nvGrpSpPr>
      <p:grpSpPr>
        <a:xfrm>
          <a:off x="0" y="0"/>
          <a:ext cx="0" cy="0"/>
          <a:chOff x="0" y="0"/>
          <a:chExt cx="0" cy="0"/>
        </a:xfrm>
      </p:grpSpPr>
      <p:sp>
        <p:nvSpPr>
          <p:cNvPr id="824" name="Google Shape;824;p86"/>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825" name="Google Shape;825;p86"/>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26" name="Google Shape;826;p8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7" name="Google Shape;827;p8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28" name="Google Shape;828;p8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
        <p:nvSpPr>
          <p:cNvPr id="829" name="Google Shape;829;p86"/>
          <p:cNvSpPr txBox="1">
            <a:spLocks noGrp="1"/>
          </p:cNvSpPr>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Section header 1">
  <p:cSld name="CUSTOM_1_1_1_1_1_1_2_1_1_1_1_1_1_1_1_1">
    <p:bg>
      <p:bgPr>
        <a:blipFill>
          <a:blip r:embed="rId2"/>
          <a:stretch>
            <a:fillRect/>
          </a:stretch>
        </a:blipFill>
        <a:effectLst/>
      </p:bgPr>
    </p:bg>
    <p:spTree>
      <p:nvGrpSpPr>
        <p:cNvPr id="1" name="Shape 830"/>
        <p:cNvGrpSpPr/>
        <p:nvPr/>
      </p:nvGrpSpPr>
      <p:grpSpPr>
        <a:xfrm>
          <a:off x="0" y="0"/>
          <a:ext cx="0" cy="0"/>
          <a:chOff x="0" y="0"/>
          <a:chExt cx="0" cy="0"/>
        </a:xfrm>
      </p:grpSpPr>
      <p:sp>
        <p:nvSpPr>
          <p:cNvPr id="831" name="Google Shape;831;p87"/>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832" name="Google Shape;832;p87"/>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33" name="Google Shape;833;p8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87"/>
          <p:cNvSpPr txBox="1">
            <a:spLocks noGrp="1"/>
          </p:cNvSpPr>
          <p:nvPr>
            <p:ph type="title"/>
          </p:nvPr>
        </p:nvSpPr>
        <p:spPr>
          <a:xfrm>
            <a:off x="1042450" y="2874242"/>
            <a:ext cx="3702300" cy="62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5" name="Google Shape;835;p87"/>
          <p:cNvSpPr txBox="1">
            <a:spLocks noGrp="1"/>
          </p:cNvSpPr>
          <p:nvPr>
            <p:ph type="title" idx="2" hasCustomPrompt="1"/>
          </p:nvPr>
        </p:nvSpPr>
        <p:spPr>
          <a:xfrm>
            <a:off x="1042504" y="1276888"/>
            <a:ext cx="3702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6" name="Google Shape;836;p87"/>
          <p:cNvSpPr txBox="1">
            <a:spLocks noGrp="1"/>
          </p:cNvSpPr>
          <p:nvPr>
            <p:ph type="subTitle" idx="1"/>
          </p:nvPr>
        </p:nvSpPr>
        <p:spPr>
          <a:xfrm>
            <a:off x="1042450" y="3718263"/>
            <a:ext cx="37023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37" name="Google Shape;837;p87"/>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838" name="Google Shape;838;p8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39" name="Google Shape;839;p8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Section header 2">
  <p:cSld name="CUSTOM_1_1_1_1_1_1_2_1_1_1_1_1_1_1_1_1_1">
    <p:bg>
      <p:bgPr>
        <a:blipFill>
          <a:blip r:embed="rId2"/>
          <a:stretch>
            <a:fillRect/>
          </a:stretch>
        </a:blipFill>
        <a:effectLst/>
      </p:bgPr>
    </p:bg>
    <p:spTree>
      <p:nvGrpSpPr>
        <p:cNvPr id="1" name="Shape 840"/>
        <p:cNvGrpSpPr/>
        <p:nvPr/>
      </p:nvGrpSpPr>
      <p:grpSpPr>
        <a:xfrm>
          <a:off x="0" y="0"/>
          <a:ext cx="0" cy="0"/>
          <a:chOff x="0" y="0"/>
          <a:chExt cx="0" cy="0"/>
        </a:xfrm>
      </p:grpSpPr>
      <p:sp>
        <p:nvSpPr>
          <p:cNvPr id="841" name="Google Shape;841;p88"/>
          <p:cNvSpPr/>
          <p:nvPr/>
        </p:nvSpPr>
        <p:spPr>
          <a:xfrm>
            <a:off x="636700" y="-162275"/>
            <a:ext cx="8614100" cy="5530500"/>
          </a:xfrm>
          <a:custGeom>
            <a:avLst/>
            <a:gdLst/>
            <a:ahLst/>
            <a:cxnLst/>
            <a:rect l="l" t="t" r="r" b="b"/>
            <a:pathLst>
              <a:path w="344564" h="221220" extrusionOk="0">
                <a:moveTo>
                  <a:pt x="215727" y="221220"/>
                </a:moveTo>
                <a:lnTo>
                  <a:pt x="344564" y="221220"/>
                </a:lnTo>
                <a:lnTo>
                  <a:pt x="343908" y="103150"/>
                </a:lnTo>
                <a:lnTo>
                  <a:pt x="165790" y="108862"/>
                </a:lnTo>
                <a:lnTo>
                  <a:pt x="0" y="0"/>
                </a:lnTo>
                <a:lnTo>
                  <a:pt x="100872" y="164792"/>
                </a:lnTo>
                <a:close/>
              </a:path>
            </a:pathLst>
          </a:custGeom>
          <a:solidFill>
            <a:srgbClr val="F7E5B7">
              <a:alpha val="52679"/>
            </a:srgbClr>
          </a:solidFill>
          <a:ln>
            <a:noFill/>
          </a:ln>
        </p:spPr>
      </p:sp>
      <p:sp>
        <p:nvSpPr>
          <p:cNvPr id="842" name="Google Shape;842;p88"/>
          <p:cNvSpPr/>
          <p:nvPr/>
        </p:nvSpPr>
        <p:spPr>
          <a:xfrm>
            <a:off x="600075" y="-199725"/>
            <a:ext cx="8638250" cy="2759025"/>
          </a:xfrm>
          <a:custGeom>
            <a:avLst/>
            <a:gdLst/>
            <a:ahLst/>
            <a:cxnLst/>
            <a:rect l="l" t="t" r="r" b="b"/>
            <a:pathLst>
              <a:path w="345530" h="110361" extrusionOk="0">
                <a:moveTo>
                  <a:pt x="345373" y="104648"/>
                </a:moveTo>
                <a:lnTo>
                  <a:pt x="345530" y="0"/>
                </a:lnTo>
                <a:lnTo>
                  <a:pt x="0" y="534"/>
                </a:lnTo>
                <a:lnTo>
                  <a:pt x="166756" y="110361"/>
                </a:lnTo>
                <a:close/>
              </a:path>
            </a:pathLst>
          </a:custGeom>
          <a:solidFill>
            <a:srgbClr val="9EDDEF">
              <a:alpha val="29460"/>
            </a:srgbClr>
          </a:solidFill>
          <a:ln>
            <a:noFill/>
          </a:ln>
        </p:spPr>
      </p:sp>
      <p:sp>
        <p:nvSpPr>
          <p:cNvPr id="843" name="Google Shape;843;p88"/>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88"/>
          <p:cNvSpPr txBox="1">
            <a:spLocks noGrp="1"/>
          </p:cNvSpPr>
          <p:nvPr>
            <p:ph type="title"/>
          </p:nvPr>
        </p:nvSpPr>
        <p:spPr>
          <a:xfrm>
            <a:off x="4444188" y="2874242"/>
            <a:ext cx="3702300" cy="62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45" name="Google Shape;845;p88"/>
          <p:cNvSpPr txBox="1">
            <a:spLocks noGrp="1"/>
          </p:cNvSpPr>
          <p:nvPr>
            <p:ph type="title" idx="2" hasCustomPrompt="1"/>
          </p:nvPr>
        </p:nvSpPr>
        <p:spPr>
          <a:xfrm>
            <a:off x="4444242" y="1276888"/>
            <a:ext cx="3702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46" name="Google Shape;846;p88"/>
          <p:cNvSpPr txBox="1">
            <a:spLocks noGrp="1"/>
          </p:cNvSpPr>
          <p:nvPr>
            <p:ph type="subTitle" idx="1"/>
          </p:nvPr>
        </p:nvSpPr>
        <p:spPr>
          <a:xfrm>
            <a:off x="4444188" y="3718263"/>
            <a:ext cx="37023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47" name="Google Shape;847;p88"/>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848" name="Google Shape;848;p88"/>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49" name="Google Shape;849;p88"/>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Section header 3">
  <p:cSld name="CUSTOM_1_1_1_1_1_1_2_1_1_1_1_1_1_1_1_1_1_1">
    <p:bg>
      <p:bgPr>
        <a:blipFill>
          <a:blip r:embed="rId2"/>
          <a:stretch>
            <a:fillRect/>
          </a:stretch>
        </a:blipFill>
        <a:effectLst/>
      </p:bgPr>
    </p:bg>
    <p:spTree>
      <p:nvGrpSpPr>
        <p:cNvPr id="1" name="Shape 850"/>
        <p:cNvGrpSpPr/>
        <p:nvPr/>
      </p:nvGrpSpPr>
      <p:grpSpPr>
        <a:xfrm>
          <a:off x="0" y="0"/>
          <a:ext cx="0" cy="0"/>
          <a:chOff x="0" y="0"/>
          <a:chExt cx="0" cy="0"/>
        </a:xfrm>
      </p:grpSpPr>
      <p:sp>
        <p:nvSpPr>
          <p:cNvPr id="851" name="Google Shape;851;p89"/>
          <p:cNvSpPr/>
          <p:nvPr/>
        </p:nvSpPr>
        <p:spPr>
          <a:xfrm>
            <a:off x="-239800" y="-124825"/>
            <a:ext cx="4422355" cy="5368200"/>
          </a:xfrm>
          <a:custGeom>
            <a:avLst/>
            <a:gdLst/>
            <a:ahLst/>
            <a:cxnLst/>
            <a:rect l="l" t="t" r="r" b="b"/>
            <a:pathLst>
              <a:path w="174280" h="214728" extrusionOk="0">
                <a:moveTo>
                  <a:pt x="2997" y="0"/>
                </a:moveTo>
                <a:lnTo>
                  <a:pt x="174280" y="125341"/>
                </a:lnTo>
                <a:lnTo>
                  <a:pt x="174280" y="214728"/>
                </a:lnTo>
                <a:lnTo>
                  <a:pt x="0" y="214728"/>
                </a:lnTo>
                <a:lnTo>
                  <a:pt x="0" y="4993"/>
                </a:lnTo>
                <a:close/>
              </a:path>
            </a:pathLst>
          </a:custGeom>
          <a:solidFill>
            <a:srgbClr val="F7E5B7">
              <a:alpha val="52679"/>
            </a:srgbClr>
          </a:solidFill>
          <a:ln>
            <a:noFill/>
          </a:ln>
        </p:spPr>
      </p:sp>
      <p:sp>
        <p:nvSpPr>
          <p:cNvPr id="852" name="Google Shape;852;p89"/>
          <p:cNvSpPr/>
          <p:nvPr/>
        </p:nvSpPr>
        <p:spPr>
          <a:xfrm>
            <a:off x="4182502" y="1960030"/>
            <a:ext cx="4219583" cy="3295825"/>
          </a:xfrm>
          <a:custGeom>
            <a:avLst/>
            <a:gdLst/>
            <a:ahLst/>
            <a:cxnLst/>
            <a:rect l="l" t="t" r="r" b="b"/>
            <a:pathLst>
              <a:path w="166289" h="131833" extrusionOk="0">
                <a:moveTo>
                  <a:pt x="0" y="131833"/>
                </a:moveTo>
                <a:lnTo>
                  <a:pt x="12484" y="131334"/>
                </a:lnTo>
                <a:lnTo>
                  <a:pt x="166289" y="131334"/>
                </a:lnTo>
                <a:lnTo>
                  <a:pt x="95878" y="0"/>
                </a:lnTo>
                <a:lnTo>
                  <a:pt x="0" y="42946"/>
                </a:lnTo>
                <a:close/>
              </a:path>
            </a:pathLst>
          </a:custGeom>
          <a:solidFill>
            <a:srgbClr val="9EDDEF">
              <a:alpha val="29460"/>
            </a:srgbClr>
          </a:solidFill>
          <a:ln>
            <a:noFill/>
          </a:ln>
        </p:spPr>
      </p:sp>
      <p:sp>
        <p:nvSpPr>
          <p:cNvPr id="853" name="Google Shape;853;p89"/>
          <p:cNvSpPr/>
          <p:nvPr/>
        </p:nvSpPr>
        <p:spPr>
          <a:xfrm>
            <a:off x="-151090" y="-99863"/>
            <a:ext cx="6918621" cy="3121050"/>
          </a:xfrm>
          <a:custGeom>
            <a:avLst/>
            <a:gdLst/>
            <a:ahLst/>
            <a:cxnLst/>
            <a:rect l="l" t="t" r="r" b="b"/>
            <a:pathLst>
              <a:path w="272655" h="124842" extrusionOk="0">
                <a:moveTo>
                  <a:pt x="0" y="0"/>
                </a:moveTo>
                <a:lnTo>
                  <a:pt x="272655" y="0"/>
                </a:lnTo>
                <a:lnTo>
                  <a:pt x="266164" y="82895"/>
                </a:lnTo>
                <a:lnTo>
                  <a:pt x="171284" y="124842"/>
                </a:lnTo>
                <a:close/>
              </a:path>
            </a:pathLst>
          </a:custGeom>
          <a:solidFill>
            <a:srgbClr val="96B3C1">
              <a:alpha val="38840"/>
            </a:srgbClr>
          </a:solidFill>
          <a:ln>
            <a:noFill/>
          </a:ln>
        </p:spPr>
      </p:sp>
      <p:sp>
        <p:nvSpPr>
          <p:cNvPr id="854" name="Google Shape;854;p89"/>
          <p:cNvSpPr/>
          <p:nvPr/>
        </p:nvSpPr>
        <p:spPr>
          <a:xfrm>
            <a:off x="6626802" y="1954877"/>
            <a:ext cx="2785600" cy="3323000"/>
          </a:xfrm>
          <a:custGeom>
            <a:avLst/>
            <a:gdLst/>
            <a:ahLst/>
            <a:cxnLst/>
            <a:rect l="l" t="t" r="r" b="b"/>
            <a:pathLst>
              <a:path w="111424" h="132920" extrusionOk="0">
                <a:moveTo>
                  <a:pt x="0" y="878"/>
                </a:moveTo>
                <a:lnTo>
                  <a:pt x="71505" y="132920"/>
                </a:lnTo>
                <a:lnTo>
                  <a:pt x="111424" y="132920"/>
                </a:lnTo>
                <a:lnTo>
                  <a:pt x="107038" y="0"/>
                </a:lnTo>
                <a:close/>
              </a:path>
            </a:pathLst>
          </a:custGeom>
          <a:solidFill>
            <a:srgbClr val="595959">
              <a:alpha val="16960"/>
            </a:srgbClr>
          </a:solidFill>
          <a:ln>
            <a:noFill/>
          </a:ln>
        </p:spPr>
      </p:sp>
      <p:sp>
        <p:nvSpPr>
          <p:cNvPr id="855" name="Google Shape;855;p89"/>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89"/>
          <p:cNvSpPr txBox="1">
            <a:spLocks noGrp="1"/>
          </p:cNvSpPr>
          <p:nvPr>
            <p:ph type="title"/>
          </p:nvPr>
        </p:nvSpPr>
        <p:spPr>
          <a:xfrm>
            <a:off x="2764312" y="2746230"/>
            <a:ext cx="3615300" cy="62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7" name="Google Shape;857;p89"/>
          <p:cNvSpPr txBox="1">
            <a:spLocks noGrp="1"/>
          </p:cNvSpPr>
          <p:nvPr>
            <p:ph type="title" idx="2" hasCustomPrompt="1"/>
          </p:nvPr>
        </p:nvSpPr>
        <p:spPr>
          <a:xfrm>
            <a:off x="2764365" y="1148900"/>
            <a:ext cx="3615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58" name="Google Shape;858;p89"/>
          <p:cNvSpPr txBox="1">
            <a:spLocks noGrp="1"/>
          </p:cNvSpPr>
          <p:nvPr>
            <p:ph type="subTitle" idx="1"/>
          </p:nvPr>
        </p:nvSpPr>
        <p:spPr>
          <a:xfrm>
            <a:off x="2764312" y="3590275"/>
            <a:ext cx="36153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59" name="Google Shape;859;p89"/>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860" name="Google Shape;860;p89"/>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61" name="Google Shape;861;p89"/>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Section header 4">
  <p:cSld name="CUSTOM_1_1_1_1_1_1_2_1_1_1_1_1_1_1_1_1_1_1_1">
    <p:bg>
      <p:bgPr>
        <a:blipFill>
          <a:blip r:embed="rId2"/>
          <a:stretch>
            <a:fillRect/>
          </a:stretch>
        </a:blipFill>
        <a:effectLst/>
      </p:bgPr>
    </p:bg>
    <p:spTree>
      <p:nvGrpSpPr>
        <p:cNvPr id="1" name="Shape 862"/>
        <p:cNvGrpSpPr/>
        <p:nvPr/>
      </p:nvGrpSpPr>
      <p:grpSpPr>
        <a:xfrm>
          <a:off x="0" y="0"/>
          <a:ext cx="0" cy="0"/>
          <a:chOff x="0" y="0"/>
          <a:chExt cx="0" cy="0"/>
        </a:xfrm>
      </p:grpSpPr>
      <p:sp>
        <p:nvSpPr>
          <p:cNvPr id="863" name="Google Shape;863;p90"/>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864" name="Google Shape;864;p90"/>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865" name="Google Shape;865;p90"/>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
        <p:nvSpPr>
          <p:cNvPr id="866" name="Google Shape;866;p90"/>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90"/>
          <p:cNvSpPr txBox="1">
            <a:spLocks noGrp="1"/>
          </p:cNvSpPr>
          <p:nvPr>
            <p:ph type="title"/>
          </p:nvPr>
        </p:nvSpPr>
        <p:spPr>
          <a:xfrm>
            <a:off x="4319913" y="2618205"/>
            <a:ext cx="3702300" cy="62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68" name="Google Shape;868;p90"/>
          <p:cNvSpPr txBox="1">
            <a:spLocks noGrp="1"/>
          </p:cNvSpPr>
          <p:nvPr>
            <p:ph type="title" idx="2" hasCustomPrompt="1"/>
          </p:nvPr>
        </p:nvSpPr>
        <p:spPr>
          <a:xfrm>
            <a:off x="4319967" y="1148888"/>
            <a:ext cx="3702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69" name="Google Shape;869;p90"/>
          <p:cNvSpPr txBox="1">
            <a:spLocks noGrp="1"/>
          </p:cNvSpPr>
          <p:nvPr>
            <p:ph type="subTitle" idx="1"/>
          </p:nvPr>
        </p:nvSpPr>
        <p:spPr>
          <a:xfrm>
            <a:off x="4319913" y="3437863"/>
            <a:ext cx="37023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70" name="Google Shape;870;p90"/>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871" name="Google Shape;871;p90"/>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72" name="Google Shape;872;p90"/>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Section header 5">
  <p:cSld name="CUSTOM_1_1_1_1_1_1_2_1_1_1_1_1_1_1_1_1_1_1_1_1">
    <p:bg>
      <p:bgPr>
        <a:blipFill>
          <a:blip r:embed="rId2"/>
          <a:stretch>
            <a:fillRect/>
          </a:stretch>
        </a:blipFill>
        <a:effectLst/>
      </p:bgPr>
    </p:bg>
    <p:spTree>
      <p:nvGrpSpPr>
        <p:cNvPr id="1" name="Shape 873"/>
        <p:cNvGrpSpPr/>
        <p:nvPr/>
      </p:nvGrpSpPr>
      <p:grpSpPr>
        <a:xfrm>
          <a:off x="0" y="0"/>
          <a:ext cx="0" cy="0"/>
          <a:chOff x="0" y="0"/>
          <a:chExt cx="0" cy="0"/>
        </a:xfrm>
      </p:grpSpPr>
      <p:sp>
        <p:nvSpPr>
          <p:cNvPr id="874" name="Google Shape;874;p91"/>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75" name="Google Shape;875;p91"/>
          <p:cNvSpPr/>
          <p:nvPr/>
        </p:nvSpPr>
        <p:spPr>
          <a:xfrm>
            <a:off x="632825" y="2596700"/>
            <a:ext cx="8605500" cy="2759025"/>
          </a:xfrm>
          <a:custGeom>
            <a:avLst/>
            <a:gdLst/>
            <a:ahLst/>
            <a:cxnLst/>
            <a:rect l="l" t="t" r="r" b="b"/>
            <a:pathLst>
              <a:path w="344220" h="110361" extrusionOk="0">
                <a:moveTo>
                  <a:pt x="344220" y="4994"/>
                </a:moveTo>
                <a:lnTo>
                  <a:pt x="344220" y="110361"/>
                </a:lnTo>
                <a:lnTo>
                  <a:pt x="0" y="109035"/>
                </a:lnTo>
                <a:lnTo>
                  <a:pt x="165446" y="0"/>
                </a:lnTo>
                <a:close/>
              </a:path>
            </a:pathLst>
          </a:custGeom>
          <a:solidFill>
            <a:srgbClr val="9EDDEF">
              <a:alpha val="29460"/>
            </a:srgbClr>
          </a:solidFill>
          <a:ln>
            <a:noFill/>
          </a:ln>
        </p:spPr>
      </p:sp>
      <p:sp>
        <p:nvSpPr>
          <p:cNvPr id="876" name="Google Shape;876;p91"/>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
        <p:nvSpPr>
          <p:cNvPr id="877" name="Google Shape;877;p91"/>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91"/>
          <p:cNvSpPr txBox="1">
            <a:spLocks noGrp="1"/>
          </p:cNvSpPr>
          <p:nvPr>
            <p:ph type="title"/>
          </p:nvPr>
        </p:nvSpPr>
        <p:spPr>
          <a:xfrm>
            <a:off x="839825" y="2798905"/>
            <a:ext cx="3569100" cy="62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9" name="Google Shape;879;p91"/>
          <p:cNvSpPr txBox="1">
            <a:spLocks noGrp="1"/>
          </p:cNvSpPr>
          <p:nvPr>
            <p:ph type="title" idx="2" hasCustomPrompt="1"/>
          </p:nvPr>
        </p:nvSpPr>
        <p:spPr>
          <a:xfrm>
            <a:off x="839877" y="1201575"/>
            <a:ext cx="35691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0" name="Google Shape;880;p91"/>
          <p:cNvSpPr txBox="1">
            <a:spLocks noGrp="1"/>
          </p:cNvSpPr>
          <p:nvPr>
            <p:ph type="subTitle" idx="1"/>
          </p:nvPr>
        </p:nvSpPr>
        <p:spPr>
          <a:xfrm>
            <a:off x="839825" y="3642950"/>
            <a:ext cx="35691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81" name="Google Shape;881;p91"/>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882" name="Google Shape;882;p91"/>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83" name="Google Shape;883;p91"/>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1886250" y="1105650"/>
            <a:ext cx="53715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Section header 6">
  <p:cSld name="CUSTOM_1_1_1_1_1_1_2_1_1_1_1_1_1_1_1_1_1_1_1_1_1">
    <p:bg>
      <p:bgPr>
        <a:blipFill>
          <a:blip r:embed="rId2"/>
          <a:stretch>
            <a:fillRect/>
          </a:stretch>
        </a:blipFill>
        <a:effectLst/>
      </p:bgPr>
    </p:bg>
    <p:spTree>
      <p:nvGrpSpPr>
        <p:cNvPr id="1" name="Shape 884"/>
        <p:cNvGrpSpPr/>
        <p:nvPr/>
      </p:nvGrpSpPr>
      <p:grpSpPr>
        <a:xfrm>
          <a:off x="0" y="0"/>
          <a:ext cx="0" cy="0"/>
          <a:chOff x="0" y="0"/>
          <a:chExt cx="0" cy="0"/>
        </a:xfrm>
      </p:grpSpPr>
      <p:sp>
        <p:nvSpPr>
          <p:cNvPr id="885" name="Google Shape;885;p92"/>
          <p:cNvSpPr/>
          <p:nvPr/>
        </p:nvSpPr>
        <p:spPr>
          <a:xfrm>
            <a:off x="-74909" y="2384491"/>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F7E5B7">
              <a:alpha val="52679"/>
            </a:srgbClr>
          </a:solidFill>
          <a:ln>
            <a:noFill/>
          </a:ln>
        </p:spPr>
      </p:sp>
      <p:sp>
        <p:nvSpPr>
          <p:cNvPr id="886" name="Google Shape;886;p92"/>
          <p:cNvSpPr/>
          <p:nvPr/>
        </p:nvSpPr>
        <p:spPr>
          <a:xfrm>
            <a:off x="1672891" y="-62416"/>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887" name="Google Shape;887;p92"/>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
        <p:nvSpPr>
          <p:cNvPr id="888" name="Google Shape;888;p92"/>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92"/>
          <p:cNvSpPr txBox="1">
            <a:spLocks noGrp="1"/>
          </p:cNvSpPr>
          <p:nvPr>
            <p:ph type="title"/>
          </p:nvPr>
        </p:nvSpPr>
        <p:spPr>
          <a:xfrm>
            <a:off x="3150162" y="2536338"/>
            <a:ext cx="2843700" cy="108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90" name="Google Shape;890;p92"/>
          <p:cNvSpPr txBox="1">
            <a:spLocks noGrp="1"/>
          </p:cNvSpPr>
          <p:nvPr>
            <p:ph type="title" idx="2" hasCustomPrompt="1"/>
          </p:nvPr>
        </p:nvSpPr>
        <p:spPr>
          <a:xfrm>
            <a:off x="3150226" y="1104400"/>
            <a:ext cx="2843700" cy="126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91" name="Google Shape;891;p92"/>
          <p:cNvSpPr txBox="1">
            <a:spLocks noGrp="1"/>
          </p:cNvSpPr>
          <p:nvPr>
            <p:ph type="subTitle" idx="1"/>
          </p:nvPr>
        </p:nvSpPr>
        <p:spPr>
          <a:xfrm>
            <a:off x="3150162" y="3791875"/>
            <a:ext cx="28437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92" name="Google Shape;892;p92"/>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893" name="Google Shape;893;p92"/>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894" name="Google Shape;894;p92"/>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Section header 7">
  <p:cSld name="CUSTOM_1_1_1_1_1_1_2_1_1_1_1_1_1_1_1_1_1_1_1_1_1_1">
    <p:bg>
      <p:bgPr>
        <a:blipFill>
          <a:blip r:embed="rId2"/>
          <a:stretch>
            <a:fillRect/>
          </a:stretch>
        </a:blipFill>
        <a:effectLst/>
      </p:bgPr>
    </p:bg>
    <p:spTree>
      <p:nvGrpSpPr>
        <p:cNvPr id="1" name="Shape 895"/>
        <p:cNvGrpSpPr/>
        <p:nvPr/>
      </p:nvGrpSpPr>
      <p:grpSpPr>
        <a:xfrm>
          <a:off x="0" y="0"/>
          <a:ext cx="0" cy="0"/>
          <a:chOff x="0" y="0"/>
          <a:chExt cx="0" cy="0"/>
        </a:xfrm>
      </p:grpSpPr>
      <p:sp>
        <p:nvSpPr>
          <p:cNvPr id="896" name="Google Shape;896;p93"/>
          <p:cNvSpPr/>
          <p:nvPr/>
        </p:nvSpPr>
        <p:spPr>
          <a:xfrm>
            <a:off x="4278625" y="3457200"/>
            <a:ext cx="4110775" cy="1867125"/>
          </a:xfrm>
          <a:custGeom>
            <a:avLst/>
            <a:gdLst/>
            <a:ahLst/>
            <a:cxnLst/>
            <a:rect l="l" t="t" r="r" b="b"/>
            <a:pathLst>
              <a:path w="164431" h="74685" extrusionOk="0">
                <a:moveTo>
                  <a:pt x="164431" y="74685"/>
                </a:moveTo>
                <a:lnTo>
                  <a:pt x="0" y="74685"/>
                </a:lnTo>
                <a:lnTo>
                  <a:pt x="43119" y="0"/>
                </a:lnTo>
                <a:lnTo>
                  <a:pt x="74588" y="8432"/>
                </a:lnTo>
                <a:lnTo>
                  <a:pt x="130278" y="51660"/>
                </a:lnTo>
                <a:close/>
              </a:path>
            </a:pathLst>
          </a:custGeom>
          <a:solidFill>
            <a:srgbClr val="9EDDEF">
              <a:alpha val="29460"/>
            </a:srgbClr>
          </a:solidFill>
          <a:ln>
            <a:noFill/>
          </a:ln>
        </p:spPr>
      </p:sp>
      <p:sp>
        <p:nvSpPr>
          <p:cNvPr id="897" name="Google Shape;897;p93"/>
          <p:cNvSpPr/>
          <p:nvPr/>
        </p:nvSpPr>
        <p:spPr>
          <a:xfrm>
            <a:off x="-227861"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898" name="Google Shape;898;p93"/>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
        <p:nvSpPr>
          <p:cNvPr id="899" name="Google Shape;899;p93"/>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93"/>
          <p:cNvSpPr txBox="1">
            <a:spLocks noGrp="1"/>
          </p:cNvSpPr>
          <p:nvPr>
            <p:ph type="title"/>
          </p:nvPr>
        </p:nvSpPr>
        <p:spPr>
          <a:xfrm>
            <a:off x="3024350" y="2536338"/>
            <a:ext cx="3095400" cy="108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1" name="Google Shape;901;p93"/>
          <p:cNvSpPr txBox="1">
            <a:spLocks noGrp="1"/>
          </p:cNvSpPr>
          <p:nvPr>
            <p:ph type="title" idx="2" hasCustomPrompt="1"/>
          </p:nvPr>
        </p:nvSpPr>
        <p:spPr>
          <a:xfrm>
            <a:off x="3024420" y="1104400"/>
            <a:ext cx="3095400" cy="126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02" name="Google Shape;902;p93"/>
          <p:cNvSpPr txBox="1">
            <a:spLocks noGrp="1"/>
          </p:cNvSpPr>
          <p:nvPr>
            <p:ph type="subTitle" idx="1"/>
          </p:nvPr>
        </p:nvSpPr>
        <p:spPr>
          <a:xfrm>
            <a:off x="3024350" y="3791875"/>
            <a:ext cx="30954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03" name="Google Shape;903;p93"/>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904" name="Google Shape;904;p93"/>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05" name="Google Shape;905;p93"/>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Section header 8">
  <p:cSld name="CUSTOM_1_1_1_1_1_1_2_1_1_1_1_1_1_1_1_1_1_1_1_1_1_1_1">
    <p:bg>
      <p:bgPr>
        <a:blipFill>
          <a:blip r:embed="rId2"/>
          <a:stretch>
            <a:fillRect/>
          </a:stretch>
        </a:blipFill>
        <a:effectLst/>
      </p:bgPr>
    </p:bg>
    <p:spTree>
      <p:nvGrpSpPr>
        <p:cNvPr id="1" name="Shape 906"/>
        <p:cNvGrpSpPr/>
        <p:nvPr/>
      </p:nvGrpSpPr>
      <p:grpSpPr>
        <a:xfrm>
          <a:off x="0" y="0"/>
          <a:ext cx="0" cy="0"/>
          <a:chOff x="0" y="0"/>
          <a:chExt cx="0" cy="0"/>
        </a:xfrm>
      </p:grpSpPr>
      <p:sp>
        <p:nvSpPr>
          <p:cNvPr id="907" name="Google Shape;907;p94"/>
          <p:cNvSpPr/>
          <p:nvPr/>
        </p:nvSpPr>
        <p:spPr>
          <a:xfrm flipH="1">
            <a:off x="636700" y="-212225"/>
            <a:ext cx="8614100" cy="5530500"/>
          </a:xfrm>
          <a:custGeom>
            <a:avLst/>
            <a:gdLst/>
            <a:ahLst/>
            <a:cxnLst/>
            <a:rect l="l" t="t" r="r" b="b"/>
            <a:pathLst>
              <a:path w="344564" h="221220" extrusionOk="0">
                <a:moveTo>
                  <a:pt x="128837" y="0"/>
                </a:moveTo>
                <a:lnTo>
                  <a:pt x="0" y="0"/>
                </a:lnTo>
                <a:lnTo>
                  <a:pt x="0" y="118350"/>
                </a:lnTo>
                <a:lnTo>
                  <a:pt x="178774" y="112358"/>
                </a:lnTo>
                <a:lnTo>
                  <a:pt x="344564" y="221220"/>
                </a:lnTo>
                <a:lnTo>
                  <a:pt x="243692" y="56428"/>
                </a:lnTo>
                <a:close/>
              </a:path>
            </a:pathLst>
          </a:custGeom>
          <a:solidFill>
            <a:srgbClr val="F7E5B7">
              <a:alpha val="52679"/>
            </a:srgbClr>
          </a:solidFill>
          <a:ln>
            <a:noFill/>
          </a:ln>
        </p:spPr>
      </p:sp>
      <p:sp>
        <p:nvSpPr>
          <p:cNvPr id="908" name="Google Shape;908;p94"/>
          <p:cNvSpPr/>
          <p:nvPr/>
        </p:nvSpPr>
        <p:spPr>
          <a:xfrm flipH="1">
            <a:off x="1816614" y="-199750"/>
            <a:ext cx="4203083" cy="1398225"/>
          </a:xfrm>
          <a:custGeom>
            <a:avLst/>
            <a:gdLst/>
            <a:ahLst/>
            <a:cxnLst/>
            <a:rect l="l" t="t" r="r" b="b"/>
            <a:pathLst>
              <a:path w="166789" h="55929" extrusionOk="0">
                <a:moveTo>
                  <a:pt x="0" y="0"/>
                </a:moveTo>
                <a:lnTo>
                  <a:pt x="166789" y="0"/>
                </a:lnTo>
                <a:lnTo>
                  <a:pt x="114355" y="55929"/>
                </a:lnTo>
                <a:close/>
              </a:path>
            </a:pathLst>
          </a:custGeom>
          <a:solidFill>
            <a:srgbClr val="96B3C1">
              <a:alpha val="38840"/>
            </a:srgbClr>
          </a:solidFill>
          <a:ln>
            <a:noFill/>
          </a:ln>
        </p:spPr>
      </p:sp>
      <p:sp>
        <p:nvSpPr>
          <p:cNvPr id="909" name="Google Shape;909;p94"/>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
        <p:nvSpPr>
          <p:cNvPr id="910" name="Google Shape;910;p94"/>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94"/>
          <p:cNvSpPr txBox="1">
            <a:spLocks noGrp="1"/>
          </p:cNvSpPr>
          <p:nvPr>
            <p:ph type="title"/>
          </p:nvPr>
        </p:nvSpPr>
        <p:spPr>
          <a:xfrm>
            <a:off x="4416625" y="2536338"/>
            <a:ext cx="4014000" cy="108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12" name="Google Shape;912;p94"/>
          <p:cNvSpPr txBox="1">
            <a:spLocks noGrp="1"/>
          </p:cNvSpPr>
          <p:nvPr>
            <p:ph type="title" idx="2" hasCustomPrompt="1"/>
          </p:nvPr>
        </p:nvSpPr>
        <p:spPr>
          <a:xfrm>
            <a:off x="4416715" y="1104400"/>
            <a:ext cx="4014000" cy="126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3" name="Google Shape;913;p94"/>
          <p:cNvSpPr txBox="1">
            <a:spLocks noGrp="1"/>
          </p:cNvSpPr>
          <p:nvPr>
            <p:ph type="subTitle" idx="1"/>
          </p:nvPr>
        </p:nvSpPr>
        <p:spPr>
          <a:xfrm>
            <a:off x="4416625" y="3791875"/>
            <a:ext cx="40140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14" name="Google Shape;914;p94"/>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915" name="Google Shape;915;p94"/>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16" name="Google Shape;916;p94"/>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Section header 9">
  <p:cSld name="CUSTOM_1_1_1_1_1_1_2_1_1_1_1_1_1_1_1_1_1_1_1_1_1_1_1_1">
    <p:bg>
      <p:bgPr>
        <a:blipFill>
          <a:blip r:embed="rId2"/>
          <a:stretch>
            <a:fillRect/>
          </a:stretch>
        </a:blipFill>
        <a:effectLst/>
      </p:bgPr>
    </p:bg>
    <p:spTree>
      <p:nvGrpSpPr>
        <p:cNvPr id="1" name="Shape 917"/>
        <p:cNvGrpSpPr/>
        <p:nvPr/>
      </p:nvGrpSpPr>
      <p:grpSpPr>
        <a:xfrm>
          <a:off x="0" y="0"/>
          <a:ext cx="0" cy="0"/>
          <a:chOff x="0" y="0"/>
          <a:chExt cx="0" cy="0"/>
        </a:xfrm>
      </p:grpSpPr>
      <p:sp>
        <p:nvSpPr>
          <p:cNvPr id="918" name="Google Shape;918;p95"/>
          <p:cNvSpPr/>
          <p:nvPr/>
        </p:nvSpPr>
        <p:spPr>
          <a:xfrm rot="10800000" flipH="1">
            <a:off x="-74900" y="1635441"/>
            <a:ext cx="4144750" cy="3620425"/>
          </a:xfrm>
          <a:custGeom>
            <a:avLst/>
            <a:gdLst/>
            <a:ahLst/>
            <a:cxnLst/>
            <a:rect l="l" t="t" r="r" b="b"/>
            <a:pathLst>
              <a:path w="165790" h="144817" extrusionOk="0">
                <a:moveTo>
                  <a:pt x="0" y="0"/>
                </a:moveTo>
                <a:lnTo>
                  <a:pt x="0" y="144817"/>
                </a:lnTo>
                <a:lnTo>
                  <a:pt x="165790" y="98375"/>
                </a:lnTo>
                <a:lnTo>
                  <a:pt x="69911" y="0"/>
                </a:lnTo>
                <a:close/>
              </a:path>
            </a:pathLst>
          </a:custGeom>
          <a:solidFill>
            <a:srgbClr val="F7E5B7">
              <a:alpha val="52679"/>
            </a:srgbClr>
          </a:solidFill>
          <a:ln>
            <a:noFill/>
          </a:ln>
        </p:spPr>
      </p:sp>
      <p:sp>
        <p:nvSpPr>
          <p:cNvPr id="919" name="Google Shape;919;p95"/>
          <p:cNvSpPr/>
          <p:nvPr/>
        </p:nvSpPr>
        <p:spPr>
          <a:xfrm rot="10800000" flipH="1">
            <a:off x="-74909" y="-74900"/>
            <a:ext cx="9388150" cy="2871375"/>
          </a:xfrm>
          <a:custGeom>
            <a:avLst/>
            <a:gdLst/>
            <a:ahLst/>
            <a:cxnLst/>
            <a:rect l="l" t="t" r="r" b="b"/>
            <a:pathLst>
              <a:path w="375526" h="114855" extrusionOk="0">
                <a:moveTo>
                  <a:pt x="0" y="46441"/>
                </a:moveTo>
                <a:lnTo>
                  <a:pt x="0" y="114855"/>
                </a:lnTo>
                <a:lnTo>
                  <a:pt x="375526" y="114855"/>
                </a:lnTo>
                <a:lnTo>
                  <a:pt x="165791" y="0"/>
                </a:lnTo>
                <a:close/>
              </a:path>
            </a:pathLst>
          </a:custGeom>
          <a:solidFill>
            <a:srgbClr val="96B3C1">
              <a:alpha val="38840"/>
            </a:srgbClr>
          </a:solidFill>
          <a:ln>
            <a:noFill/>
          </a:ln>
        </p:spPr>
      </p:sp>
      <p:sp>
        <p:nvSpPr>
          <p:cNvPr id="920" name="Google Shape;920;p95"/>
          <p:cNvSpPr/>
          <p:nvPr/>
        </p:nvSpPr>
        <p:spPr>
          <a:xfrm rot="10800000" flipH="1">
            <a:off x="1672891" y="1385757"/>
            <a:ext cx="7602875" cy="3857625"/>
          </a:xfrm>
          <a:custGeom>
            <a:avLst/>
            <a:gdLst/>
            <a:ahLst/>
            <a:cxnLst/>
            <a:rect l="l" t="t" r="r" b="b"/>
            <a:pathLst>
              <a:path w="304115" h="154305" extrusionOk="0">
                <a:moveTo>
                  <a:pt x="0" y="0"/>
                </a:moveTo>
                <a:lnTo>
                  <a:pt x="304115" y="0"/>
                </a:lnTo>
                <a:lnTo>
                  <a:pt x="198249" y="154305"/>
                </a:lnTo>
                <a:lnTo>
                  <a:pt x="96378" y="98375"/>
                </a:lnTo>
                <a:close/>
              </a:path>
            </a:pathLst>
          </a:custGeom>
          <a:solidFill>
            <a:srgbClr val="9EDDEF">
              <a:alpha val="29460"/>
            </a:srgbClr>
          </a:solidFill>
          <a:ln>
            <a:noFill/>
          </a:ln>
        </p:spPr>
      </p:sp>
      <p:sp>
        <p:nvSpPr>
          <p:cNvPr id="921" name="Google Shape;921;p95"/>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95"/>
          <p:cNvSpPr txBox="1">
            <a:spLocks noGrp="1"/>
          </p:cNvSpPr>
          <p:nvPr>
            <p:ph type="title"/>
          </p:nvPr>
        </p:nvSpPr>
        <p:spPr>
          <a:xfrm>
            <a:off x="811150" y="2524950"/>
            <a:ext cx="4014000" cy="108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23" name="Google Shape;923;p95"/>
          <p:cNvSpPr txBox="1">
            <a:spLocks noGrp="1"/>
          </p:cNvSpPr>
          <p:nvPr>
            <p:ph type="title" idx="2" hasCustomPrompt="1"/>
          </p:nvPr>
        </p:nvSpPr>
        <p:spPr>
          <a:xfrm>
            <a:off x="811240" y="1093013"/>
            <a:ext cx="4014000" cy="126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24" name="Google Shape;924;p95"/>
          <p:cNvSpPr txBox="1">
            <a:spLocks noGrp="1"/>
          </p:cNvSpPr>
          <p:nvPr>
            <p:ph type="subTitle" idx="1"/>
          </p:nvPr>
        </p:nvSpPr>
        <p:spPr>
          <a:xfrm>
            <a:off x="811150" y="3780488"/>
            <a:ext cx="4014000" cy="37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25" name="Google Shape;925;p95"/>
          <p:cNvSpPr txBox="1">
            <a:spLocks noGrp="1"/>
          </p:cNvSpPr>
          <p:nvPr>
            <p:ph type="subTitle" idx="3"/>
          </p:nvPr>
        </p:nvSpPr>
        <p:spPr>
          <a:xfrm>
            <a:off x="713225" y="539500"/>
            <a:ext cx="946500" cy="56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2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926" name="Google Shape;926;p95"/>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27" name="Google Shape;927;p95"/>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Title and two columns 1">
  <p:cSld name="CUSTOM_3">
    <p:bg>
      <p:bgPr>
        <a:blipFill>
          <a:blip r:embed="rId2"/>
          <a:stretch>
            <a:fillRect/>
          </a:stretch>
        </a:blipFill>
        <a:effectLst/>
      </p:bgPr>
    </p:bg>
    <p:spTree>
      <p:nvGrpSpPr>
        <p:cNvPr id="1" name="Shape 928"/>
        <p:cNvGrpSpPr/>
        <p:nvPr/>
      </p:nvGrpSpPr>
      <p:grpSpPr>
        <a:xfrm>
          <a:off x="0" y="0"/>
          <a:ext cx="0" cy="0"/>
          <a:chOff x="0" y="0"/>
          <a:chExt cx="0" cy="0"/>
        </a:xfrm>
      </p:grpSpPr>
      <p:grpSp>
        <p:nvGrpSpPr>
          <p:cNvPr id="929" name="Google Shape;929;p96"/>
          <p:cNvGrpSpPr/>
          <p:nvPr/>
        </p:nvGrpSpPr>
        <p:grpSpPr>
          <a:xfrm>
            <a:off x="-149800" y="-124843"/>
            <a:ext cx="9363150" cy="5430643"/>
            <a:chOff x="-149800" y="-124843"/>
            <a:chExt cx="9363150" cy="5430643"/>
          </a:xfrm>
        </p:grpSpPr>
        <p:sp>
          <p:nvSpPr>
            <p:cNvPr id="930" name="Google Shape;930;p96"/>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931" name="Google Shape;931;p96"/>
            <p:cNvSpPr/>
            <p:nvPr/>
          </p:nvSpPr>
          <p:spPr>
            <a:xfrm>
              <a:off x="-149800" y="1164482"/>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932" name="Google Shape;932;p96"/>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9EDDEF">
                <a:alpha val="29460"/>
              </a:srgbClr>
            </a:solidFill>
            <a:ln>
              <a:noFill/>
            </a:ln>
          </p:spPr>
        </p:sp>
        <p:sp>
          <p:nvSpPr>
            <p:cNvPr id="933" name="Google Shape;933;p96"/>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6B3C1">
                <a:alpha val="38840"/>
              </a:srgbClr>
            </a:solidFill>
            <a:ln>
              <a:noFill/>
            </a:ln>
          </p:spPr>
        </p:sp>
      </p:grpSp>
      <p:sp>
        <p:nvSpPr>
          <p:cNvPr id="934" name="Google Shape;934;p96"/>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96"/>
          <p:cNvSpPr txBox="1">
            <a:spLocks noGrp="1"/>
          </p:cNvSpPr>
          <p:nvPr>
            <p:ph type="subTitle" idx="1"/>
          </p:nvPr>
        </p:nvSpPr>
        <p:spPr>
          <a:xfrm>
            <a:off x="1367325" y="3680301"/>
            <a:ext cx="3100800" cy="64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6" name="Google Shape;936;p96"/>
          <p:cNvSpPr txBox="1">
            <a:spLocks noGrp="1"/>
          </p:cNvSpPr>
          <p:nvPr>
            <p:ph type="subTitle" idx="2"/>
          </p:nvPr>
        </p:nvSpPr>
        <p:spPr>
          <a:xfrm>
            <a:off x="4675875" y="3680301"/>
            <a:ext cx="3100800" cy="64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panose="00000600000000000000"/>
                <a:ea typeface="Barlow" panose="00000600000000000000"/>
                <a:cs typeface="Barlow" panose="00000600000000000000"/>
                <a:sym typeface="Barlow" panose="00000600000000000000"/>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37" name="Google Shape;937;p96"/>
          <p:cNvSpPr txBox="1">
            <a:spLocks noGrp="1"/>
          </p:cNvSpPr>
          <p:nvPr>
            <p:ph type="title"/>
          </p:nvPr>
        </p:nvSpPr>
        <p:spPr>
          <a:xfrm>
            <a:off x="1371550" y="3400650"/>
            <a:ext cx="31008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solidFill>
                  <a:schemeClr val="accent1"/>
                </a:solidFill>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938" name="Google Shape;938;p96"/>
          <p:cNvSpPr txBox="1">
            <a:spLocks noGrp="1"/>
          </p:cNvSpPr>
          <p:nvPr>
            <p:ph type="title" idx="3"/>
          </p:nvPr>
        </p:nvSpPr>
        <p:spPr>
          <a:xfrm>
            <a:off x="4675875" y="3400650"/>
            <a:ext cx="31008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panose="00000606000000000000"/>
              <a:buNone/>
              <a:defRPr sz="2000">
                <a:solidFill>
                  <a:schemeClr val="accent1"/>
                </a:solidFill>
              </a:defRPr>
            </a:lvl1pPr>
            <a:lvl2pPr lvl="1"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2pPr>
            <a:lvl3pPr lvl="2"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3pPr>
            <a:lvl4pPr lvl="3"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4pPr>
            <a:lvl5pPr lvl="4"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5pPr>
            <a:lvl6pPr lvl="5"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6pPr>
            <a:lvl7pPr lvl="6"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7pPr>
            <a:lvl8pPr lvl="7"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8pPr>
            <a:lvl9pPr lvl="8" algn="ctr" rtl="0">
              <a:spcBef>
                <a:spcPts val="0"/>
              </a:spcBef>
              <a:spcAft>
                <a:spcPts val="0"/>
              </a:spcAft>
              <a:buSzPts val="3600"/>
              <a:buFont typeface="Barlow Condensed" panose="00000606000000000000"/>
              <a:buNone/>
              <a:defRPr sz="3600">
                <a:latin typeface="Barlow Condensed" panose="00000606000000000000"/>
                <a:ea typeface="Barlow Condensed" panose="00000606000000000000"/>
                <a:cs typeface="Barlow Condensed" panose="00000606000000000000"/>
                <a:sym typeface="Barlow Condensed" panose="00000606000000000000"/>
              </a:defRPr>
            </a:lvl9pPr>
          </a:lstStyle>
          <a:p>
            <a:endParaRPr/>
          </a:p>
        </p:txBody>
      </p:sp>
      <p:sp>
        <p:nvSpPr>
          <p:cNvPr id="939" name="Google Shape;939;p96"/>
          <p:cNvSpPr txBox="1">
            <a:spLocks noGrp="1"/>
          </p:cNvSpPr>
          <p:nvPr>
            <p:ph type="title" idx="4"/>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solidFill>
                  <a:schemeClr val="dk1"/>
                </a:solidFill>
              </a:defRPr>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a:endParaRPr/>
          </a:p>
        </p:txBody>
      </p:sp>
      <p:cxnSp>
        <p:nvCxnSpPr>
          <p:cNvPr id="940" name="Google Shape;940;p96"/>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41" name="Google Shape;941;p96"/>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and one column 2">
  <p:cSld name="CUSTOM_19">
    <p:bg>
      <p:bgPr>
        <a:blipFill>
          <a:blip r:embed="rId2"/>
          <a:stretch>
            <a:fillRect/>
          </a:stretch>
        </a:blipFill>
        <a:effectLst/>
      </p:bgPr>
    </p:bg>
    <p:spTree>
      <p:nvGrpSpPr>
        <p:cNvPr id="1" name="Shape 942"/>
        <p:cNvGrpSpPr/>
        <p:nvPr/>
      </p:nvGrpSpPr>
      <p:grpSpPr>
        <a:xfrm>
          <a:off x="0" y="0"/>
          <a:ext cx="0" cy="0"/>
          <a:chOff x="0" y="0"/>
          <a:chExt cx="0" cy="0"/>
        </a:xfrm>
      </p:grpSpPr>
      <p:sp>
        <p:nvSpPr>
          <p:cNvPr id="943" name="Google Shape;943;p97"/>
          <p:cNvSpPr/>
          <p:nvPr/>
        </p:nvSpPr>
        <p:spPr>
          <a:xfrm rot="10800000">
            <a:off x="1791252" y="3021182"/>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595959">
              <a:alpha val="16960"/>
            </a:srgbClr>
          </a:solidFill>
          <a:ln>
            <a:noFill/>
          </a:ln>
        </p:spPr>
      </p:sp>
      <p:sp>
        <p:nvSpPr>
          <p:cNvPr id="944" name="Google Shape;944;p97"/>
          <p:cNvSpPr/>
          <p:nvPr/>
        </p:nvSpPr>
        <p:spPr>
          <a:xfrm rot="10800000">
            <a:off x="3710841" y="-90416"/>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F7E5B7">
              <a:alpha val="52679"/>
            </a:srgbClr>
          </a:solidFill>
          <a:ln>
            <a:noFill/>
          </a:ln>
        </p:spPr>
      </p:sp>
      <p:sp>
        <p:nvSpPr>
          <p:cNvPr id="945" name="Google Shape;945;p97"/>
          <p:cNvSpPr/>
          <p:nvPr/>
        </p:nvSpPr>
        <p:spPr>
          <a:xfrm>
            <a:off x="-137325" y="961300"/>
            <a:ext cx="3731225" cy="4344500"/>
          </a:xfrm>
          <a:custGeom>
            <a:avLst/>
            <a:gdLst/>
            <a:ahLst/>
            <a:cxnLst/>
            <a:rect l="l" t="t" r="r" b="b"/>
            <a:pathLst>
              <a:path w="149249" h="173780" extrusionOk="0">
                <a:moveTo>
                  <a:pt x="96194" y="167653"/>
                </a:moveTo>
                <a:lnTo>
                  <a:pt x="0" y="173780"/>
                </a:lnTo>
                <a:lnTo>
                  <a:pt x="0" y="0"/>
                </a:lnTo>
                <a:lnTo>
                  <a:pt x="149249" y="151328"/>
                </a:lnTo>
                <a:close/>
              </a:path>
            </a:pathLst>
          </a:custGeom>
          <a:solidFill>
            <a:srgbClr val="9EDDEF">
              <a:alpha val="29460"/>
            </a:srgbClr>
          </a:solidFill>
          <a:ln>
            <a:noFill/>
          </a:ln>
        </p:spPr>
      </p:sp>
      <p:sp>
        <p:nvSpPr>
          <p:cNvPr id="946" name="Google Shape;946;p97"/>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97"/>
          <p:cNvSpPr txBox="1">
            <a:spLocks noGrp="1"/>
          </p:cNvSpPr>
          <p:nvPr>
            <p:ph type="body" idx="1"/>
          </p:nvPr>
        </p:nvSpPr>
        <p:spPr>
          <a:xfrm>
            <a:off x="2078825" y="3802375"/>
            <a:ext cx="5229300" cy="669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atin typeface="Barlow" panose="00000600000000000000"/>
                <a:ea typeface="Barlow" panose="00000600000000000000"/>
                <a:cs typeface="Barlow" panose="00000600000000000000"/>
                <a:sym typeface="Barlow" panose="00000600000000000000"/>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cxnSp>
        <p:nvCxnSpPr>
          <p:cNvPr id="948" name="Google Shape;948;p97"/>
          <p:cNvCxnSpPr/>
          <p:nvPr/>
        </p:nvCxnSpPr>
        <p:spPr>
          <a:xfrm>
            <a:off x="4426663" y="606925"/>
            <a:ext cx="290700" cy="0"/>
          </a:xfrm>
          <a:prstGeom prst="straightConnector1">
            <a:avLst/>
          </a:prstGeom>
          <a:noFill/>
          <a:ln w="19050" cap="flat" cmpd="sng">
            <a:solidFill>
              <a:schemeClr val="accent2"/>
            </a:solidFill>
            <a:prstDash val="solid"/>
            <a:round/>
            <a:headEnd type="none" w="med" len="med"/>
            <a:tailEnd type="none" w="med" len="med"/>
          </a:ln>
        </p:spPr>
      </p:cxnSp>
      <p:sp>
        <p:nvSpPr>
          <p:cNvPr id="949" name="Google Shape;949;p97"/>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950" name="Google Shape;950;p97"/>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51" name="Google Shape;951;p97"/>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hanks">
  <p:cSld name="CUSTOM_18">
    <p:bg>
      <p:bgPr>
        <a:blipFill>
          <a:blip r:embed="rId2"/>
          <a:stretch>
            <a:fillRect/>
          </a:stretch>
        </a:blipFill>
        <a:effectLst/>
      </p:bgPr>
    </p:bg>
    <p:spTree>
      <p:nvGrpSpPr>
        <p:cNvPr id="1" name="Shape 952"/>
        <p:cNvGrpSpPr/>
        <p:nvPr/>
      </p:nvGrpSpPr>
      <p:grpSpPr>
        <a:xfrm>
          <a:off x="0" y="0"/>
          <a:ext cx="0" cy="0"/>
          <a:chOff x="0" y="0"/>
          <a:chExt cx="0" cy="0"/>
        </a:xfrm>
      </p:grpSpPr>
      <p:grpSp>
        <p:nvGrpSpPr>
          <p:cNvPr id="953" name="Google Shape;953;p98"/>
          <p:cNvGrpSpPr/>
          <p:nvPr/>
        </p:nvGrpSpPr>
        <p:grpSpPr>
          <a:xfrm>
            <a:off x="-152625" y="-124843"/>
            <a:ext cx="9355008" cy="5419676"/>
            <a:chOff x="-152625" y="-124843"/>
            <a:chExt cx="9355008" cy="5419676"/>
          </a:xfrm>
        </p:grpSpPr>
        <p:sp>
          <p:nvSpPr>
            <p:cNvPr id="954" name="Google Shape;954;p98"/>
            <p:cNvSpPr/>
            <p:nvPr/>
          </p:nvSpPr>
          <p:spPr>
            <a:xfrm>
              <a:off x="-149800" y="-112350"/>
              <a:ext cx="7428100" cy="2272125"/>
            </a:xfrm>
            <a:custGeom>
              <a:avLst/>
              <a:gdLst/>
              <a:ahLst/>
              <a:cxnLst/>
              <a:rect l="l" t="t" r="r" b="b"/>
              <a:pathLst>
                <a:path w="297124" h="90885" extrusionOk="0">
                  <a:moveTo>
                    <a:pt x="0" y="90885"/>
                  </a:moveTo>
                  <a:lnTo>
                    <a:pt x="0" y="80897"/>
                  </a:lnTo>
                  <a:lnTo>
                    <a:pt x="0" y="0"/>
                  </a:lnTo>
                  <a:lnTo>
                    <a:pt x="297124" y="0"/>
                  </a:lnTo>
                  <a:close/>
                </a:path>
              </a:pathLst>
            </a:custGeom>
            <a:solidFill>
              <a:srgbClr val="F7E5B7">
                <a:alpha val="52679"/>
              </a:srgbClr>
            </a:solidFill>
            <a:ln>
              <a:noFill/>
            </a:ln>
          </p:spPr>
        </p:sp>
        <p:sp>
          <p:nvSpPr>
            <p:cNvPr id="955" name="Google Shape;955;p98"/>
            <p:cNvSpPr/>
            <p:nvPr/>
          </p:nvSpPr>
          <p:spPr>
            <a:xfrm>
              <a:off x="-152625" y="1148825"/>
              <a:ext cx="5483400" cy="4144475"/>
            </a:xfrm>
            <a:custGeom>
              <a:avLst/>
              <a:gdLst/>
              <a:ahLst/>
              <a:cxnLst/>
              <a:rect l="l" t="t" r="r" b="b"/>
              <a:pathLst>
                <a:path w="219336" h="165779" extrusionOk="0">
                  <a:moveTo>
                    <a:pt x="0" y="40581"/>
                  </a:moveTo>
                  <a:lnTo>
                    <a:pt x="113" y="165779"/>
                  </a:lnTo>
                  <a:lnTo>
                    <a:pt x="219336" y="165779"/>
                  </a:lnTo>
                  <a:lnTo>
                    <a:pt x="125233" y="0"/>
                  </a:lnTo>
                  <a:close/>
                </a:path>
              </a:pathLst>
            </a:custGeom>
            <a:solidFill>
              <a:srgbClr val="96B3C1">
                <a:alpha val="38840"/>
              </a:srgbClr>
            </a:solidFill>
            <a:ln>
              <a:noFill/>
            </a:ln>
          </p:spPr>
        </p:sp>
        <p:sp>
          <p:nvSpPr>
            <p:cNvPr id="956" name="Google Shape;956;p98"/>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957" name="Google Shape;957;p98"/>
            <p:cNvSpPr/>
            <p:nvPr/>
          </p:nvSpPr>
          <p:spPr>
            <a:xfrm>
              <a:off x="2972758" y="401008"/>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958" name="Google Shape;958;p98"/>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98"/>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0" name="Google Shape;960;p98"/>
          <p:cNvSpPr txBox="1">
            <a:spLocks noGrp="1"/>
          </p:cNvSpPr>
          <p:nvPr>
            <p:ph type="body" idx="1"/>
          </p:nvPr>
        </p:nvSpPr>
        <p:spPr>
          <a:xfrm>
            <a:off x="3068250" y="1958371"/>
            <a:ext cx="3007500" cy="1224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rgbClr val="1D262D"/>
              </a:buClr>
              <a:buSzPts val="1200"/>
              <a:buChar char="●"/>
              <a:defRPr sz="1400">
                <a:solidFill>
                  <a:srgbClr val="1D262D"/>
                </a:solidFill>
              </a:defRPr>
            </a:lvl1pPr>
            <a:lvl2pPr marL="914400" lvl="1" indent="-304800" rtl="0">
              <a:spcBef>
                <a:spcPts val="1600"/>
              </a:spcBef>
              <a:spcAft>
                <a:spcPts val="0"/>
              </a:spcAft>
              <a:buClr>
                <a:srgbClr val="1D262D"/>
              </a:buClr>
              <a:buSzPts val="1200"/>
              <a:buChar char="○"/>
              <a:defRPr sz="1200">
                <a:solidFill>
                  <a:srgbClr val="1D262D"/>
                </a:solidFill>
              </a:defRPr>
            </a:lvl2pPr>
            <a:lvl3pPr marL="1371600" lvl="2" indent="-304800" rtl="0">
              <a:spcBef>
                <a:spcPts val="1600"/>
              </a:spcBef>
              <a:spcAft>
                <a:spcPts val="0"/>
              </a:spcAft>
              <a:buClr>
                <a:srgbClr val="1D262D"/>
              </a:buClr>
              <a:buSzPts val="1200"/>
              <a:buChar char="■"/>
              <a:defRPr sz="1200">
                <a:solidFill>
                  <a:srgbClr val="1D262D"/>
                </a:solidFill>
              </a:defRPr>
            </a:lvl3pPr>
            <a:lvl4pPr marL="1828800" lvl="3" indent="-304800" rtl="0">
              <a:spcBef>
                <a:spcPts val="1600"/>
              </a:spcBef>
              <a:spcAft>
                <a:spcPts val="0"/>
              </a:spcAft>
              <a:buClr>
                <a:srgbClr val="1D262D"/>
              </a:buClr>
              <a:buSzPts val="1200"/>
              <a:buChar char="●"/>
              <a:defRPr sz="1200">
                <a:solidFill>
                  <a:srgbClr val="1D262D"/>
                </a:solidFill>
              </a:defRPr>
            </a:lvl4pPr>
            <a:lvl5pPr marL="2286000" lvl="4" indent="-304800" rtl="0">
              <a:spcBef>
                <a:spcPts val="1600"/>
              </a:spcBef>
              <a:spcAft>
                <a:spcPts val="0"/>
              </a:spcAft>
              <a:buClr>
                <a:srgbClr val="1D262D"/>
              </a:buClr>
              <a:buSzPts val="1200"/>
              <a:buChar char="○"/>
              <a:defRPr sz="1200">
                <a:solidFill>
                  <a:srgbClr val="1D262D"/>
                </a:solidFill>
              </a:defRPr>
            </a:lvl5pPr>
            <a:lvl6pPr marL="2743200" lvl="5" indent="-304800" rtl="0">
              <a:spcBef>
                <a:spcPts val="1600"/>
              </a:spcBef>
              <a:spcAft>
                <a:spcPts val="0"/>
              </a:spcAft>
              <a:buClr>
                <a:srgbClr val="1D262D"/>
              </a:buClr>
              <a:buSzPts val="1200"/>
              <a:buChar char="■"/>
              <a:defRPr sz="1200">
                <a:solidFill>
                  <a:srgbClr val="1D262D"/>
                </a:solidFill>
              </a:defRPr>
            </a:lvl6pPr>
            <a:lvl7pPr marL="3200400" lvl="6" indent="-304800" rtl="0">
              <a:spcBef>
                <a:spcPts val="1600"/>
              </a:spcBef>
              <a:spcAft>
                <a:spcPts val="0"/>
              </a:spcAft>
              <a:buClr>
                <a:srgbClr val="1D262D"/>
              </a:buClr>
              <a:buSzPts val="1200"/>
              <a:buChar char="●"/>
              <a:defRPr sz="1200">
                <a:solidFill>
                  <a:srgbClr val="1D262D"/>
                </a:solidFill>
              </a:defRPr>
            </a:lvl7pPr>
            <a:lvl8pPr marL="3657600" lvl="7" indent="-304800" rtl="0">
              <a:spcBef>
                <a:spcPts val="1600"/>
              </a:spcBef>
              <a:spcAft>
                <a:spcPts val="0"/>
              </a:spcAft>
              <a:buClr>
                <a:srgbClr val="1D262D"/>
              </a:buClr>
              <a:buSzPts val="1200"/>
              <a:buChar char="○"/>
              <a:defRPr sz="1200">
                <a:solidFill>
                  <a:srgbClr val="1D262D"/>
                </a:solidFill>
              </a:defRPr>
            </a:lvl8pPr>
            <a:lvl9pPr marL="4114800" lvl="8" indent="-304800" rtl="0">
              <a:spcBef>
                <a:spcPts val="1600"/>
              </a:spcBef>
              <a:spcAft>
                <a:spcPts val="1600"/>
              </a:spcAft>
              <a:buClr>
                <a:srgbClr val="1D262D"/>
              </a:buClr>
              <a:buSzPts val="1200"/>
              <a:buChar char="■"/>
              <a:defRPr sz="1200">
                <a:solidFill>
                  <a:srgbClr val="1D262D"/>
                </a:solidFill>
              </a:defRPr>
            </a:lvl9pPr>
          </a:lstStyle>
          <a:p>
            <a:endParaRPr/>
          </a:p>
        </p:txBody>
      </p:sp>
      <p:sp>
        <p:nvSpPr>
          <p:cNvPr id="961" name="Google Shape;961;p98"/>
          <p:cNvSpPr txBox="1"/>
          <p:nvPr/>
        </p:nvSpPr>
        <p:spPr>
          <a:xfrm>
            <a:off x="2308225" y="3221200"/>
            <a:ext cx="45255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1100">
                <a:solidFill>
                  <a:schemeClr val="dk1"/>
                </a:solidFill>
                <a:latin typeface="Barlow" panose="00000600000000000000"/>
                <a:ea typeface="Barlow" panose="00000600000000000000"/>
                <a:cs typeface="Barlow" panose="00000600000000000000"/>
                <a:sym typeface="Barlow" panose="00000600000000000000"/>
              </a:rPr>
              <a:t>CREDITS: This presentation template was created by </a:t>
            </a:r>
            <a:r>
              <a:rPr lang="en-GB" sz="1100" b="1">
                <a:solidFill>
                  <a:schemeClr val="dk1"/>
                </a:solidFill>
                <a:uFill>
                  <a:noFill/>
                </a:uFill>
                <a:latin typeface="Barlow" panose="00000600000000000000"/>
                <a:ea typeface="Barlow" panose="00000600000000000000"/>
                <a:cs typeface="Barlow" panose="00000600000000000000"/>
                <a:sym typeface="Barlow" panose="00000600000000000000"/>
                <a:hlinkClick r:id="rId3"/>
              </a:rPr>
              <a:t>Slidesgo</a:t>
            </a:r>
            <a:r>
              <a:rPr lang="en-GB" sz="1100">
                <a:solidFill>
                  <a:schemeClr val="dk1"/>
                </a:solidFill>
                <a:latin typeface="Barlow" panose="00000600000000000000"/>
                <a:ea typeface="Barlow" panose="00000600000000000000"/>
                <a:cs typeface="Barlow" panose="00000600000000000000"/>
                <a:sym typeface="Barlow" panose="00000600000000000000"/>
              </a:rPr>
              <a:t>, and includes icons by </a:t>
            </a:r>
            <a:r>
              <a:rPr lang="en-GB" sz="1100" b="1">
                <a:solidFill>
                  <a:schemeClr val="dk1"/>
                </a:solidFill>
                <a:uFill>
                  <a:noFill/>
                </a:uFill>
                <a:latin typeface="Barlow" panose="00000600000000000000"/>
                <a:ea typeface="Barlow" panose="00000600000000000000"/>
                <a:cs typeface="Barlow" panose="00000600000000000000"/>
                <a:sym typeface="Barlow" panose="00000600000000000000"/>
                <a:hlinkClick r:id="rId4"/>
              </a:rPr>
              <a:t>Flaticon</a:t>
            </a:r>
            <a:r>
              <a:rPr lang="en-GB" sz="1100">
                <a:solidFill>
                  <a:schemeClr val="dk1"/>
                </a:solidFill>
                <a:latin typeface="Barlow" panose="00000600000000000000"/>
                <a:ea typeface="Barlow" panose="00000600000000000000"/>
                <a:cs typeface="Barlow" panose="00000600000000000000"/>
                <a:sym typeface="Barlow" panose="00000600000000000000"/>
              </a:rPr>
              <a:t>, and infographics &amp; images by </a:t>
            </a:r>
            <a:r>
              <a:rPr lang="en-GB" sz="1100" b="1">
                <a:solidFill>
                  <a:schemeClr val="dk1"/>
                </a:solidFill>
                <a:uFill>
                  <a:noFill/>
                </a:uFill>
                <a:latin typeface="Barlow" panose="00000600000000000000"/>
                <a:ea typeface="Barlow" panose="00000600000000000000"/>
                <a:cs typeface="Barlow" panose="00000600000000000000"/>
                <a:sym typeface="Barlow" panose="00000600000000000000"/>
                <a:hlinkClick r:id="rId5"/>
              </a:rPr>
              <a:t>Freepik</a:t>
            </a:r>
            <a:r>
              <a:rPr lang="en-GB" sz="1100">
                <a:solidFill>
                  <a:schemeClr val="dk1"/>
                </a:solidFill>
                <a:latin typeface="Barlow" panose="00000600000000000000"/>
                <a:ea typeface="Barlow" panose="00000600000000000000"/>
                <a:cs typeface="Barlow" panose="00000600000000000000"/>
                <a:sym typeface="Barlow" panose="00000600000000000000"/>
              </a:rPr>
              <a:t> </a:t>
            </a:r>
            <a:endParaRPr sz="1100">
              <a:solidFill>
                <a:schemeClr val="dk1"/>
              </a:solidFill>
              <a:latin typeface="Barlow" panose="00000600000000000000"/>
              <a:ea typeface="Barlow" panose="00000600000000000000"/>
              <a:cs typeface="Barlow" panose="00000600000000000000"/>
              <a:sym typeface="Barlow" panose="00000600000000000000"/>
            </a:endParaRPr>
          </a:p>
        </p:txBody>
      </p:sp>
      <p:cxnSp>
        <p:nvCxnSpPr>
          <p:cNvPr id="962" name="Google Shape;962;p98"/>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63" name="Google Shape;963;p98"/>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and one column 3">
  <p:cSld name="CUSTOM_17">
    <p:bg>
      <p:bgPr>
        <a:blipFill>
          <a:blip r:embed="rId2"/>
          <a:stretch>
            <a:fillRect/>
          </a:stretch>
        </a:blipFill>
        <a:effectLst/>
      </p:bgPr>
    </p:bg>
    <p:spTree>
      <p:nvGrpSpPr>
        <p:cNvPr id="1" name="Shape 964"/>
        <p:cNvGrpSpPr/>
        <p:nvPr/>
      </p:nvGrpSpPr>
      <p:grpSpPr>
        <a:xfrm>
          <a:off x="0" y="0"/>
          <a:ext cx="0" cy="0"/>
          <a:chOff x="0" y="0"/>
          <a:chExt cx="0" cy="0"/>
        </a:xfrm>
      </p:grpSpPr>
      <p:grpSp>
        <p:nvGrpSpPr>
          <p:cNvPr id="965" name="Google Shape;965;p99"/>
          <p:cNvGrpSpPr/>
          <p:nvPr/>
        </p:nvGrpSpPr>
        <p:grpSpPr>
          <a:xfrm rot="10800000" flipH="1">
            <a:off x="-138833" y="-124843"/>
            <a:ext cx="9352183" cy="5430643"/>
            <a:chOff x="-138833" y="-124843"/>
            <a:chExt cx="9352183" cy="5430643"/>
          </a:xfrm>
        </p:grpSpPr>
        <p:sp>
          <p:nvSpPr>
            <p:cNvPr id="966" name="Google Shape;966;p99"/>
            <p:cNvSpPr/>
            <p:nvPr/>
          </p:nvSpPr>
          <p:spPr>
            <a:xfrm>
              <a:off x="-138833" y="1175449"/>
              <a:ext cx="5480575" cy="4128825"/>
            </a:xfrm>
            <a:custGeom>
              <a:avLst/>
              <a:gdLst/>
              <a:ahLst/>
              <a:cxnLst/>
              <a:rect l="l" t="t" r="r" b="b"/>
              <a:pathLst>
                <a:path w="219223" h="165153" extrusionOk="0">
                  <a:moveTo>
                    <a:pt x="0" y="40311"/>
                  </a:moveTo>
                  <a:lnTo>
                    <a:pt x="0" y="165153"/>
                  </a:lnTo>
                  <a:lnTo>
                    <a:pt x="219223" y="165153"/>
                  </a:lnTo>
                  <a:lnTo>
                    <a:pt x="123872" y="0"/>
                  </a:lnTo>
                  <a:close/>
                </a:path>
              </a:pathLst>
            </a:custGeom>
            <a:solidFill>
              <a:srgbClr val="96B3C1">
                <a:alpha val="38840"/>
              </a:srgbClr>
            </a:solidFill>
            <a:ln>
              <a:noFill/>
            </a:ln>
          </p:spPr>
        </p:sp>
        <p:sp>
          <p:nvSpPr>
            <p:cNvPr id="967" name="Google Shape;967;p99"/>
            <p:cNvSpPr/>
            <p:nvPr/>
          </p:nvSpPr>
          <p:spPr>
            <a:xfrm>
              <a:off x="5480566" y="-124843"/>
              <a:ext cx="3720300" cy="4344500"/>
            </a:xfrm>
            <a:custGeom>
              <a:avLst/>
              <a:gdLst/>
              <a:ahLst/>
              <a:cxnLst/>
              <a:rect l="l" t="t" r="r" b="b"/>
              <a:pathLst>
                <a:path w="148812" h="173780" extrusionOk="0">
                  <a:moveTo>
                    <a:pt x="70911" y="0"/>
                  </a:moveTo>
                  <a:lnTo>
                    <a:pt x="148812" y="0"/>
                  </a:lnTo>
                  <a:lnTo>
                    <a:pt x="148812" y="173780"/>
                  </a:lnTo>
                  <a:lnTo>
                    <a:pt x="0" y="22971"/>
                  </a:lnTo>
                  <a:close/>
                </a:path>
              </a:pathLst>
            </a:custGeom>
            <a:solidFill>
              <a:srgbClr val="595959">
                <a:alpha val="16960"/>
              </a:srgbClr>
            </a:solidFill>
            <a:ln>
              <a:noFill/>
            </a:ln>
          </p:spPr>
        </p:sp>
        <p:sp>
          <p:nvSpPr>
            <p:cNvPr id="968" name="Google Shape;968;p99"/>
            <p:cNvSpPr/>
            <p:nvPr/>
          </p:nvSpPr>
          <p:spPr>
            <a:xfrm>
              <a:off x="2983725" y="411975"/>
              <a:ext cx="6229625" cy="4893825"/>
            </a:xfrm>
            <a:custGeom>
              <a:avLst/>
              <a:gdLst/>
              <a:ahLst/>
              <a:cxnLst/>
              <a:rect l="l" t="t" r="r" b="b"/>
              <a:pathLst>
                <a:path w="249185" h="195753" extrusionOk="0">
                  <a:moveTo>
                    <a:pt x="0" y="32459"/>
                  </a:moveTo>
                  <a:lnTo>
                    <a:pt x="94381" y="195753"/>
                  </a:lnTo>
                  <a:lnTo>
                    <a:pt x="249185" y="195753"/>
                  </a:lnTo>
                  <a:lnTo>
                    <a:pt x="249185" y="152308"/>
                  </a:lnTo>
                  <a:lnTo>
                    <a:pt x="98875" y="0"/>
                  </a:lnTo>
                  <a:close/>
                </a:path>
              </a:pathLst>
            </a:custGeom>
            <a:solidFill>
              <a:srgbClr val="9EDDEF">
                <a:alpha val="29460"/>
              </a:srgbClr>
            </a:solidFill>
            <a:ln>
              <a:noFill/>
            </a:ln>
          </p:spPr>
        </p:sp>
      </p:grpSp>
      <p:sp>
        <p:nvSpPr>
          <p:cNvPr id="969" name="Google Shape;969;p99"/>
          <p:cNvSpPr/>
          <p:nvPr/>
        </p:nvSpPr>
        <p:spPr>
          <a:xfrm>
            <a:off x="-24000" y="410550"/>
            <a:ext cx="9192000" cy="432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99"/>
          <p:cNvSpPr txBox="1">
            <a:spLocks noGrp="1"/>
          </p:cNvSpPr>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Barlow" panose="00000600000000000000"/>
              <a:buChar char="●"/>
              <a:defRPr sz="1400">
                <a:latin typeface="Barlow" panose="00000600000000000000"/>
                <a:ea typeface="Barlow" panose="00000600000000000000"/>
                <a:cs typeface="Barlow" panose="00000600000000000000"/>
                <a:sym typeface="Barlow" panose="00000600000000000000"/>
              </a:defRPr>
            </a:lvl1pPr>
            <a:lvl2pPr marL="914400" lvl="1" indent="-317500" rtl="0">
              <a:lnSpc>
                <a:spcPct val="100000"/>
              </a:lnSpc>
              <a:spcBef>
                <a:spcPts val="1600"/>
              </a:spcBef>
              <a:spcAft>
                <a:spcPts val="0"/>
              </a:spcAft>
              <a:buSzPts val="1400"/>
              <a:buChar char="○"/>
              <a:defRPr sz="1100">
                <a:latin typeface="Barlow" panose="00000600000000000000"/>
                <a:ea typeface="Barlow" panose="00000600000000000000"/>
                <a:cs typeface="Barlow" panose="00000600000000000000"/>
                <a:sym typeface="Barlow" panose="00000600000000000000"/>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71" name="Google Shape;971;p99"/>
          <p:cNvSpPr txBox="1">
            <a:spLocks noGrp="1"/>
          </p:cNvSpPr>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972" name="Google Shape;972;p99"/>
          <p:cNvCxnSpPr/>
          <p:nvPr/>
        </p:nvCxnSpPr>
        <p:spPr>
          <a:xfrm>
            <a:off x="-111387" y="564550"/>
            <a:ext cx="9288300" cy="0"/>
          </a:xfrm>
          <a:prstGeom prst="straightConnector1">
            <a:avLst/>
          </a:prstGeom>
          <a:noFill/>
          <a:ln w="9525" cap="flat" cmpd="sng">
            <a:solidFill>
              <a:schemeClr val="dk1"/>
            </a:solidFill>
            <a:prstDash val="solid"/>
            <a:round/>
            <a:headEnd type="none" w="med" len="med"/>
            <a:tailEnd type="none" w="med" len="med"/>
          </a:ln>
        </p:spPr>
      </p:cxnSp>
      <p:cxnSp>
        <p:nvCxnSpPr>
          <p:cNvPr id="973" name="Google Shape;973;p99"/>
          <p:cNvCxnSpPr/>
          <p:nvPr/>
        </p:nvCxnSpPr>
        <p:spPr>
          <a:xfrm>
            <a:off x="-111387" y="4582625"/>
            <a:ext cx="9288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Background 1">
  <p:cSld name="CUSTOM_1_1_1_1_1_1_1_1">
    <p:bg>
      <p:bgPr>
        <a:blipFill>
          <a:blip r:embed="rId2"/>
          <a:stretch>
            <a:fillRect/>
          </a:stretch>
        </a:blipFill>
        <a:effectLst/>
      </p:bgPr>
    </p:bg>
    <p:spTree>
      <p:nvGrpSpPr>
        <p:cNvPr id="1" name="Shape 974"/>
        <p:cNvGrpSpPr/>
        <p:nvPr/>
      </p:nvGrpSpPr>
      <p:grpSpPr>
        <a:xfrm>
          <a:off x="0" y="0"/>
          <a:ext cx="0" cy="0"/>
          <a:chOff x="0" y="0"/>
          <a:chExt cx="0" cy="0"/>
        </a:xfrm>
      </p:grpSpPr>
      <p:sp>
        <p:nvSpPr>
          <p:cNvPr id="975" name="Google Shape;975;p100"/>
          <p:cNvSpPr/>
          <p:nvPr/>
        </p:nvSpPr>
        <p:spPr>
          <a:xfrm>
            <a:off x="-124850" y="-126358"/>
            <a:ext cx="8626600" cy="3433150"/>
          </a:xfrm>
          <a:custGeom>
            <a:avLst/>
            <a:gdLst/>
            <a:ahLst/>
            <a:cxnLst/>
            <a:rect l="l" t="t" r="r" b="b"/>
            <a:pathLst>
              <a:path w="345064" h="137326" extrusionOk="0">
                <a:moveTo>
                  <a:pt x="0" y="0"/>
                </a:moveTo>
                <a:lnTo>
                  <a:pt x="215728" y="137326"/>
                </a:lnTo>
                <a:lnTo>
                  <a:pt x="345064" y="0"/>
                </a:lnTo>
                <a:close/>
              </a:path>
            </a:pathLst>
          </a:custGeom>
          <a:solidFill>
            <a:srgbClr val="9EDDEF">
              <a:alpha val="29460"/>
            </a:srgbClr>
          </a:solidFill>
          <a:ln>
            <a:noFill/>
          </a:ln>
        </p:spPr>
      </p:sp>
      <p:sp>
        <p:nvSpPr>
          <p:cNvPr id="976" name="Google Shape;976;p100"/>
          <p:cNvSpPr/>
          <p:nvPr/>
        </p:nvSpPr>
        <p:spPr>
          <a:xfrm>
            <a:off x="5836207" y="-82490"/>
            <a:ext cx="3445650" cy="5180950"/>
          </a:xfrm>
          <a:custGeom>
            <a:avLst/>
            <a:gdLst/>
            <a:ahLst/>
            <a:cxnLst/>
            <a:rect l="l" t="t" r="r" b="b"/>
            <a:pathLst>
              <a:path w="137826" h="207238" extrusionOk="0">
                <a:moveTo>
                  <a:pt x="104368" y="0"/>
                </a:moveTo>
                <a:lnTo>
                  <a:pt x="137826" y="0"/>
                </a:lnTo>
                <a:lnTo>
                  <a:pt x="137826" y="207238"/>
                </a:lnTo>
                <a:lnTo>
                  <a:pt x="0" y="111859"/>
                </a:lnTo>
                <a:close/>
              </a:path>
            </a:pathLst>
          </a:custGeom>
          <a:solidFill>
            <a:srgbClr val="595959">
              <a:alpha val="16960"/>
            </a:srgbClr>
          </a:solidFill>
          <a:ln>
            <a:noFill/>
          </a:ln>
        </p:spPr>
      </p:sp>
      <p:sp>
        <p:nvSpPr>
          <p:cNvPr id="977" name="Google Shape;977;p100"/>
          <p:cNvSpPr/>
          <p:nvPr/>
        </p:nvSpPr>
        <p:spPr>
          <a:xfrm>
            <a:off x="-137325" y="-124850"/>
            <a:ext cx="3770225" cy="3870125"/>
          </a:xfrm>
          <a:custGeom>
            <a:avLst/>
            <a:gdLst/>
            <a:ahLst/>
            <a:cxnLst/>
            <a:rect l="l" t="t" r="r" b="b"/>
            <a:pathLst>
              <a:path w="150809" h="154805" extrusionOk="0">
                <a:moveTo>
                  <a:pt x="1498" y="0"/>
                </a:moveTo>
                <a:lnTo>
                  <a:pt x="150809" y="95879"/>
                </a:lnTo>
                <a:lnTo>
                  <a:pt x="51435" y="154805"/>
                </a:lnTo>
                <a:lnTo>
                  <a:pt x="0" y="154805"/>
                </a:lnTo>
                <a:close/>
              </a:path>
            </a:pathLst>
          </a:custGeom>
          <a:solidFill>
            <a:srgbClr val="96B3C1">
              <a:alpha val="38840"/>
            </a:srgbClr>
          </a:solidFill>
          <a:ln>
            <a:noFill/>
          </a:ln>
        </p:spPr>
      </p:sp>
      <p:sp>
        <p:nvSpPr>
          <p:cNvPr id="978" name="Google Shape;978;p100"/>
          <p:cNvSpPr/>
          <p:nvPr/>
        </p:nvSpPr>
        <p:spPr>
          <a:xfrm>
            <a:off x="-65800" y="2281125"/>
            <a:ext cx="5351875" cy="2917200"/>
          </a:xfrm>
          <a:custGeom>
            <a:avLst/>
            <a:gdLst/>
            <a:ahLst/>
            <a:cxnLst/>
            <a:rect l="l" t="t" r="r" b="b"/>
            <a:pathLst>
              <a:path w="214075" h="116688" extrusionOk="0">
                <a:moveTo>
                  <a:pt x="211881" y="116688"/>
                </a:moveTo>
                <a:lnTo>
                  <a:pt x="0" y="116688"/>
                </a:lnTo>
                <a:lnTo>
                  <a:pt x="0" y="58783"/>
                </a:lnTo>
                <a:lnTo>
                  <a:pt x="48255" y="58783"/>
                </a:lnTo>
                <a:lnTo>
                  <a:pt x="147396" y="0"/>
                </a:lnTo>
                <a:lnTo>
                  <a:pt x="214075" y="41236"/>
                </a:lnTo>
                <a:close/>
              </a:path>
            </a:pathLst>
          </a:custGeom>
          <a:solidFill>
            <a:srgbClr val="F7E5B7">
              <a:alpha val="52679"/>
            </a:srgbClr>
          </a:solidFill>
          <a:ln>
            <a:noFill/>
          </a:ln>
        </p:spPr>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Background 2">
  <p:cSld name="CUSTOM_1_1_1_1_1_1_1_1_1">
    <p:bg>
      <p:bgPr>
        <a:blipFill>
          <a:blip r:embed="rId2"/>
          <a:stretch>
            <a:fillRect/>
          </a:stretch>
        </a:blipFill>
        <a:effectLst/>
      </p:bgPr>
    </p:bg>
    <p:spTree>
      <p:nvGrpSpPr>
        <p:cNvPr id="1" name="Shape 979"/>
        <p:cNvGrpSpPr/>
        <p:nvPr/>
      </p:nvGrpSpPr>
      <p:grpSpPr>
        <a:xfrm>
          <a:off x="0" y="0"/>
          <a:ext cx="0" cy="0"/>
          <a:chOff x="0" y="0"/>
          <a:chExt cx="0" cy="0"/>
        </a:xfrm>
      </p:grpSpPr>
      <p:sp>
        <p:nvSpPr>
          <p:cNvPr id="980" name="Google Shape;980;p101"/>
          <p:cNvSpPr/>
          <p:nvPr/>
        </p:nvSpPr>
        <p:spPr>
          <a:xfrm rot="10800000">
            <a:off x="2684116" y="-137325"/>
            <a:ext cx="6629125" cy="2933800"/>
          </a:xfrm>
          <a:custGeom>
            <a:avLst/>
            <a:gdLst/>
            <a:ahLst/>
            <a:cxnLst/>
            <a:rect l="l" t="t" r="r" b="b"/>
            <a:pathLst>
              <a:path w="265165" h="117352" extrusionOk="0">
                <a:moveTo>
                  <a:pt x="155803" y="0"/>
                </a:moveTo>
                <a:lnTo>
                  <a:pt x="218724" y="40948"/>
                </a:lnTo>
                <a:lnTo>
                  <a:pt x="265165" y="117352"/>
                </a:lnTo>
                <a:lnTo>
                  <a:pt x="0" y="117352"/>
                </a:lnTo>
                <a:lnTo>
                  <a:pt x="0" y="58426"/>
                </a:lnTo>
                <a:lnTo>
                  <a:pt x="57427" y="58426"/>
                </a:lnTo>
                <a:close/>
              </a:path>
            </a:pathLst>
          </a:custGeom>
          <a:solidFill>
            <a:srgbClr val="F7E5B7">
              <a:alpha val="52679"/>
            </a:srgbClr>
          </a:solidFill>
          <a:ln>
            <a:noFill/>
          </a:ln>
        </p:spPr>
      </p:sp>
      <p:sp>
        <p:nvSpPr>
          <p:cNvPr id="981" name="Google Shape;981;p101"/>
          <p:cNvSpPr/>
          <p:nvPr/>
        </p:nvSpPr>
        <p:spPr>
          <a:xfrm>
            <a:off x="2883850" y="3632900"/>
            <a:ext cx="6354475" cy="1598000"/>
          </a:xfrm>
          <a:custGeom>
            <a:avLst/>
            <a:gdLst/>
            <a:ahLst/>
            <a:cxnLst/>
            <a:rect l="l" t="t" r="r" b="b"/>
            <a:pathLst>
              <a:path w="254179" h="63920" extrusionOk="0">
                <a:moveTo>
                  <a:pt x="153806" y="0"/>
                </a:moveTo>
                <a:lnTo>
                  <a:pt x="0" y="63920"/>
                </a:lnTo>
                <a:lnTo>
                  <a:pt x="254179" y="63920"/>
                </a:lnTo>
                <a:close/>
              </a:path>
            </a:pathLst>
          </a:custGeom>
          <a:solidFill>
            <a:srgbClr val="96B3C1">
              <a:alpha val="38840"/>
            </a:srgbClr>
          </a:solidFill>
          <a:ln>
            <a:noFill/>
          </a:ln>
        </p:spPr>
      </p:sp>
      <p:sp>
        <p:nvSpPr>
          <p:cNvPr id="982" name="Google Shape;982;p101"/>
          <p:cNvSpPr/>
          <p:nvPr/>
        </p:nvSpPr>
        <p:spPr>
          <a:xfrm>
            <a:off x="-87400" y="-112350"/>
            <a:ext cx="3932550" cy="5318275"/>
          </a:xfrm>
          <a:custGeom>
            <a:avLst/>
            <a:gdLst/>
            <a:ahLst/>
            <a:cxnLst/>
            <a:rect l="l" t="t" r="r" b="b"/>
            <a:pathLst>
              <a:path w="157302" h="212731" extrusionOk="0">
                <a:moveTo>
                  <a:pt x="157302" y="75904"/>
                </a:moveTo>
                <a:lnTo>
                  <a:pt x="120848" y="212731"/>
                </a:lnTo>
                <a:lnTo>
                  <a:pt x="0" y="212731"/>
                </a:lnTo>
                <a:lnTo>
                  <a:pt x="0" y="0"/>
                </a:lnTo>
                <a:lnTo>
                  <a:pt x="111859" y="0"/>
                </a:lnTo>
                <a:close/>
              </a:path>
            </a:pathLst>
          </a:custGeom>
          <a:solidFill>
            <a:srgbClr val="595959">
              <a:alpha val="16960"/>
            </a:srgbClr>
          </a:solidFill>
          <a:ln>
            <a:noFill/>
          </a:ln>
        </p:spPr>
      </p:sp>
      <p:sp>
        <p:nvSpPr>
          <p:cNvPr id="983" name="Google Shape;983;p101"/>
          <p:cNvSpPr/>
          <p:nvPr/>
        </p:nvSpPr>
        <p:spPr>
          <a:xfrm>
            <a:off x="5425014" y="1345736"/>
            <a:ext cx="3751250" cy="3860600"/>
          </a:xfrm>
          <a:custGeom>
            <a:avLst/>
            <a:gdLst/>
            <a:ahLst/>
            <a:cxnLst/>
            <a:rect l="l" t="t" r="r" b="b"/>
            <a:pathLst>
              <a:path w="150050" h="154424" extrusionOk="0">
                <a:moveTo>
                  <a:pt x="97566" y="0"/>
                </a:moveTo>
                <a:lnTo>
                  <a:pt x="0" y="57867"/>
                </a:lnTo>
                <a:lnTo>
                  <a:pt x="150050" y="154424"/>
                </a:lnTo>
                <a:close/>
              </a:path>
            </a:pathLst>
          </a:custGeom>
          <a:solidFill>
            <a:srgbClr val="9EDDEF">
              <a:alpha val="29460"/>
            </a:srgbClr>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slideLayout" Target="../slideLayouts/slideLayout76.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42" Type="http://schemas.openxmlformats.org/officeDocument/2006/relationships/slideLayout" Target="../slideLayouts/slideLayout79.xml"/><Relationship Id="rId47" Type="http://schemas.openxmlformats.org/officeDocument/2006/relationships/slideLayout" Target="../slideLayouts/slideLayout84.xml"/><Relationship Id="rId50" Type="http://schemas.openxmlformats.org/officeDocument/2006/relationships/slideLayout" Target="../slideLayouts/slideLayout87.xml"/><Relationship Id="rId55" Type="http://schemas.openxmlformats.org/officeDocument/2006/relationships/slideLayout" Target="../slideLayouts/slideLayout92.xml"/><Relationship Id="rId63" Type="http://schemas.openxmlformats.org/officeDocument/2006/relationships/slideLayout" Target="../slideLayouts/slideLayout10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41" Type="http://schemas.openxmlformats.org/officeDocument/2006/relationships/slideLayout" Target="../slideLayouts/slideLayout78.xml"/><Relationship Id="rId54" Type="http://schemas.openxmlformats.org/officeDocument/2006/relationships/slideLayout" Target="../slideLayouts/slideLayout91.xml"/><Relationship Id="rId62" Type="http://schemas.openxmlformats.org/officeDocument/2006/relationships/slideLayout" Target="../slideLayouts/slideLayout9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40" Type="http://schemas.openxmlformats.org/officeDocument/2006/relationships/slideLayout" Target="../slideLayouts/slideLayout77.xml"/><Relationship Id="rId45" Type="http://schemas.openxmlformats.org/officeDocument/2006/relationships/slideLayout" Target="../slideLayouts/slideLayout82.xml"/><Relationship Id="rId53" Type="http://schemas.openxmlformats.org/officeDocument/2006/relationships/slideLayout" Target="../slideLayouts/slideLayout90.xml"/><Relationship Id="rId58" Type="http://schemas.openxmlformats.org/officeDocument/2006/relationships/slideLayout" Target="../slideLayouts/slideLayout95.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49" Type="http://schemas.openxmlformats.org/officeDocument/2006/relationships/slideLayout" Target="../slideLayouts/slideLayout86.xml"/><Relationship Id="rId57" Type="http://schemas.openxmlformats.org/officeDocument/2006/relationships/slideLayout" Target="../slideLayouts/slideLayout94.xml"/><Relationship Id="rId61" Type="http://schemas.openxmlformats.org/officeDocument/2006/relationships/slideLayout" Target="../slideLayouts/slideLayout98.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4" Type="http://schemas.openxmlformats.org/officeDocument/2006/relationships/slideLayout" Target="../slideLayouts/slideLayout81.xml"/><Relationship Id="rId52" Type="http://schemas.openxmlformats.org/officeDocument/2006/relationships/slideLayout" Target="../slideLayouts/slideLayout89.xml"/><Relationship Id="rId60" Type="http://schemas.openxmlformats.org/officeDocument/2006/relationships/slideLayout" Target="../slideLayouts/slideLayout97.xml"/><Relationship Id="rId65" Type="http://schemas.openxmlformats.org/officeDocument/2006/relationships/theme" Target="../theme/theme2.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43" Type="http://schemas.openxmlformats.org/officeDocument/2006/relationships/slideLayout" Target="../slideLayouts/slideLayout80.xml"/><Relationship Id="rId48" Type="http://schemas.openxmlformats.org/officeDocument/2006/relationships/slideLayout" Target="../slideLayouts/slideLayout85.xml"/><Relationship Id="rId56" Type="http://schemas.openxmlformats.org/officeDocument/2006/relationships/slideLayout" Target="../slideLayouts/slideLayout93.xml"/><Relationship Id="rId64" Type="http://schemas.openxmlformats.org/officeDocument/2006/relationships/slideLayout" Target="../slideLayouts/slideLayout101.xml"/><Relationship Id="rId8" Type="http://schemas.openxmlformats.org/officeDocument/2006/relationships/slideLayout" Target="../slideLayouts/slideLayout45.xml"/><Relationship Id="rId51" Type="http://schemas.openxmlformats.org/officeDocument/2006/relationships/slideLayout" Target="../slideLayouts/slideLayout88.xml"/><Relationship Id="rId3" Type="http://schemas.openxmlformats.org/officeDocument/2006/relationships/slideLayout" Target="../slideLayouts/slideLayout40.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slideLayout" Target="../slideLayouts/slideLayout75.xml"/><Relationship Id="rId46" Type="http://schemas.openxmlformats.org/officeDocument/2006/relationships/slideLayout" Target="../slideLayouts/slideLayout83.xml"/><Relationship Id="rId59" Type="http://schemas.openxmlformats.org/officeDocument/2006/relationships/slideLayout" Target="../slideLayouts/slideLayout9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1pPr>
            <a:lvl2pPr lvl="1">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2pPr>
            <a:lvl3pPr lvl="2">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3pPr>
            <a:lvl4pPr lvl="3">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4pPr>
            <a:lvl5pPr lvl="4">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5pPr>
            <a:lvl6pPr lvl="5">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6pPr>
            <a:lvl7pPr lvl="6">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7pPr>
            <a:lvl8pPr lvl="7">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8pPr>
            <a:lvl9pPr lvl="8">
              <a:spcBef>
                <a:spcPts val="0"/>
              </a:spcBef>
              <a:spcAft>
                <a:spcPts val="0"/>
              </a:spcAft>
              <a:buClr>
                <a:schemeClr val="hlink"/>
              </a:buClr>
              <a:buSzPts val="3000"/>
              <a:buFont typeface="Barlow Condensed Light" panose="00000606000000000000"/>
              <a:buNone/>
              <a:defRPr sz="3000">
                <a:solidFill>
                  <a:schemeClr val="hlink"/>
                </a:solidFill>
                <a:latin typeface="Barlow Condensed Light" panose="00000606000000000000"/>
                <a:ea typeface="Barlow Condensed Light" panose="00000606000000000000"/>
                <a:cs typeface="Barlow Condensed Light" panose="00000606000000000000"/>
                <a:sym typeface="Barlow Condensed Light" panose="00000606000000000000"/>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hlink"/>
              </a:buClr>
              <a:buSzPts val="1800"/>
              <a:buFont typeface="Barlow" panose="00000600000000000000"/>
              <a:buChar char="●"/>
              <a:defRPr sz="1800">
                <a:solidFill>
                  <a:schemeClr val="hlink"/>
                </a:solidFill>
                <a:latin typeface="Barlow" panose="00000600000000000000"/>
                <a:ea typeface="Barlow" panose="00000600000000000000"/>
                <a:cs typeface="Barlow" panose="00000600000000000000"/>
                <a:sym typeface="Barlow" panose="00000600000000000000"/>
              </a:defRPr>
            </a:lvl1pPr>
            <a:lvl2pPr marL="914400" lvl="1"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2pPr>
            <a:lvl3pPr marL="1371600" lvl="2"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3pPr>
            <a:lvl4pPr marL="1828800" lvl="3"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4pPr>
            <a:lvl5pPr marL="2286000" lvl="4"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5pPr>
            <a:lvl6pPr marL="2743200" lvl="5"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6pPr>
            <a:lvl7pPr marL="3200400" lvl="6"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7pPr>
            <a:lvl8pPr marL="3657600" lvl="7" indent="-317500">
              <a:lnSpc>
                <a:spcPct val="115000"/>
              </a:lnSpc>
              <a:spcBef>
                <a:spcPts val="1600"/>
              </a:spcBef>
              <a:spcAft>
                <a:spcPts val="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8pPr>
            <a:lvl9pPr marL="4114800" lvl="8" indent="-317500">
              <a:lnSpc>
                <a:spcPct val="115000"/>
              </a:lnSpc>
              <a:spcBef>
                <a:spcPts val="1600"/>
              </a:spcBef>
              <a:spcAft>
                <a:spcPts val="1600"/>
              </a:spcAft>
              <a:buClr>
                <a:schemeClr val="hlink"/>
              </a:buClr>
              <a:buSzPts val="1400"/>
              <a:buFont typeface="Barlow" panose="00000600000000000000"/>
              <a:buChar char="■"/>
              <a:defRPr>
                <a:solidFill>
                  <a:schemeClr val="hlink"/>
                </a:solidFill>
                <a:latin typeface="Barlow" panose="00000600000000000000"/>
                <a:ea typeface="Barlow" panose="00000600000000000000"/>
                <a:cs typeface="Barlow" panose="00000600000000000000"/>
                <a:sym typeface="Barlow" panose="00000600000000000000"/>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6" name="Google Shape;336;p39"/>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Rozha One" panose="02000000000000000000"/>
              <a:buNone/>
              <a:defRPr sz="2800">
                <a:solidFill>
                  <a:schemeClr val="dk2"/>
                </a:solidFill>
                <a:latin typeface="Rozha One" panose="02000000000000000000"/>
                <a:ea typeface="Rozha One" panose="02000000000000000000"/>
                <a:cs typeface="Rozha One" panose="02000000000000000000"/>
                <a:sym typeface="Rozha One" panose="02000000000000000000"/>
              </a:defRPr>
            </a:lvl1pPr>
            <a:lvl2pPr lvl="1"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2pPr>
            <a:lvl3pPr lvl="2"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3pPr>
            <a:lvl4pPr lvl="3"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4pPr>
            <a:lvl5pPr lvl="4"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5pPr>
            <a:lvl6pPr lvl="5"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6pPr>
            <a:lvl7pPr lvl="6"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7pPr>
            <a:lvl8pPr lvl="7"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8pPr>
            <a:lvl9pPr lvl="8" rtl="0">
              <a:spcBef>
                <a:spcPts val="0"/>
              </a:spcBef>
              <a:spcAft>
                <a:spcPts val="0"/>
              </a:spcAft>
              <a:buClr>
                <a:schemeClr val="dk2"/>
              </a:buClr>
              <a:buSzPts val="3000"/>
              <a:buFont typeface="Barlow Condensed Light" panose="00000606000000000000"/>
              <a:buNone/>
              <a:defRPr sz="3000">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9pPr>
          </a:lstStyle>
          <a:p>
            <a:endParaRPr/>
          </a:p>
        </p:txBody>
      </p:sp>
      <p:sp>
        <p:nvSpPr>
          <p:cNvPr id="337" name="Google Shape;337;p39"/>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Manjari" panose="02000503000000000000"/>
              <a:buChar char="●"/>
              <a:defRPr sz="1800">
                <a:solidFill>
                  <a:schemeClr val="dk1"/>
                </a:solidFill>
                <a:latin typeface="Manjari" panose="02000503000000000000"/>
                <a:ea typeface="Manjari" panose="02000503000000000000"/>
                <a:cs typeface="Manjari" panose="02000503000000000000"/>
                <a:sym typeface="Manjari" panose="02000503000000000000"/>
              </a:defRPr>
            </a:lvl1pPr>
            <a:lvl2pPr marL="914400" lvl="1"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2pPr>
            <a:lvl3pPr marL="1371600" lvl="2"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3pPr>
            <a:lvl4pPr marL="1828800" lvl="3"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4pPr>
            <a:lvl5pPr marL="2286000" lvl="4"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5pPr>
            <a:lvl6pPr marL="2743200" lvl="5"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6pPr>
            <a:lvl7pPr marL="3200400" lvl="6"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7pPr>
            <a:lvl8pPr marL="3657600" lvl="7" indent="-317500" rtl="0">
              <a:lnSpc>
                <a:spcPct val="115000"/>
              </a:lnSpc>
              <a:spcBef>
                <a:spcPts val="160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8pPr>
            <a:lvl9pPr marL="4114800" lvl="8" indent="-317500" rtl="0">
              <a:lnSpc>
                <a:spcPct val="115000"/>
              </a:lnSpc>
              <a:spcBef>
                <a:spcPts val="1600"/>
              </a:spcBef>
              <a:spcAft>
                <a:spcPts val="160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 id="2147483726" r:id="rId40"/>
    <p:sldLayoutId id="2147483727" r:id="rId41"/>
    <p:sldLayoutId id="2147483728" r:id="rId42"/>
    <p:sldLayoutId id="2147483729" r:id="rId43"/>
    <p:sldLayoutId id="2147483730" r:id="rId44"/>
    <p:sldLayoutId id="2147483731" r:id="rId45"/>
    <p:sldLayoutId id="2147483732" r:id="rId46"/>
    <p:sldLayoutId id="2147483733" r:id="rId47"/>
    <p:sldLayoutId id="2147483734" r:id="rId48"/>
    <p:sldLayoutId id="2147483735" r:id="rId49"/>
    <p:sldLayoutId id="2147483736" r:id="rId50"/>
    <p:sldLayoutId id="2147483737" r:id="rId51"/>
    <p:sldLayoutId id="2147483738" r:id="rId52"/>
    <p:sldLayoutId id="2147483739" r:id="rId53"/>
    <p:sldLayoutId id="2147483740" r:id="rId54"/>
    <p:sldLayoutId id="2147483741" r:id="rId55"/>
    <p:sldLayoutId id="2147483742" r:id="rId56"/>
    <p:sldLayoutId id="2147483743" r:id="rId57"/>
    <p:sldLayoutId id="2147483744" r:id="rId58"/>
    <p:sldLayoutId id="2147483745" r:id="rId59"/>
    <p:sldLayoutId id="2147483746" r:id="rId60"/>
    <p:sldLayoutId id="2147483747" r:id="rId61"/>
    <p:sldLayoutId id="2147483748" r:id="rId62"/>
    <p:sldLayoutId id="2147483749" r:id="rId63"/>
    <p:sldLayoutId id="2147483750" r:id="rId6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2.xml"/><Relationship Id="rId4" Type="http://schemas.openxmlformats.org/officeDocument/2006/relationships/image" Target="../media/image14.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8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6.bin"/><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8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112"/>
          <p:cNvSpPr txBox="1">
            <a:spLocks noGrp="1"/>
          </p:cNvSpPr>
          <p:nvPr>
            <p:ph type="ctrTitle"/>
          </p:nvPr>
        </p:nvSpPr>
        <p:spPr>
          <a:xfrm>
            <a:off x="3275965" y="699135"/>
            <a:ext cx="5373370" cy="215011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000">
                <a:solidFill>
                  <a:schemeClr val="dk1"/>
                </a:solidFill>
              </a:rPr>
              <a:t>Scrum</a:t>
            </a:r>
          </a:p>
        </p:txBody>
      </p:sp>
      <p:sp>
        <p:nvSpPr>
          <p:cNvPr id="1016" name="Google Shape;1016;p112"/>
          <p:cNvSpPr txBox="1">
            <a:spLocks noGrp="1"/>
          </p:cNvSpPr>
          <p:nvPr>
            <p:ph type="subTitle" idx="1"/>
          </p:nvPr>
        </p:nvSpPr>
        <p:spPr>
          <a:xfrm>
            <a:off x="3684270" y="2571750"/>
            <a:ext cx="5869940" cy="12382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1800"/>
              <a:t>N</a:t>
            </a:r>
            <a:r>
              <a:rPr lang="vi-VN" altLang="en-GB" sz="1800"/>
              <a:t>hóm 9: Trương Nguyễn Thùy Trang (Nhóm trưởng)</a:t>
            </a:r>
          </a:p>
          <a:p>
            <a:pPr marL="0" lvl="0" indent="0" algn="l" rtl="0">
              <a:spcBef>
                <a:spcPts val="0"/>
              </a:spcBef>
              <a:spcAft>
                <a:spcPts val="0"/>
              </a:spcAft>
              <a:buNone/>
            </a:pPr>
            <a:r>
              <a:rPr lang="vi-VN" altLang="en-GB" sz="1800"/>
              <a:t>                   Hoàng Mai Hiếu</a:t>
            </a:r>
          </a:p>
          <a:p>
            <a:pPr marL="0" lvl="0" indent="0" algn="l" rtl="0">
              <a:spcBef>
                <a:spcPts val="0"/>
              </a:spcBef>
              <a:spcAft>
                <a:spcPts val="0"/>
              </a:spcAft>
              <a:buNone/>
            </a:pPr>
            <a:r>
              <a:rPr lang="vi-VN" altLang="en-GB" sz="1800"/>
              <a:t>                   Nguyễn Văn Tín</a:t>
            </a:r>
          </a:p>
          <a:p>
            <a:pPr marL="0" lvl="0" indent="0" algn="l" rtl="0">
              <a:spcBef>
                <a:spcPts val="0"/>
              </a:spcBef>
              <a:spcAft>
                <a:spcPts val="0"/>
              </a:spcAft>
              <a:buNone/>
            </a:pPr>
            <a:r>
              <a:rPr lang="vi-VN" altLang="en-GB" sz="1800"/>
              <a:t>                   Đặng Công Tuấn </a:t>
            </a:r>
          </a:p>
          <a:p>
            <a:pPr marL="0" lvl="0" indent="0" algn="l" rtl="0">
              <a:spcBef>
                <a:spcPts val="0"/>
              </a:spcBef>
              <a:spcAft>
                <a:spcPts val="0"/>
              </a:spcAft>
              <a:buNone/>
            </a:pPr>
            <a:r>
              <a:rPr lang="vi-VN" altLang="en-GB" sz="1800"/>
              <a:t>                   Nguyễn Phi Long</a:t>
            </a:r>
          </a:p>
        </p:txBody>
      </p:sp>
      <p:sp>
        <p:nvSpPr>
          <p:cNvPr id="1017" name="Google Shape;1017;p112"/>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12">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Picture 99"/>
          <p:cNvPicPr/>
          <p:nvPr/>
        </p:nvPicPr>
        <p:blipFill>
          <a:blip r:embed="rId3"/>
          <a:stretch>
            <a:fillRect/>
          </a:stretch>
        </p:blipFill>
        <p:spPr>
          <a:xfrm>
            <a:off x="-125730" y="699135"/>
            <a:ext cx="3810000" cy="3810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15"/>
                                        </p:tgtEl>
                                        <p:attrNameLst>
                                          <p:attrName>style.visibility</p:attrName>
                                        </p:attrNameLst>
                                      </p:cBhvr>
                                      <p:to>
                                        <p:strVal val="visible"/>
                                      </p:to>
                                    </p:set>
                                    <p:animEffect transition="in" filter="fade">
                                      <p:cBhvr>
                                        <p:cTn id="7" dur="1000"/>
                                        <p:tgtEl>
                                          <p:spTgt spid="101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16"/>
                                        </p:tgtEl>
                                        <p:attrNameLst>
                                          <p:attrName>style.visibility</p:attrName>
                                        </p:attrNameLst>
                                      </p:cBhvr>
                                      <p:to>
                                        <p:strVal val="visible"/>
                                      </p:to>
                                    </p:set>
                                    <p:animEffect transition="in" filter="fade">
                                      <p:cBhvr>
                                        <p:cTn id="11" dur="1000"/>
                                        <p:tgtEl>
                                          <p:spTgt spid="1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2.1. Khái niệm Scrum và các đặc điểm nổi bật của Scrum</a:t>
            </a:r>
          </a:p>
        </p:txBody>
      </p:sp>
      <p:sp>
        <p:nvSpPr>
          <p:cNvPr id="1167" name="Google Shape;1167;p120"/>
          <p:cNvSpPr txBox="1">
            <a:spLocks noGrp="1"/>
          </p:cNvSpPr>
          <p:nvPr>
            <p:ph type="body" idx="1"/>
          </p:nvPr>
        </p:nvSpPr>
        <p:spPr>
          <a:xfrm>
            <a:off x="395605" y="987425"/>
            <a:ext cx="8305800"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Scrum là một khung làm việc (framework)</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Scrum có Scrum team cùng các vai trò, sự kiện và các nguyên tắc liên quan</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Được thiết kế hỗ trợ phát triển, cung cấp và cải tiến các sản phẩm phức tạp</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Scrum được áp dụng cho rất nhiều lĩnh vực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1203325"/>
            <a:ext cx="9256395"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chemeClr val="bg2"/>
                </a:solidFill>
                <a:latin typeface="Times New Roman" panose="02020603050405020304" charset="0"/>
                <a:ea typeface="BIZ UDPMincho Medium" panose="02020500000000000000" charset="-128"/>
                <a:cs typeface="Times New Roman" panose="02020603050405020304" charset="0"/>
              </a:rPr>
              <a:t>Ba nguyên lý của Scrum             Năm giá trị của mô hình Scrum</a:t>
            </a:r>
          </a:p>
        </p:txBody>
      </p:sp>
      <p:sp>
        <p:nvSpPr>
          <p:cNvPr id="1167" name="Google Shape;1167;p120"/>
          <p:cNvSpPr txBox="1">
            <a:spLocks noGrp="1"/>
          </p:cNvSpPr>
          <p:nvPr>
            <p:ph type="body" idx="1"/>
          </p:nvPr>
        </p:nvSpPr>
        <p:spPr>
          <a:xfrm>
            <a:off x="337820" y="1739900"/>
            <a:ext cx="2364740"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Tính minh bạch</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Tính kiểm tra</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Tính thích ứng</a:t>
            </a:r>
          </a:p>
        </p:txBody>
      </p:sp>
      <p:sp>
        <p:nvSpPr>
          <p:cNvPr id="4" name="Google Shape;1167;p120"/>
          <p:cNvSpPr txBox="1"/>
          <p:nvPr/>
        </p:nvSpPr>
        <p:spPr>
          <a:xfrm>
            <a:off x="4860290" y="1779270"/>
            <a:ext cx="3177540" cy="26803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anjari" panose="02000503000000000000"/>
              <a:buChar char="●"/>
              <a:defRPr sz="18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1pPr>
            <a:lvl2pPr marL="914400" marR="0" lvl="1"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2pPr>
            <a:lvl3pPr marL="1371600" marR="0" lvl="2"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3pPr>
            <a:lvl4pPr marL="1828800" marR="0" lvl="3"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4pPr>
            <a:lvl5pPr marL="2286000" marR="0" lvl="4"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5pPr>
            <a:lvl6pPr marL="2743200" marR="0" lvl="5"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6pPr>
            <a:lvl7pPr marL="3200400" marR="0" lvl="6"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7pPr>
            <a:lvl8pPr marL="3657600" marR="0" lvl="7"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8pPr>
            <a:lvl9pPr marL="4114800" marR="0" lvl="8" indent="-317500" algn="l" rtl="0">
              <a:lnSpc>
                <a:spcPct val="115000"/>
              </a:lnSpc>
              <a:spcBef>
                <a:spcPts val="1600"/>
              </a:spcBef>
              <a:spcAft>
                <a:spcPts val="160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9p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Commitment</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Focus</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Openness</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Respect</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Courage</a:t>
            </a:r>
          </a:p>
        </p:txBody>
      </p:sp>
      <p:cxnSp>
        <p:nvCxnSpPr>
          <p:cNvPr id="2" name="Straight Connector 1"/>
          <p:cNvCxnSpPr/>
          <p:nvPr/>
        </p:nvCxnSpPr>
        <p:spPr>
          <a:xfrm>
            <a:off x="4039870" y="1130300"/>
            <a:ext cx="0" cy="3539490"/>
          </a:xfrm>
          <a:prstGeom prst="line">
            <a:avLst/>
          </a:prstGeom>
        </p:spPr>
        <p:style>
          <a:lnRef idx="3">
            <a:schemeClr val="accent1"/>
          </a:lnRef>
          <a:fillRef idx="0">
            <a:srgbClr val="FFFFFF"/>
          </a:fillRef>
          <a:effectRef idx="0">
            <a:srgbClr val="FFFFFF"/>
          </a:effectRef>
          <a:fontRef idx="minor">
            <a:schemeClr val="tx1"/>
          </a:fontRef>
        </p:style>
      </p:cxnSp>
      <p:sp>
        <p:nvSpPr>
          <p:cNvPr id="3" name="Google Shape;1150;p119"/>
          <p:cNvSpPr txBox="1"/>
          <p:nvPr/>
        </p:nvSpPr>
        <p:spPr>
          <a:xfrm>
            <a:off x="251460" y="627380"/>
            <a:ext cx="9256395" cy="5283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700"/>
              <a:buFont typeface="Rozha One" panose="02000000000000000000"/>
              <a:buNone/>
              <a:defRPr sz="2700" b="0" i="0" u="none" strike="noStrike" cap="none">
                <a:solidFill>
                  <a:schemeClr val="dk2"/>
                </a:solidFill>
                <a:latin typeface="Rozha One" panose="02000000000000000000"/>
                <a:ea typeface="Rozha One" panose="02000000000000000000"/>
                <a:cs typeface="Rozha One" panose="02000000000000000000"/>
                <a:sym typeface="Rozha One" panose="02000000000000000000"/>
              </a:defRPr>
            </a:lvl1pPr>
            <a:lvl2pPr marR="0" lvl="1" algn="l" rtl="0">
              <a:lnSpc>
                <a:spcPct val="100000"/>
              </a:lnSpc>
              <a:spcBef>
                <a:spcPts val="0"/>
              </a:spcBef>
              <a:spcAft>
                <a:spcPts val="0"/>
              </a:spcAft>
              <a:buClr>
                <a:schemeClr val="dk2"/>
              </a:buClr>
              <a:buSzPts val="3000"/>
              <a:buFont typeface="Barlow Condensed Light" panose="00000606000000000000"/>
              <a:buNone/>
              <a:defRPr sz="30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2pPr>
            <a:lvl3pPr marR="0" lvl="2" algn="l" rtl="0">
              <a:lnSpc>
                <a:spcPct val="100000"/>
              </a:lnSpc>
              <a:spcBef>
                <a:spcPts val="0"/>
              </a:spcBef>
              <a:spcAft>
                <a:spcPts val="0"/>
              </a:spcAft>
              <a:buClr>
                <a:schemeClr val="dk2"/>
              </a:buClr>
              <a:buSzPts val="3000"/>
              <a:buFont typeface="Barlow Condensed Light" panose="00000606000000000000"/>
              <a:buNone/>
              <a:defRPr sz="30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3pPr>
            <a:lvl4pPr marR="0" lvl="3" algn="l" rtl="0">
              <a:lnSpc>
                <a:spcPct val="100000"/>
              </a:lnSpc>
              <a:spcBef>
                <a:spcPts val="0"/>
              </a:spcBef>
              <a:spcAft>
                <a:spcPts val="0"/>
              </a:spcAft>
              <a:buClr>
                <a:schemeClr val="dk2"/>
              </a:buClr>
              <a:buSzPts val="3000"/>
              <a:buFont typeface="Barlow Condensed Light" panose="00000606000000000000"/>
              <a:buNone/>
              <a:defRPr sz="30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4pPr>
            <a:lvl5pPr marR="0" lvl="4" algn="l" rtl="0">
              <a:lnSpc>
                <a:spcPct val="100000"/>
              </a:lnSpc>
              <a:spcBef>
                <a:spcPts val="0"/>
              </a:spcBef>
              <a:spcAft>
                <a:spcPts val="0"/>
              </a:spcAft>
              <a:buClr>
                <a:schemeClr val="dk2"/>
              </a:buClr>
              <a:buSzPts val="3000"/>
              <a:buFont typeface="Barlow Condensed Light" panose="00000606000000000000"/>
              <a:buNone/>
              <a:defRPr sz="30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5pPr>
            <a:lvl6pPr marR="0" lvl="5" algn="l" rtl="0">
              <a:lnSpc>
                <a:spcPct val="100000"/>
              </a:lnSpc>
              <a:spcBef>
                <a:spcPts val="0"/>
              </a:spcBef>
              <a:spcAft>
                <a:spcPts val="0"/>
              </a:spcAft>
              <a:buClr>
                <a:schemeClr val="dk2"/>
              </a:buClr>
              <a:buSzPts val="3000"/>
              <a:buFont typeface="Barlow Condensed Light" panose="00000606000000000000"/>
              <a:buNone/>
              <a:defRPr sz="30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6pPr>
            <a:lvl7pPr marR="0" lvl="6" algn="l" rtl="0">
              <a:lnSpc>
                <a:spcPct val="100000"/>
              </a:lnSpc>
              <a:spcBef>
                <a:spcPts val="0"/>
              </a:spcBef>
              <a:spcAft>
                <a:spcPts val="0"/>
              </a:spcAft>
              <a:buClr>
                <a:schemeClr val="dk2"/>
              </a:buClr>
              <a:buSzPts val="3000"/>
              <a:buFont typeface="Barlow Condensed Light" panose="00000606000000000000"/>
              <a:buNone/>
              <a:defRPr sz="30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7pPr>
            <a:lvl8pPr marR="0" lvl="7" algn="l" rtl="0">
              <a:lnSpc>
                <a:spcPct val="100000"/>
              </a:lnSpc>
              <a:spcBef>
                <a:spcPts val="0"/>
              </a:spcBef>
              <a:spcAft>
                <a:spcPts val="0"/>
              </a:spcAft>
              <a:buClr>
                <a:schemeClr val="dk2"/>
              </a:buClr>
              <a:buSzPts val="3000"/>
              <a:buFont typeface="Barlow Condensed Light" panose="00000606000000000000"/>
              <a:buNone/>
              <a:defRPr sz="30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8pPr>
            <a:lvl9pPr marR="0" lvl="8" algn="l" rtl="0">
              <a:lnSpc>
                <a:spcPct val="100000"/>
              </a:lnSpc>
              <a:spcBef>
                <a:spcPts val="0"/>
              </a:spcBef>
              <a:spcAft>
                <a:spcPts val="0"/>
              </a:spcAft>
              <a:buClr>
                <a:schemeClr val="dk2"/>
              </a:buClr>
              <a:buSzPts val="3000"/>
              <a:buFont typeface="Barlow Condensed Light" panose="00000606000000000000"/>
              <a:buNone/>
              <a:defRPr sz="30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9p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2.2. Tổng quan về mô hình Scrum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2.3. Scrum team và vai trò trong Scrum</a:t>
            </a:r>
          </a:p>
        </p:txBody>
      </p:sp>
      <p:sp>
        <p:nvSpPr>
          <p:cNvPr id="1167" name="Google Shape;1167;p120"/>
          <p:cNvSpPr txBox="1">
            <a:spLocks noGrp="1"/>
          </p:cNvSpPr>
          <p:nvPr>
            <p:ph type="body" idx="1"/>
          </p:nvPr>
        </p:nvSpPr>
        <p:spPr>
          <a:xfrm>
            <a:off x="395605" y="987425"/>
            <a:ext cx="8305800"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Hai đặc điểm nổi bật đó là:</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sym typeface="+mn-ea"/>
              </a:rPr>
              <a:t>Tự tổ chức (self-organizing)</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sym typeface="+mn-ea"/>
              </a:rPr>
              <a:t>Hoạt động chéo (cross-functional)</a:t>
            </a:r>
            <a:endParaRPr lang="vi-VN" altLang="en-GB">
              <a:solidFill>
                <a:schemeClr val="bg2"/>
              </a:solidFill>
              <a:latin typeface="Times New Roman" panose="02020603050405020304" charset="0"/>
              <a:cs typeface="Times New Roman" panose="02020603050405020304" charset="0"/>
            </a:endParaRPr>
          </a:p>
          <a:p>
            <a:pPr marL="742950" lvl="1" indent="-285750" algn="l" rtl="0">
              <a:spcBef>
                <a:spcPts val="0"/>
              </a:spcBef>
              <a:spcAft>
                <a:spcPts val="1600"/>
              </a:spcAft>
            </a:pPr>
            <a:endParaRPr lang="vi-VN" altLang="en-GB">
              <a:solidFill>
                <a:schemeClr val="bg2"/>
              </a:solidFill>
              <a:latin typeface="Times New Roman" panose="02020603050405020304" charset="0"/>
              <a:cs typeface="Times New Roman" panose="02020603050405020304" charset="0"/>
            </a:endParaRPr>
          </a:p>
          <a:p>
            <a:pPr marL="742950" lvl="1" indent="-285750" algn="l" rtl="0">
              <a:spcBef>
                <a:spcPts val="0"/>
              </a:spcBef>
              <a:spcAft>
                <a:spcPts val="1600"/>
              </a:spcAft>
            </a:pPr>
            <a:endParaRPr lang="vi-VN" altLang="en-GB">
              <a:solidFill>
                <a:schemeClr val="bg2"/>
              </a:solidFill>
              <a:latin typeface="Times New Roman" panose="02020603050405020304" charset="0"/>
              <a:cs typeface="Times New Roman" panose="02020603050405020304" charset="0"/>
            </a:endParaRPr>
          </a:p>
          <a:p>
            <a:pPr marL="285750" lvl="0" indent="-285750" algn="l" rtl="0">
              <a:spcBef>
                <a:spcPts val="0"/>
              </a:spcBef>
              <a:spcAft>
                <a:spcPts val="1600"/>
              </a:spcAft>
            </a:pPr>
            <a:endParaRPr lang="vi-VN" altLang="en-GB">
              <a:solidFill>
                <a:schemeClr val="bg2"/>
              </a:solidFill>
              <a:latin typeface="Times New Roman" panose="02020603050405020304" charset="0"/>
              <a:cs typeface="Times New Roman" panose="02020603050405020304" charset="0"/>
            </a:endParaRPr>
          </a:p>
        </p:txBody>
      </p:sp>
      <p:pic>
        <p:nvPicPr>
          <p:cNvPr id="105" name="Picture 104"/>
          <p:cNvPicPr/>
          <p:nvPr/>
        </p:nvPicPr>
        <p:blipFill>
          <a:blip r:embed="rId3"/>
          <a:stretch>
            <a:fillRect/>
          </a:stretch>
        </p:blipFill>
        <p:spPr>
          <a:xfrm>
            <a:off x="4067810" y="987425"/>
            <a:ext cx="4478020" cy="284099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2.3.1 Product owner</a:t>
            </a:r>
          </a:p>
        </p:txBody>
      </p:sp>
      <p:sp>
        <p:nvSpPr>
          <p:cNvPr id="1167" name="Google Shape;1167;p120"/>
          <p:cNvSpPr txBox="1">
            <a:spLocks noGrp="1"/>
          </p:cNvSpPr>
          <p:nvPr>
            <p:ph type="body" idx="1"/>
          </p:nvPr>
        </p:nvSpPr>
        <p:spPr>
          <a:xfrm>
            <a:off x="395605" y="1131570"/>
            <a:ext cx="622236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sz="1600">
                <a:solidFill>
                  <a:schemeClr val="bg2"/>
                </a:solidFill>
                <a:latin typeface="Times New Roman" panose="02020603050405020304" charset="0"/>
                <a:cs typeface="Times New Roman" panose="02020603050405020304" charset="0"/>
              </a:rPr>
              <a:t>Miêu tả rõ ràng từng backlog item</a:t>
            </a:r>
          </a:p>
          <a:p>
            <a:pPr marL="285750" lvl="0" indent="-285750" algn="l" rtl="0">
              <a:spcBef>
                <a:spcPts val="0"/>
              </a:spcBef>
              <a:spcAft>
                <a:spcPts val="1600"/>
              </a:spcAft>
            </a:pPr>
            <a:r>
              <a:rPr lang="vi-VN" altLang="en-GB" sz="1600">
                <a:solidFill>
                  <a:schemeClr val="bg2"/>
                </a:solidFill>
                <a:latin typeface="Times New Roman" panose="02020603050405020304" charset="0"/>
                <a:cs typeface="Times New Roman" panose="02020603050405020304" charset="0"/>
              </a:rPr>
              <a:t>Sắp xếp mức độ ưu tiên của backlog item hợp lý</a:t>
            </a:r>
          </a:p>
          <a:p>
            <a:pPr marL="285750" lvl="0" indent="-285750" algn="l" rtl="0">
              <a:spcBef>
                <a:spcPts val="0"/>
              </a:spcBef>
              <a:spcAft>
                <a:spcPts val="1600"/>
              </a:spcAft>
            </a:pPr>
            <a:r>
              <a:rPr lang="vi-VN" altLang="en-GB" sz="1600">
                <a:solidFill>
                  <a:schemeClr val="bg2"/>
                </a:solidFill>
                <a:latin typeface="Times New Roman" panose="02020603050405020304" charset="0"/>
                <a:cs typeface="Times New Roman" panose="02020603050405020304" charset="0"/>
              </a:rPr>
              <a:t>Tối ưu hóa giá trị mà Development team thực hiện</a:t>
            </a:r>
          </a:p>
          <a:p>
            <a:pPr marL="285750" lvl="0" indent="-285750" algn="l" rtl="0">
              <a:spcBef>
                <a:spcPts val="0"/>
              </a:spcBef>
              <a:spcAft>
                <a:spcPts val="1600"/>
              </a:spcAft>
            </a:pPr>
            <a:r>
              <a:rPr lang="vi-VN" altLang="en-GB" sz="1600">
                <a:solidFill>
                  <a:schemeClr val="bg2"/>
                </a:solidFill>
                <a:latin typeface="Times New Roman" panose="02020603050405020304" charset="0"/>
                <a:cs typeface="Times New Roman" panose="02020603050405020304" charset="0"/>
              </a:rPr>
              <a:t>Đảm bảo product backlog rõ ràng, minh bạch</a:t>
            </a:r>
          </a:p>
          <a:p>
            <a:pPr marL="285750" lvl="0" indent="-285750" algn="l" rtl="0">
              <a:spcBef>
                <a:spcPts val="0"/>
              </a:spcBef>
              <a:spcAft>
                <a:spcPts val="1600"/>
              </a:spcAft>
            </a:pPr>
            <a:r>
              <a:rPr lang="vi-VN" altLang="en-GB" sz="1600">
                <a:solidFill>
                  <a:schemeClr val="bg2"/>
                </a:solidFill>
                <a:latin typeface="Times New Roman" panose="02020603050405020304" charset="0"/>
                <a:cs typeface="Times New Roman" panose="02020603050405020304" charset="0"/>
              </a:rPr>
              <a:t>Đảm bảo Development team hiểu product backlog</a:t>
            </a:r>
          </a:p>
        </p:txBody>
      </p:sp>
      <p:pic>
        <p:nvPicPr>
          <p:cNvPr id="106" name="Picture 105"/>
          <p:cNvPicPr/>
          <p:nvPr/>
        </p:nvPicPr>
        <p:blipFill>
          <a:blip r:embed="rId3"/>
          <a:stretch>
            <a:fillRect/>
          </a:stretch>
        </p:blipFill>
        <p:spPr>
          <a:xfrm>
            <a:off x="5003800" y="1059815"/>
            <a:ext cx="3943985" cy="217233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2.3.2 Development team</a:t>
            </a:r>
          </a:p>
        </p:txBody>
      </p:sp>
      <p:sp>
        <p:nvSpPr>
          <p:cNvPr id="1167" name="Google Shape;1167;p120"/>
          <p:cNvSpPr txBox="1">
            <a:spLocks noGrp="1"/>
          </p:cNvSpPr>
          <p:nvPr>
            <p:ph type="body" idx="1"/>
          </p:nvPr>
        </p:nvSpPr>
        <p:spPr>
          <a:xfrm>
            <a:off x="395605" y="987425"/>
            <a:ext cx="8305800"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Tự tổ chức (self-organizing)</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Hoạt động chéo (cross-functional)</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Trong Scrum, chúng ta không nhận ra được các sub team trong Development team, bất kể những việc cần được giải quyết như kiểm thử, thiết kế cấu trúc, vận hành hoặc phân tích kinh doanh.</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Mỗi thành viên trong Development team có thể có các kỹ năng chuyên môn riêng và chỉ tập trung vào một số việc nhất định như chỉ code hoặc chỉ test, nhưng trách nhiệm thuộc về Development team nói chung.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2.3.3 Scrum master</a:t>
            </a:r>
          </a:p>
        </p:txBody>
      </p:sp>
      <p:sp>
        <p:nvSpPr>
          <p:cNvPr id="1167" name="Google Shape;1167;p120"/>
          <p:cNvSpPr txBox="1">
            <a:spLocks noGrp="1"/>
          </p:cNvSpPr>
          <p:nvPr>
            <p:ph type="body" idx="1"/>
          </p:nvPr>
        </p:nvSpPr>
        <p:spPr>
          <a:xfrm>
            <a:off x="35560" y="1347470"/>
            <a:ext cx="8305800"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Hỗ trợ product owner</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Hỗ trợ Development Team</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Hỗ trợ cho tổ chức</a:t>
            </a:r>
          </a:p>
        </p:txBody>
      </p:sp>
      <p:pic>
        <p:nvPicPr>
          <p:cNvPr id="107" name="Picture 106"/>
          <p:cNvPicPr/>
          <p:nvPr/>
        </p:nvPicPr>
        <p:blipFill>
          <a:blip r:embed="rId3"/>
          <a:stretch>
            <a:fillRect/>
          </a:stretch>
        </p:blipFill>
        <p:spPr>
          <a:xfrm>
            <a:off x="3474275" y="730379"/>
            <a:ext cx="5257800" cy="301180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2.4.1 Khái niệm Sprint</a:t>
            </a:r>
          </a:p>
        </p:txBody>
      </p:sp>
      <p:sp>
        <p:nvSpPr>
          <p:cNvPr id="1167" name="Google Shape;1167;p120"/>
          <p:cNvSpPr txBox="1">
            <a:spLocks noGrp="1"/>
          </p:cNvSpPr>
          <p:nvPr>
            <p:ph type="body" idx="1"/>
          </p:nvPr>
        </p:nvSpPr>
        <p:spPr>
          <a:xfrm>
            <a:off x="395605" y="987425"/>
            <a:ext cx="350075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Sprints là thành phần cốt lõi của Scrum </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Sprints là một khoảng thời gian ngắn, có thời gian cố định cho nhóm Scrum làm việc để hoàn thành một lượng công việc nhất định</a:t>
            </a:r>
          </a:p>
        </p:txBody>
      </p:sp>
      <p:pic>
        <p:nvPicPr>
          <p:cNvPr id="108" name="Picture 107"/>
          <p:cNvPicPr/>
          <p:nvPr/>
        </p:nvPicPr>
        <p:blipFill>
          <a:blip r:embed="rId3"/>
          <a:stretch>
            <a:fillRect/>
          </a:stretch>
        </p:blipFill>
        <p:spPr>
          <a:xfrm>
            <a:off x="3851910" y="555625"/>
            <a:ext cx="5292090" cy="354774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2.4.2 Mục đích Sprint</a:t>
            </a:r>
          </a:p>
        </p:txBody>
      </p:sp>
      <p:sp>
        <p:nvSpPr>
          <p:cNvPr id="1167" name="Google Shape;1167;p120"/>
          <p:cNvSpPr txBox="1">
            <a:spLocks noGrp="1"/>
          </p:cNvSpPr>
          <p:nvPr>
            <p:ph type="body" idx="1"/>
          </p:nvPr>
        </p:nvSpPr>
        <p:spPr>
          <a:xfrm>
            <a:off x="395605" y="123126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Sprint chia nhỏ các dự án phức tạp lớn thành các phần nhỏ dễ nhai</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Làm cho các dự án trở nên dễ quản lý hơn</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Cho phép các nhóm cung cấp sản phẩm chất lượng cao, làm việc nhanh hơn và thường xuyên hơn</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Mang lại cho họ sự linh hoạt hơn để thích ứng với sự thay đổi.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107120"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18454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5323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6065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2.4.3 Vòng đời của Scrum </a:t>
            </a:r>
          </a:p>
        </p:txBody>
      </p:sp>
      <p:pic>
        <p:nvPicPr>
          <p:cNvPr id="109" name="Picture 108"/>
          <p:cNvPicPr/>
          <p:nvPr/>
        </p:nvPicPr>
        <p:blipFill>
          <a:blip r:embed="rId3"/>
          <a:stretch>
            <a:fillRect/>
          </a:stretch>
        </p:blipFill>
        <p:spPr>
          <a:xfrm>
            <a:off x="713105" y="1059815"/>
            <a:ext cx="7777480" cy="360172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2.5.1 Product Package</a:t>
            </a:r>
          </a:p>
        </p:txBody>
      </p:sp>
      <p:sp>
        <p:nvSpPr>
          <p:cNvPr id="1167" name="Google Shape;1167;p120"/>
          <p:cNvSpPr txBox="1">
            <a:spLocks noGrp="1"/>
          </p:cNvSpPr>
          <p:nvPr>
            <p:ph type="body" idx="1"/>
          </p:nvPr>
        </p:nvSpPr>
        <p:spPr>
          <a:xfrm>
            <a:off x="395605" y="98742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Một danh sách các tính năng và yêu cầu cần thiết để hoàn thành một dự án nhất định. </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Danh sách này có thể bao gồm các lỗi hoặc sự cố cần được giải quyết, các tính năng cần được thêm vào, và các công việc kỹ thuật hoặc dự án khác. </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Thứ tự của danh sách dựa trên ưu tiên.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114"/>
          <p:cNvSpPr txBox="1">
            <a:spLocks noGrp="1"/>
          </p:cNvSpPr>
          <p:nvPr>
            <p:ph type="title" idx="15"/>
          </p:nvPr>
        </p:nvSpPr>
        <p:spPr>
          <a:xfrm>
            <a:off x="1974300" y="683125"/>
            <a:ext cx="51954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tLang="en-GB" sz="4000">
                <a:solidFill>
                  <a:schemeClr val="dk1"/>
                </a:solidFill>
                <a:latin typeface="Bahnschrift SemiLight" panose="020B0502040204020203" charset="0"/>
                <a:cs typeface="Bahnschrift SemiLight" panose="020B0502040204020203" charset="0"/>
              </a:rPr>
              <a:t>Mục Lục</a:t>
            </a:r>
          </a:p>
        </p:txBody>
      </p:sp>
      <p:sp>
        <p:nvSpPr>
          <p:cNvPr id="1038" name="Google Shape;1038;p114"/>
          <p:cNvSpPr txBox="1">
            <a:spLocks noGrp="1"/>
          </p:cNvSpPr>
          <p:nvPr>
            <p:ph type="title" idx="5"/>
          </p:nvPr>
        </p:nvSpPr>
        <p:spPr>
          <a:xfrm>
            <a:off x="1484630" y="2022475"/>
            <a:ext cx="2466340" cy="39306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solidFill>
                  <a:schemeClr val="dk1"/>
                </a:solidFill>
                <a:latin typeface="Rozha One" panose="02000000000000000000"/>
                <a:ea typeface="Rozha One" panose="02000000000000000000"/>
                <a:cs typeface="Rozha One" panose="02000000000000000000"/>
                <a:sym typeface="Rozha One" panose="02000000000000000000"/>
              </a:rPr>
              <a:t>Agile Development</a:t>
            </a:r>
          </a:p>
        </p:txBody>
      </p:sp>
      <p:sp>
        <p:nvSpPr>
          <p:cNvPr id="1039" name="Google Shape;1039;p114"/>
          <p:cNvSpPr txBox="1">
            <a:spLocks noGrp="1"/>
          </p:cNvSpPr>
          <p:nvPr>
            <p:ph type="title"/>
          </p:nvPr>
        </p:nvSpPr>
        <p:spPr>
          <a:xfrm>
            <a:off x="1484927" y="3341975"/>
            <a:ext cx="2290200" cy="32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Rozha One" panose="02000000000000000000"/>
                <a:ea typeface="Rozha One" panose="02000000000000000000"/>
                <a:cs typeface="Rozha One" panose="02000000000000000000"/>
                <a:sym typeface="Rozha One" panose="02000000000000000000"/>
              </a:rPr>
              <a:t>A </a:t>
            </a:r>
            <a:r>
              <a:rPr lang="vi-VN" altLang="en-GB">
                <a:solidFill>
                  <a:schemeClr val="dk1"/>
                </a:solidFill>
                <a:latin typeface="Rozha One" panose="02000000000000000000"/>
                <a:ea typeface="Rozha One" panose="02000000000000000000"/>
                <a:cs typeface="Rozha One" panose="02000000000000000000"/>
                <a:sym typeface="Rozha One" panose="02000000000000000000"/>
              </a:rPr>
              <a:t>C</a:t>
            </a:r>
            <a:r>
              <a:rPr lang="en-GB">
                <a:solidFill>
                  <a:schemeClr val="dk1"/>
                </a:solidFill>
                <a:latin typeface="Rozha One" panose="02000000000000000000"/>
                <a:ea typeface="Rozha One" panose="02000000000000000000"/>
                <a:cs typeface="Rozha One" panose="02000000000000000000"/>
                <a:sym typeface="Rozha One" panose="02000000000000000000"/>
              </a:rPr>
              <a:t>ase </a:t>
            </a:r>
            <a:r>
              <a:rPr lang="vi-VN" altLang="en-GB">
                <a:solidFill>
                  <a:schemeClr val="dk1"/>
                </a:solidFill>
                <a:latin typeface="Rozha One" panose="02000000000000000000"/>
                <a:ea typeface="Rozha One" panose="02000000000000000000"/>
                <a:cs typeface="Rozha One" panose="02000000000000000000"/>
                <a:sym typeface="Rozha One" panose="02000000000000000000"/>
              </a:rPr>
              <a:t>S</a:t>
            </a:r>
            <a:r>
              <a:rPr lang="en-GB">
                <a:solidFill>
                  <a:schemeClr val="dk1"/>
                </a:solidFill>
                <a:latin typeface="Rozha One" panose="02000000000000000000"/>
                <a:ea typeface="Rozha One" panose="02000000000000000000"/>
                <a:cs typeface="Rozha One" panose="02000000000000000000"/>
                <a:sym typeface="Rozha One" panose="02000000000000000000"/>
              </a:rPr>
              <a:t>tudy of Scrum </a:t>
            </a:r>
            <a:r>
              <a:rPr lang="vi-VN" altLang="en-GB">
                <a:solidFill>
                  <a:schemeClr val="dk1"/>
                </a:solidFill>
                <a:latin typeface="Rozha One" panose="02000000000000000000"/>
                <a:ea typeface="Rozha One" panose="02000000000000000000"/>
                <a:cs typeface="Rozha One" panose="02000000000000000000"/>
                <a:sym typeface="Rozha One" panose="02000000000000000000"/>
              </a:rPr>
              <a:t>A</a:t>
            </a:r>
            <a:r>
              <a:rPr lang="en-GB">
                <a:solidFill>
                  <a:schemeClr val="dk1"/>
                </a:solidFill>
                <a:latin typeface="Rozha One" panose="02000000000000000000"/>
                <a:ea typeface="Rozha One" panose="02000000000000000000"/>
                <a:cs typeface="Rozha One" panose="02000000000000000000"/>
                <a:sym typeface="Rozha One" panose="02000000000000000000"/>
              </a:rPr>
              <a:t>pproach</a:t>
            </a:r>
          </a:p>
        </p:txBody>
      </p:sp>
      <p:sp>
        <p:nvSpPr>
          <p:cNvPr id="1041" name="Google Shape;1041;p114"/>
          <p:cNvSpPr txBox="1">
            <a:spLocks noGrp="1"/>
          </p:cNvSpPr>
          <p:nvPr>
            <p:ph type="title" idx="2"/>
          </p:nvPr>
        </p:nvSpPr>
        <p:spPr>
          <a:xfrm>
            <a:off x="2309177" y="1672125"/>
            <a:ext cx="6417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solidFill>
                  <a:schemeClr val="accent1"/>
                </a:solidFill>
                <a:latin typeface="Rozha One" panose="02000000000000000000"/>
                <a:ea typeface="Rozha One" panose="02000000000000000000"/>
                <a:cs typeface="Rozha One" panose="02000000000000000000"/>
                <a:sym typeface="Rozha One" panose="02000000000000000000"/>
              </a:rPr>
              <a:t>01</a:t>
            </a:r>
          </a:p>
        </p:txBody>
      </p:sp>
      <p:sp>
        <p:nvSpPr>
          <p:cNvPr id="1042" name="Google Shape;1042;p114"/>
          <p:cNvSpPr txBox="1">
            <a:spLocks noGrp="1"/>
          </p:cNvSpPr>
          <p:nvPr>
            <p:ph type="title" idx="3"/>
          </p:nvPr>
        </p:nvSpPr>
        <p:spPr>
          <a:xfrm>
            <a:off x="2309177" y="2991451"/>
            <a:ext cx="6417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solidFill>
                  <a:schemeClr val="accent1"/>
                </a:solidFill>
                <a:latin typeface="Rozha One" panose="02000000000000000000"/>
                <a:ea typeface="Rozha One" panose="02000000000000000000"/>
                <a:cs typeface="Rozha One" panose="02000000000000000000"/>
                <a:sym typeface="Rozha One" panose="02000000000000000000"/>
              </a:rPr>
              <a:t>0</a:t>
            </a:r>
            <a:r>
              <a:rPr lang="vi-VN" altLang="en-GB" sz="2800">
                <a:solidFill>
                  <a:schemeClr val="accent1"/>
                </a:solidFill>
                <a:latin typeface="Rozha One" panose="02000000000000000000"/>
                <a:ea typeface="Rozha One" panose="02000000000000000000"/>
                <a:cs typeface="Rozha One" panose="02000000000000000000"/>
                <a:sym typeface="Rozha One" panose="02000000000000000000"/>
              </a:rPr>
              <a:t>3</a:t>
            </a:r>
          </a:p>
        </p:txBody>
      </p:sp>
      <p:sp>
        <p:nvSpPr>
          <p:cNvPr id="1043" name="Google Shape;1043;p114"/>
          <p:cNvSpPr txBox="1">
            <a:spLocks noGrp="1"/>
          </p:cNvSpPr>
          <p:nvPr>
            <p:ph type="title" idx="6"/>
          </p:nvPr>
        </p:nvSpPr>
        <p:spPr>
          <a:xfrm>
            <a:off x="5405023" y="2022675"/>
            <a:ext cx="2217900" cy="32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solidFill>
                  <a:schemeClr val="dk1"/>
                </a:solidFill>
                <a:latin typeface="Rozha One" panose="02000000000000000000"/>
                <a:ea typeface="Rozha One" panose="02000000000000000000"/>
                <a:cs typeface="Rozha One" panose="02000000000000000000"/>
                <a:sym typeface="Rozha One" panose="02000000000000000000"/>
              </a:rPr>
              <a:t>Scrum</a:t>
            </a:r>
          </a:p>
        </p:txBody>
      </p:sp>
      <p:sp>
        <p:nvSpPr>
          <p:cNvPr id="1045" name="Google Shape;1045;p114"/>
          <p:cNvSpPr txBox="1">
            <a:spLocks noGrp="1"/>
          </p:cNvSpPr>
          <p:nvPr>
            <p:ph type="title" idx="4"/>
          </p:nvPr>
        </p:nvSpPr>
        <p:spPr>
          <a:xfrm>
            <a:off x="5405023" y="3341975"/>
            <a:ext cx="2217900" cy="32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a:solidFill>
                  <a:schemeClr val="dk1"/>
                </a:solidFill>
                <a:latin typeface="Rozha One" panose="02000000000000000000"/>
                <a:ea typeface="Rozha One" panose="02000000000000000000"/>
                <a:cs typeface="Rozha One" panose="02000000000000000000"/>
                <a:sym typeface="Rozha One" panose="02000000000000000000"/>
              </a:rPr>
              <a:t>Q&amp;A</a:t>
            </a:r>
          </a:p>
        </p:txBody>
      </p:sp>
      <p:sp>
        <p:nvSpPr>
          <p:cNvPr id="1047" name="Google Shape;1047;p114"/>
          <p:cNvSpPr txBox="1">
            <a:spLocks noGrp="1"/>
          </p:cNvSpPr>
          <p:nvPr>
            <p:ph type="title" idx="7"/>
          </p:nvPr>
        </p:nvSpPr>
        <p:spPr>
          <a:xfrm>
            <a:off x="6193123" y="1672125"/>
            <a:ext cx="6417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solidFill>
                  <a:schemeClr val="accent1"/>
                </a:solidFill>
                <a:latin typeface="Rozha One" panose="02000000000000000000"/>
                <a:ea typeface="Rozha One" panose="02000000000000000000"/>
                <a:cs typeface="Rozha One" panose="02000000000000000000"/>
                <a:sym typeface="Rozha One" panose="02000000000000000000"/>
              </a:rPr>
              <a:t>0</a:t>
            </a:r>
            <a:r>
              <a:rPr lang="vi-VN" altLang="en-GB" sz="2800">
                <a:solidFill>
                  <a:schemeClr val="accent1"/>
                </a:solidFill>
                <a:latin typeface="Rozha One" panose="02000000000000000000"/>
                <a:ea typeface="Rozha One" panose="02000000000000000000"/>
                <a:cs typeface="Rozha One" panose="02000000000000000000"/>
                <a:sym typeface="Rozha One" panose="02000000000000000000"/>
              </a:rPr>
              <a:t>2</a:t>
            </a:r>
          </a:p>
        </p:txBody>
      </p:sp>
      <p:sp>
        <p:nvSpPr>
          <p:cNvPr id="1048" name="Google Shape;1048;p114"/>
          <p:cNvSpPr txBox="1">
            <a:spLocks noGrp="1"/>
          </p:cNvSpPr>
          <p:nvPr>
            <p:ph type="title" idx="8"/>
          </p:nvPr>
        </p:nvSpPr>
        <p:spPr>
          <a:xfrm>
            <a:off x="6193123" y="2989672"/>
            <a:ext cx="6417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a:solidFill>
                  <a:schemeClr val="accent1"/>
                </a:solidFill>
                <a:latin typeface="Rozha One" panose="02000000000000000000"/>
                <a:ea typeface="Rozha One" panose="02000000000000000000"/>
                <a:cs typeface="Rozha One" panose="02000000000000000000"/>
                <a:sym typeface="Rozha One" panose="02000000000000000000"/>
              </a:rPr>
              <a:t>0</a:t>
            </a:r>
            <a:r>
              <a:rPr lang="en-GB" sz="2800">
                <a:solidFill>
                  <a:schemeClr val="accent1"/>
                </a:solidFill>
              </a:rPr>
              <a:t>4</a:t>
            </a:r>
            <a:endParaRPr sz="2800">
              <a:solidFill>
                <a:schemeClr val="accent1"/>
              </a:solidFill>
              <a:latin typeface="Rozha One" panose="02000000000000000000"/>
              <a:ea typeface="Rozha One" panose="02000000000000000000"/>
              <a:cs typeface="Rozha One" panose="02000000000000000000"/>
              <a:sym typeface="Rozha One" panose="02000000000000000000"/>
            </a:endParaRPr>
          </a:p>
        </p:txBody>
      </p:sp>
      <p:sp>
        <p:nvSpPr>
          <p:cNvPr id="1049" name="Google Shape;1049;p114"/>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14">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14"/>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14">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687435"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Các yếu tố ảnh hưởng đến việc ưu tiên trong danh sách</a:t>
            </a:r>
          </a:p>
        </p:txBody>
      </p:sp>
      <p:sp>
        <p:nvSpPr>
          <p:cNvPr id="1167" name="Google Shape;1167;p120"/>
          <p:cNvSpPr txBox="1">
            <a:spLocks noGrp="1"/>
          </p:cNvSpPr>
          <p:nvPr>
            <p:ph type="body" idx="1"/>
          </p:nvPr>
        </p:nvSpPr>
        <p:spPr>
          <a:xfrm>
            <a:off x="395605" y="98742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Mức độ ưu tiên của khách hàng: </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Tầm quan trọng của việc nhận phản hồi:</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Độ khó triển khai tương đối: </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Mối quan hệ cộng sinh giữa các hạng mục công việc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2.5.2 Sprint planning</a:t>
            </a:r>
          </a:p>
        </p:txBody>
      </p:sp>
      <p:sp>
        <p:nvSpPr>
          <p:cNvPr id="1167" name="Google Shape;1167;p120"/>
          <p:cNvSpPr txBox="1">
            <a:spLocks noGrp="1"/>
          </p:cNvSpPr>
          <p:nvPr>
            <p:ph type="body" idx="1"/>
          </p:nvPr>
        </p:nvSpPr>
        <p:spPr>
          <a:xfrm>
            <a:off x="323850" y="987425"/>
            <a:ext cx="316166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Sprint planning là một hoạt động trong Scrum khởi động sprint. </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Mục đích chính là xác định những gì có thể được phân phối trong sprint và cách thức thực hiện công việc đó.</a:t>
            </a:r>
          </a:p>
        </p:txBody>
      </p:sp>
      <p:pic>
        <p:nvPicPr>
          <p:cNvPr id="110" name="Picture 109"/>
          <p:cNvPicPr/>
          <p:nvPr/>
        </p:nvPicPr>
        <p:blipFill>
          <a:blip r:embed="rId3">
            <a:extLst>
              <a:ext uri="{96DAC541-7B7A-43D3-8B79-37D633B846F1}">
                <asvg:svgBlip xmlns:asvg="http://schemas.microsoft.com/office/drawing/2016/SVG/main" r:embed="rId4"/>
              </a:ext>
            </a:extLst>
          </a:blip>
          <a:stretch>
            <a:fillRect/>
          </a:stretch>
        </p:blipFill>
        <p:spPr>
          <a:xfrm>
            <a:off x="1403985" y="699770"/>
            <a:ext cx="8572500" cy="42862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210185" y="74739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chemeClr val="bg2"/>
                </a:solidFill>
                <a:latin typeface="Times New Roman" panose="02020603050405020304" charset="0"/>
                <a:ea typeface="BIZ UDPMincho Medium" panose="02020500000000000000" charset="-128"/>
                <a:cs typeface="Times New Roman" panose="02020603050405020304" charset="0"/>
              </a:rPr>
              <a:t>     Sprint backlog				Daily scrum</a:t>
            </a:r>
          </a:p>
        </p:txBody>
      </p:sp>
      <p:sp>
        <p:nvSpPr>
          <p:cNvPr id="1167" name="Google Shape;1167;p120"/>
          <p:cNvSpPr txBox="1">
            <a:spLocks noGrp="1"/>
          </p:cNvSpPr>
          <p:nvPr>
            <p:ph type="body" idx="1"/>
          </p:nvPr>
        </p:nvSpPr>
        <p:spPr>
          <a:xfrm>
            <a:off x="107315" y="1349375"/>
            <a:ext cx="3960495" cy="268033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vi-VN" altLang="en-GB">
                <a:solidFill>
                  <a:schemeClr val="bg2"/>
                </a:solidFill>
                <a:latin typeface="Times New Roman" panose="02020603050405020304" charset="0"/>
                <a:cs typeface="Times New Roman" panose="02020603050405020304" charset="0"/>
              </a:rPr>
              <a:t>“Sprint backlog ”: bao gồm các nhiệm vụ cần hoàn thành để đạt được mục tiêu sprint.</a:t>
            </a:r>
          </a:p>
        </p:txBody>
      </p:sp>
      <p:sp>
        <p:nvSpPr>
          <p:cNvPr id="2" name="Google Shape;1167;p120"/>
          <p:cNvSpPr txBox="1"/>
          <p:nvPr/>
        </p:nvSpPr>
        <p:spPr>
          <a:xfrm>
            <a:off x="4572000" y="1231265"/>
            <a:ext cx="3804920" cy="26803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anjari" panose="02000503000000000000"/>
              <a:buChar char="●"/>
              <a:defRPr sz="18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1pPr>
            <a:lvl2pPr marL="914400" marR="0" lvl="1"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2pPr>
            <a:lvl3pPr marL="1371600" marR="0" lvl="2"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3pPr>
            <a:lvl4pPr marL="1828800" marR="0" lvl="3"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4pPr>
            <a:lvl5pPr marL="2286000" marR="0" lvl="4"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5pPr>
            <a:lvl6pPr marL="2743200" marR="0" lvl="5"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6pPr>
            <a:lvl7pPr marL="3200400" marR="0" lvl="6"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7pPr>
            <a:lvl8pPr marL="3657600" marR="0" lvl="7"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8pPr>
            <a:lvl9pPr marL="4114800" marR="0" lvl="8" indent="-317500" algn="l" rtl="0">
              <a:lnSpc>
                <a:spcPct val="115000"/>
              </a:lnSpc>
              <a:spcBef>
                <a:spcPts val="1600"/>
              </a:spcBef>
              <a:spcAft>
                <a:spcPts val="160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9pPr>
          </a:lstStyle>
          <a:p>
            <a:pPr marL="0" lvl="0" indent="0" algn="l" rtl="0">
              <a:spcBef>
                <a:spcPts val="0"/>
              </a:spcBef>
              <a:spcAft>
                <a:spcPts val="1600"/>
              </a:spcAft>
              <a:buNone/>
            </a:pPr>
            <a:r>
              <a:rPr lang="vi-VN" altLang="en-GB">
                <a:solidFill>
                  <a:schemeClr val="bg2"/>
                </a:solidFill>
                <a:latin typeface="Times New Roman" panose="02020603050405020304" charset="0"/>
                <a:cs typeface="Times New Roman" panose="02020603050405020304" charset="0"/>
              </a:rPr>
              <a:t>Daily scrum: Daily scrum là một cuộc họp ngắn diễn ra hàng ngày trong suốt sprint</a:t>
            </a:r>
          </a:p>
        </p:txBody>
      </p:sp>
      <p:cxnSp>
        <p:nvCxnSpPr>
          <p:cNvPr id="3" name="Straight Connector 2"/>
          <p:cNvCxnSpPr/>
          <p:nvPr/>
        </p:nvCxnSpPr>
        <p:spPr>
          <a:xfrm>
            <a:off x="4275455" y="662305"/>
            <a:ext cx="0" cy="356108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2.5.3 Sprint review</a:t>
            </a:r>
          </a:p>
        </p:txBody>
      </p:sp>
      <p:sp>
        <p:nvSpPr>
          <p:cNvPr id="1167" name="Google Shape;1167;p120"/>
          <p:cNvSpPr txBox="1">
            <a:spLocks noGrp="1"/>
          </p:cNvSpPr>
          <p:nvPr>
            <p:ph type="body" idx="1"/>
          </p:nvPr>
        </p:nvSpPr>
        <p:spPr>
          <a:xfrm>
            <a:off x="395605" y="98742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Mục đích để Trình bày và đánh giá sự phát triển sản phẩm đã hoàn thành trong sprint, </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Cập nhật lại product backlog.</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Dự kiến ngày phát hành dựa trên phản hồi.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2.5.4 Sprint Retrospective</a:t>
            </a:r>
          </a:p>
        </p:txBody>
      </p:sp>
      <p:sp>
        <p:nvSpPr>
          <p:cNvPr id="1167" name="Google Shape;1167;p120"/>
          <p:cNvSpPr txBox="1">
            <a:spLocks noGrp="1"/>
          </p:cNvSpPr>
          <p:nvPr>
            <p:ph type="body" idx="1"/>
          </p:nvPr>
        </p:nvSpPr>
        <p:spPr>
          <a:xfrm>
            <a:off x="395605" y="98742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Sẽ giúp nhóm phát triển liên tục cải thiện quy trình làm việc của mình và tránh lặp lại những sai lầm trong quá khứ.</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Giúp nhóm phát triển xây dựng tinh thần đồng đội và hợp tác để nâng cao hiệu suất và đạt được hiệu quả tối đa.</a:t>
            </a:r>
          </a:p>
          <a:p>
            <a:pPr marL="0" lvl="0" indent="0" algn="l" rtl="0">
              <a:spcBef>
                <a:spcPts val="0"/>
              </a:spcBef>
              <a:spcAft>
                <a:spcPts val="1600"/>
              </a:spcAft>
              <a:buNone/>
            </a:pPr>
            <a:endParaRPr lang="vi-VN" altLang="en-GB">
              <a:solidFill>
                <a:schemeClr val="bg2"/>
              </a:solidFill>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2.6. Các tình huống sử dụng Scrum</a:t>
            </a:r>
          </a:p>
        </p:txBody>
      </p:sp>
      <p:sp>
        <p:nvSpPr>
          <p:cNvPr id="1167" name="Google Shape;1167;p120"/>
          <p:cNvSpPr txBox="1">
            <a:spLocks noGrp="1"/>
          </p:cNvSpPr>
          <p:nvPr>
            <p:ph type="body" idx="1"/>
          </p:nvPr>
        </p:nvSpPr>
        <p:spPr>
          <a:xfrm>
            <a:off x="395605" y="98742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Ở mức độ thấp nhất, Scrum được dùng với mục đích thí điểm.</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Mức độ phổ biến nhất là các doanh nghiệp sử dụng Scrum như là một khuôn khổ mới cho quản trị dự án.</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Mức độ cao hơn của việc vận dụng Scrum là dùng nó làm quy trình tiêu chuẩn để sản xuất phần mềm.</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 Trường hợp sử dụng Scrum với phạm vi lớn nhất là khi toàn bộ tổ chức tạo lập được văn hoá Scrum để cùng hoạt động.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2.7.1 Ưu điểm của Scrum </a:t>
            </a:r>
            <a:br>
              <a:rPr lang="vi-VN" altLang="en-GB">
                <a:solidFill>
                  <a:srgbClr val="0000FF"/>
                </a:solidFill>
                <a:latin typeface="Times New Roman" panose="02020603050405020304" charset="0"/>
                <a:ea typeface="BIZ UDPMincho Medium" panose="02020500000000000000" charset="-128"/>
                <a:cs typeface="Times New Roman" panose="02020603050405020304" charset="0"/>
              </a:rPr>
            </a:br>
            <a:endParaRPr lang="vi-VN" altLang="en-GB">
              <a:solidFill>
                <a:srgbClr val="0000FF"/>
              </a:solidFill>
              <a:latin typeface="Times New Roman" panose="02020603050405020304" charset="0"/>
              <a:ea typeface="BIZ UDPMincho Medium" panose="02020500000000000000" charset="-128"/>
              <a:cs typeface="Times New Roman" panose="02020603050405020304" charset="0"/>
            </a:endParaRPr>
          </a:p>
        </p:txBody>
      </p:sp>
      <p:sp>
        <p:nvSpPr>
          <p:cNvPr id="1167" name="Google Shape;1167;p120"/>
          <p:cNvSpPr txBox="1">
            <a:spLocks noGrp="1"/>
          </p:cNvSpPr>
          <p:nvPr>
            <p:ph type="body" idx="1"/>
          </p:nvPr>
        </p:nvSpPr>
        <p:spPr>
          <a:xfrm>
            <a:off x="395605" y="98742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Scrum có thể giúp các nhóm hoàn thành việc phân phối dự án một cách nhanh chóng và hiệu quả</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Scrum đảm bảo sử dụng hiệu quả thời gian và tiền bạc</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Các dự án lớn được chia thành các giai đoạn nước rút dễ quản lý</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Các bản phát triển được mã hóa và kiểm tra trong quá trình đánh giá sprint</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Nỗ lực cá nhân của từng thành viên trong nhóm có thể nhìn thấy trong các cuộc họp scrum hàng ngày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sym typeface="+mn-ea"/>
              </a:rPr>
              <a:t>2.7.1 Ưu điểm của Scrum </a:t>
            </a:r>
            <a:br>
              <a:rPr lang="vi-VN" altLang="en-GB">
                <a:solidFill>
                  <a:srgbClr val="0000FF"/>
                </a:solidFill>
                <a:latin typeface="Times New Roman" panose="02020603050405020304" charset="0"/>
                <a:ea typeface="BIZ UDPMincho Medium" panose="02020500000000000000" charset="-128"/>
                <a:cs typeface="Times New Roman" panose="02020603050405020304" charset="0"/>
                <a:sym typeface="+mn-ea"/>
              </a:rPr>
            </a:br>
            <a:endParaRPr lang="vi-VN" altLang="en-GB">
              <a:solidFill>
                <a:srgbClr val="0000FF"/>
              </a:solidFill>
              <a:latin typeface="Times New Roman" panose="02020603050405020304" charset="0"/>
              <a:ea typeface="BIZ UDPMincho Medium" panose="02020500000000000000" charset="-128"/>
              <a:cs typeface="Times New Roman" panose="02020603050405020304" charset="0"/>
              <a:sym typeface="+mn-ea"/>
            </a:endParaRPr>
          </a:p>
        </p:txBody>
      </p:sp>
      <p:sp>
        <p:nvSpPr>
          <p:cNvPr id="1167" name="Google Shape;1167;p120"/>
          <p:cNvSpPr txBox="1">
            <a:spLocks noGrp="1"/>
          </p:cNvSpPr>
          <p:nvPr>
            <p:ph type="body" idx="1"/>
          </p:nvPr>
        </p:nvSpPr>
        <p:spPr>
          <a:xfrm>
            <a:off x="395605" y="98742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Hoạt động tốt cho các dự án phát triển nhanh</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Nhóm có được tầm nhìn rõ ràng thông qua các cuộc họp scrum</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Scrum, nhanh nhẹn, thông qua phản hồi từ khách hàng và các bên liên quan</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Nước rút ngắn cho phép các thay đổi dựa trên phản hồi dễ dàng hơn rất nhiều</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2.7.2 Nhược điểm của Scrum</a:t>
            </a:r>
          </a:p>
        </p:txBody>
      </p:sp>
      <p:sp>
        <p:nvSpPr>
          <p:cNvPr id="1167" name="Google Shape;1167;p120"/>
          <p:cNvSpPr txBox="1">
            <a:spLocks noGrp="1"/>
          </p:cNvSpPr>
          <p:nvPr>
            <p:ph type="body" idx="1"/>
          </p:nvPr>
        </p:nvSpPr>
        <p:spPr>
          <a:xfrm>
            <a:off x="395605" y="98742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Scrum thường dẫn đến sự thay đổi phạm vi, do thiếu ngày kết thúc xác định</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Khả năng thất bại của dự án là cao nếu các cá nhân không cam kết hoặc hợp tác</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Việc áp dụng khung Scrum trong các nhóm lớn là một thách thức</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Khung chỉ có thể thành công với các thành viên trong nhóm có kinh nghiệm</a:t>
            </a:r>
          </a:p>
          <a:p>
            <a:pPr marL="0" lvl="0" indent="0" algn="l" rtl="0">
              <a:spcBef>
                <a:spcPts val="0"/>
              </a:spcBef>
              <a:spcAft>
                <a:spcPts val="1600"/>
              </a:spcAft>
              <a:buNone/>
            </a:pPr>
            <a:endParaRPr lang="vi-VN" altLang="en-GB">
              <a:solidFill>
                <a:schemeClr val="bg2"/>
              </a:solidFill>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2.7.2 Nhược điểm của Scrum</a:t>
            </a:r>
          </a:p>
        </p:txBody>
      </p:sp>
      <p:sp>
        <p:nvSpPr>
          <p:cNvPr id="1167" name="Google Shape;1167;p120"/>
          <p:cNvSpPr txBox="1">
            <a:spLocks noGrp="1"/>
          </p:cNvSpPr>
          <p:nvPr>
            <p:ph type="body" idx="1"/>
          </p:nvPr>
        </p:nvSpPr>
        <p:spPr>
          <a:xfrm>
            <a:off x="395605" y="98742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Các cuộc họp hàng ngày đôi khi khiến các thành viên trong nhóm nản lòng</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Nếu bất kỳ thành viên nào trong nhóm bỏ đi giữa chừng, điều đó có thể có tác động tiêu cực rất lớn đến dự án</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Chất lượng khó có thể thực hiện được cho đến khi nhóm trải qua quá trình kiểm tra tích cực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117"/>
          <p:cNvSpPr txBox="1">
            <a:spLocks noGrp="1"/>
          </p:cNvSpPr>
          <p:nvPr>
            <p:ph type="title"/>
          </p:nvPr>
        </p:nvSpPr>
        <p:spPr>
          <a:xfrm>
            <a:off x="4211955" y="3004185"/>
            <a:ext cx="5231765" cy="62928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ltLang="en-GB" sz="3200"/>
              <a:t>Agile Development</a:t>
            </a:r>
          </a:p>
        </p:txBody>
      </p:sp>
      <p:sp>
        <p:nvSpPr>
          <p:cNvPr id="1104" name="Google Shape;1104;p117"/>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17">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17"/>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17">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 name="Picture 100"/>
          <p:cNvPicPr/>
          <p:nvPr/>
        </p:nvPicPr>
        <p:blipFill>
          <a:blip r:embed="rId3"/>
          <a:stretch>
            <a:fillRect/>
          </a:stretch>
        </p:blipFill>
        <p:spPr>
          <a:xfrm>
            <a:off x="0" y="608965"/>
            <a:ext cx="5019675" cy="3493770"/>
          </a:xfrm>
          <a:prstGeom prst="rect">
            <a:avLst/>
          </a:prstGeom>
          <a:noFill/>
          <a:ln w="9525">
            <a:noFill/>
          </a:ln>
        </p:spPr>
      </p:pic>
      <p:sp>
        <p:nvSpPr>
          <p:cNvPr id="1199" name="Google Shape;1199;p122"/>
          <p:cNvSpPr txBox="1"/>
          <p:nvPr/>
        </p:nvSpPr>
        <p:spPr>
          <a:xfrm>
            <a:off x="4860124" y="1635663"/>
            <a:ext cx="3702300" cy="13824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600"/>
              <a:buFont typeface="Rozha One" panose="02000000000000000000"/>
              <a:buNone/>
              <a:defRPr sz="3600" b="0" i="0" u="none" strike="noStrike" cap="none">
                <a:solidFill>
                  <a:schemeClr val="dk1"/>
                </a:solidFill>
                <a:latin typeface="Rozha One" panose="02000000000000000000"/>
                <a:ea typeface="Rozha One" panose="02000000000000000000"/>
                <a:cs typeface="Rozha One" panose="02000000000000000000"/>
                <a:sym typeface="Rozha One" panose="02000000000000000000"/>
              </a:defRPr>
            </a:lvl1pPr>
            <a:lvl2pPr marR="0" lvl="1" algn="ctr" rtl="0">
              <a:lnSpc>
                <a:spcPct val="100000"/>
              </a:lnSpc>
              <a:spcBef>
                <a:spcPts val="0"/>
              </a:spcBef>
              <a:spcAft>
                <a:spcPts val="0"/>
              </a:spcAft>
              <a:buClr>
                <a:schemeClr val="dk2"/>
              </a:buClr>
              <a:buSzPts val="3600"/>
              <a:buFont typeface="Barlow Condensed Light" panose="00000606000000000000"/>
              <a:buNone/>
              <a:defRPr sz="36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2pPr>
            <a:lvl3pPr marR="0" lvl="2" algn="ctr" rtl="0">
              <a:lnSpc>
                <a:spcPct val="100000"/>
              </a:lnSpc>
              <a:spcBef>
                <a:spcPts val="0"/>
              </a:spcBef>
              <a:spcAft>
                <a:spcPts val="0"/>
              </a:spcAft>
              <a:buClr>
                <a:schemeClr val="dk2"/>
              </a:buClr>
              <a:buSzPts val="3600"/>
              <a:buFont typeface="Barlow Condensed Light" panose="00000606000000000000"/>
              <a:buNone/>
              <a:defRPr sz="36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3pPr>
            <a:lvl4pPr marR="0" lvl="3" algn="ctr" rtl="0">
              <a:lnSpc>
                <a:spcPct val="100000"/>
              </a:lnSpc>
              <a:spcBef>
                <a:spcPts val="0"/>
              </a:spcBef>
              <a:spcAft>
                <a:spcPts val="0"/>
              </a:spcAft>
              <a:buClr>
                <a:schemeClr val="dk2"/>
              </a:buClr>
              <a:buSzPts val="3600"/>
              <a:buFont typeface="Barlow Condensed Light" panose="00000606000000000000"/>
              <a:buNone/>
              <a:defRPr sz="36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4pPr>
            <a:lvl5pPr marR="0" lvl="4" algn="ctr" rtl="0">
              <a:lnSpc>
                <a:spcPct val="100000"/>
              </a:lnSpc>
              <a:spcBef>
                <a:spcPts val="0"/>
              </a:spcBef>
              <a:spcAft>
                <a:spcPts val="0"/>
              </a:spcAft>
              <a:buClr>
                <a:schemeClr val="dk2"/>
              </a:buClr>
              <a:buSzPts val="3600"/>
              <a:buFont typeface="Barlow Condensed Light" panose="00000606000000000000"/>
              <a:buNone/>
              <a:defRPr sz="36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5pPr>
            <a:lvl6pPr marR="0" lvl="5" algn="ctr" rtl="0">
              <a:lnSpc>
                <a:spcPct val="100000"/>
              </a:lnSpc>
              <a:spcBef>
                <a:spcPts val="0"/>
              </a:spcBef>
              <a:spcAft>
                <a:spcPts val="0"/>
              </a:spcAft>
              <a:buClr>
                <a:schemeClr val="dk2"/>
              </a:buClr>
              <a:buSzPts val="3600"/>
              <a:buFont typeface="Barlow Condensed Light" panose="00000606000000000000"/>
              <a:buNone/>
              <a:defRPr sz="36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6pPr>
            <a:lvl7pPr marR="0" lvl="6" algn="ctr" rtl="0">
              <a:lnSpc>
                <a:spcPct val="100000"/>
              </a:lnSpc>
              <a:spcBef>
                <a:spcPts val="0"/>
              </a:spcBef>
              <a:spcAft>
                <a:spcPts val="0"/>
              </a:spcAft>
              <a:buClr>
                <a:schemeClr val="dk2"/>
              </a:buClr>
              <a:buSzPts val="3600"/>
              <a:buFont typeface="Barlow Condensed Light" panose="00000606000000000000"/>
              <a:buNone/>
              <a:defRPr sz="36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7pPr>
            <a:lvl8pPr marR="0" lvl="7" algn="ctr" rtl="0">
              <a:lnSpc>
                <a:spcPct val="100000"/>
              </a:lnSpc>
              <a:spcBef>
                <a:spcPts val="0"/>
              </a:spcBef>
              <a:spcAft>
                <a:spcPts val="0"/>
              </a:spcAft>
              <a:buClr>
                <a:schemeClr val="dk2"/>
              </a:buClr>
              <a:buSzPts val="3600"/>
              <a:buFont typeface="Barlow Condensed Light" panose="00000606000000000000"/>
              <a:buNone/>
              <a:defRPr sz="36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8pPr>
            <a:lvl9pPr marR="0" lvl="8" algn="ctr" rtl="0">
              <a:lnSpc>
                <a:spcPct val="100000"/>
              </a:lnSpc>
              <a:spcBef>
                <a:spcPts val="0"/>
              </a:spcBef>
              <a:spcAft>
                <a:spcPts val="0"/>
              </a:spcAft>
              <a:buClr>
                <a:schemeClr val="dk2"/>
              </a:buClr>
              <a:buSzPts val="3600"/>
              <a:buFont typeface="Barlow Condensed Light" panose="00000606000000000000"/>
              <a:buNone/>
              <a:defRPr sz="3600" b="0" i="0" u="none" strike="noStrike" cap="none">
                <a:solidFill>
                  <a:schemeClr val="dk2"/>
                </a:solidFill>
                <a:latin typeface="Barlow Condensed Light" panose="00000606000000000000"/>
                <a:ea typeface="Barlow Condensed Light" panose="00000606000000000000"/>
                <a:cs typeface="Barlow Condensed Light" panose="00000606000000000000"/>
                <a:sym typeface="Barlow Condensed Light" panose="00000606000000000000"/>
              </a:defRPr>
            </a:lvl9pPr>
          </a:lstStyle>
          <a:p>
            <a:pPr marL="0" lvl="0" indent="0" algn="ctr" rtl="0">
              <a:spcBef>
                <a:spcPts val="0"/>
              </a:spcBef>
              <a:spcAft>
                <a:spcPts val="0"/>
              </a:spcAft>
              <a:buNone/>
            </a:pPr>
            <a:r>
              <a:rPr lang="en-GB" sz="4800"/>
              <a:t>0</a:t>
            </a:r>
            <a:r>
              <a:rPr lang="vi-VN" altLang="en-GB" sz="480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0"/>
                                        </p:tgtEl>
                                        <p:attrNameLst>
                                          <p:attrName>style.visibility</p:attrName>
                                        </p:attrNameLst>
                                      </p:cBhvr>
                                      <p:to>
                                        <p:strVal val="visible"/>
                                      </p:to>
                                    </p:set>
                                    <p:animEffect transition="in" filter="fade">
                                      <p:cBhvr>
                                        <p:cTn id="7" dur="1000"/>
                                        <p:tgtEl>
                                          <p:spTgt spid="110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99"/>
                                        </p:tgtEl>
                                        <p:attrNameLst>
                                          <p:attrName>style.visibility</p:attrName>
                                        </p:attrNameLst>
                                      </p:cBhvr>
                                      <p:to>
                                        <p:strVal val="visible"/>
                                      </p:to>
                                    </p:set>
                                    <p:animEffect transition="in" filter="fade">
                                      <p:cBhvr>
                                        <p:cTn id="11" dur="1000"/>
                                        <p:tgtEl>
                                          <p:spTgt spid="1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623935"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2.8. Các vấn đề và thách thức có thể xảy ra khi triển khai Scrum trong dự án.</a:t>
            </a:r>
          </a:p>
        </p:txBody>
      </p:sp>
      <p:sp>
        <p:nvSpPr>
          <p:cNvPr id="1167" name="Google Shape;1167;p120"/>
          <p:cNvSpPr txBox="1">
            <a:spLocks noGrp="1"/>
          </p:cNvSpPr>
          <p:nvPr>
            <p:ph type="body" idx="1"/>
          </p:nvPr>
        </p:nvSpPr>
        <p:spPr>
          <a:xfrm>
            <a:off x="323850" y="149161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Khó khăn trong việc thay đổi văn hóa công ty.</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Thiếu kinh nghiệm về Scrum.</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Tích hợp với các quy trình hiện có.</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Kỹ thuật và công nghệ</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623935"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2.8. Các vấn đề và thách thức có thể xảy ra khi triển khai Scrum trong dự án.</a:t>
            </a:r>
          </a:p>
        </p:txBody>
      </p:sp>
      <p:sp>
        <p:nvSpPr>
          <p:cNvPr id="1167" name="Google Shape;1167;p120"/>
          <p:cNvSpPr txBox="1">
            <a:spLocks noGrp="1"/>
          </p:cNvSpPr>
          <p:nvPr>
            <p:ph type="body" idx="1"/>
          </p:nvPr>
        </p:nvSpPr>
        <p:spPr>
          <a:xfrm>
            <a:off x="323850" y="149161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Sự phụ thuộc vào nguồn lực ngoài.</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Quản lý rủi ro và không chắc chắn.</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Thách thức về quản lý thời gian.</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Phân phối công việc đồng đều.</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129"/>
          <p:cNvSpPr txBox="1">
            <a:spLocks noGrp="1"/>
          </p:cNvSpPr>
          <p:nvPr>
            <p:ph type="title"/>
          </p:nvPr>
        </p:nvSpPr>
        <p:spPr>
          <a:xfrm>
            <a:off x="4332910" y="3173914"/>
            <a:ext cx="4285615" cy="629285"/>
          </a:xfrm>
          <a:prstGeom prst="rect">
            <a:avLst/>
          </a:prstGeom>
        </p:spPr>
        <p:txBody>
          <a:bodyPr spcFirstLastPara="1" wrap="square" lIns="91425" tIns="91425" rIns="91425" bIns="91425" anchor="b" anchorCtr="0">
            <a:noAutofit/>
          </a:bodyPr>
          <a:lstStyle/>
          <a:p>
            <a:pPr lvl="0"/>
            <a:r>
              <a:rPr lang="en-GB"/>
              <a:t>A </a:t>
            </a:r>
            <a:r>
              <a:rPr lang="vi-VN" altLang="en-GB"/>
              <a:t>C</a:t>
            </a:r>
            <a:r>
              <a:rPr lang="en-GB"/>
              <a:t>ase </a:t>
            </a:r>
            <a:r>
              <a:rPr lang="vi-VN" altLang="en-GB"/>
              <a:t>S</a:t>
            </a:r>
            <a:r>
              <a:rPr lang="en-GB"/>
              <a:t>tudy of Scrum </a:t>
            </a:r>
            <a:r>
              <a:rPr lang="vi-VN" altLang="en-GB"/>
              <a:t>A</a:t>
            </a:r>
            <a:r>
              <a:rPr lang="en-GB"/>
              <a:t>pproach</a:t>
            </a:r>
            <a:br>
              <a:rPr lang="en-GB"/>
            </a:br>
            <a:r>
              <a:rPr lang="en-US" sz="2400">
                <a:solidFill>
                  <a:srgbClr val="000000"/>
                </a:solidFill>
                <a:latin typeface="Times New Roman" panose="02020603050405020304" pitchFamily="18" charset="0"/>
              </a:rPr>
              <a:t>N</a:t>
            </a:r>
            <a:r>
              <a:rPr lang="vi-VN" sz="2400">
                <a:solidFill>
                  <a:srgbClr val="000000"/>
                </a:solidFill>
                <a:latin typeface="Times New Roman" panose="02020603050405020304" pitchFamily="18" charset="0"/>
              </a:rPr>
              <a:t>ghiên cứu áp dụng scrum ở công ty Intralinks</a:t>
            </a:r>
            <a:endParaRPr lang="en-GB"/>
          </a:p>
        </p:txBody>
      </p:sp>
      <p:sp>
        <p:nvSpPr>
          <p:cNvPr id="1355" name="Google Shape;1355;p129"/>
          <p:cNvSpPr txBox="1">
            <a:spLocks noGrp="1"/>
          </p:cNvSpPr>
          <p:nvPr>
            <p:ph type="title" idx="2"/>
          </p:nvPr>
        </p:nvSpPr>
        <p:spPr>
          <a:xfrm>
            <a:off x="4576830" y="587971"/>
            <a:ext cx="3702300" cy="13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p>
        </p:txBody>
      </p:sp>
      <p:grpSp>
        <p:nvGrpSpPr>
          <p:cNvPr id="1359" name="Google Shape;1359;p129"/>
          <p:cNvGrpSpPr/>
          <p:nvPr/>
        </p:nvGrpSpPr>
        <p:grpSpPr>
          <a:xfrm>
            <a:off x="864870" y="1188720"/>
            <a:ext cx="2900045" cy="2766695"/>
            <a:chOff x="1780525" y="1444600"/>
            <a:chExt cx="2767450" cy="2766400"/>
          </a:xfrm>
        </p:grpSpPr>
        <p:cxnSp>
          <p:nvCxnSpPr>
            <p:cNvPr id="1360" name="Google Shape;1360;p129"/>
            <p:cNvCxnSpPr/>
            <p:nvPr/>
          </p:nvCxnSpPr>
          <p:spPr>
            <a:xfrm>
              <a:off x="1945175" y="1444600"/>
              <a:ext cx="2450400" cy="0"/>
            </a:xfrm>
            <a:prstGeom prst="straightConnector1">
              <a:avLst/>
            </a:prstGeom>
            <a:noFill/>
            <a:ln w="19050" cap="flat" cmpd="sng">
              <a:solidFill>
                <a:schemeClr val="accent1"/>
              </a:solidFill>
              <a:prstDash val="solid"/>
              <a:round/>
              <a:headEnd type="none" w="med" len="med"/>
              <a:tailEnd type="none" w="med" len="med"/>
            </a:ln>
          </p:spPr>
        </p:cxnSp>
        <p:cxnSp>
          <p:nvCxnSpPr>
            <p:cNvPr id="1361" name="Google Shape;1361;p129"/>
            <p:cNvCxnSpPr/>
            <p:nvPr/>
          </p:nvCxnSpPr>
          <p:spPr>
            <a:xfrm>
              <a:off x="1945175" y="4211000"/>
              <a:ext cx="2450400" cy="0"/>
            </a:xfrm>
            <a:prstGeom prst="straightConnector1">
              <a:avLst/>
            </a:prstGeom>
            <a:noFill/>
            <a:ln w="19050" cap="flat" cmpd="sng">
              <a:solidFill>
                <a:schemeClr val="accent1"/>
              </a:solidFill>
              <a:prstDash val="solid"/>
              <a:round/>
              <a:headEnd type="none" w="med" len="med"/>
              <a:tailEnd type="none" w="med" len="med"/>
            </a:ln>
          </p:spPr>
        </p:cxnSp>
        <p:cxnSp>
          <p:nvCxnSpPr>
            <p:cNvPr id="1362" name="Google Shape;1362;p129"/>
            <p:cNvCxnSpPr/>
            <p:nvPr/>
          </p:nvCxnSpPr>
          <p:spPr>
            <a:xfrm>
              <a:off x="4547975" y="1597000"/>
              <a:ext cx="0" cy="2461800"/>
            </a:xfrm>
            <a:prstGeom prst="straightConnector1">
              <a:avLst/>
            </a:prstGeom>
            <a:noFill/>
            <a:ln w="19050" cap="flat" cmpd="sng">
              <a:solidFill>
                <a:schemeClr val="accent1"/>
              </a:solidFill>
              <a:prstDash val="solid"/>
              <a:round/>
              <a:headEnd type="none" w="med" len="med"/>
              <a:tailEnd type="none" w="med" len="med"/>
            </a:ln>
          </p:spPr>
        </p:cxnSp>
        <p:cxnSp>
          <p:nvCxnSpPr>
            <p:cNvPr id="1363" name="Google Shape;1363;p129"/>
            <p:cNvCxnSpPr/>
            <p:nvPr/>
          </p:nvCxnSpPr>
          <p:spPr>
            <a:xfrm>
              <a:off x="1780525" y="1597000"/>
              <a:ext cx="0" cy="2461800"/>
            </a:xfrm>
            <a:prstGeom prst="straightConnector1">
              <a:avLst/>
            </a:prstGeom>
            <a:noFill/>
            <a:ln w="19050" cap="flat" cmpd="sng">
              <a:solidFill>
                <a:schemeClr val="accent1"/>
              </a:solidFill>
              <a:prstDash val="solid"/>
              <a:round/>
              <a:headEnd type="none" w="med" len="med"/>
              <a:tailEnd type="none" w="med" len="med"/>
            </a:ln>
          </p:spPr>
        </p:cxnSp>
      </p:grpSp>
      <p:sp>
        <p:nvSpPr>
          <p:cNvPr id="1364" name="Google Shape;1364;p129"/>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29">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29"/>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29">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1" name="Picture 110"/>
          <p:cNvPicPr/>
          <p:nvPr/>
        </p:nvPicPr>
        <p:blipFill>
          <a:blip r:embed="rId3"/>
          <a:stretch>
            <a:fillRect/>
          </a:stretch>
        </p:blipFill>
        <p:spPr>
          <a:xfrm>
            <a:off x="971550" y="1339850"/>
            <a:ext cx="2722880" cy="25749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55"/>
                                        </p:tgtEl>
                                        <p:attrNameLst>
                                          <p:attrName>style.visibility</p:attrName>
                                        </p:attrNameLst>
                                      </p:cBhvr>
                                      <p:to>
                                        <p:strVal val="visible"/>
                                      </p:to>
                                    </p:set>
                                    <p:animEffect transition="in" filter="fade">
                                      <p:cBhvr>
                                        <p:cTn id="7" dur="1000"/>
                                        <p:tgtEl>
                                          <p:spTgt spid="1355"/>
                                        </p:tgtEl>
                                      </p:cBhvr>
                                    </p:animEffect>
                                  </p:childTnLst>
                                </p:cTn>
                              </p:par>
                              <p:par>
                                <p:cTn id="8" presetID="10" presetClass="entr" presetSubtype="0" fill="hold" nodeType="withEffect">
                                  <p:stCondLst>
                                    <p:cond delay="0"/>
                                  </p:stCondLst>
                                  <p:childTnLst>
                                    <p:set>
                                      <p:cBhvr>
                                        <p:cTn id="9" dur="1" fill="hold">
                                          <p:stCondLst>
                                            <p:cond delay="0"/>
                                          </p:stCondLst>
                                        </p:cTn>
                                        <p:tgtEl>
                                          <p:spTgt spid="1354"/>
                                        </p:tgtEl>
                                        <p:attrNameLst>
                                          <p:attrName>style.visibility</p:attrName>
                                        </p:attrNameLst>
                                      </p:cBhvr>
                                      <p:to>
                                        <p:strVal val="visible"/>
                                      </p:to>
                                    </p:set>
                                    <p:animEffect transition="in" filter="fade">
                                      <p:cBhvr>
                                        <p:cTn id="10" dur="1000"/>
                                        <p:tgtEl>
                                          <p:spTgt spid="1354"/>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359"/>
                                        </p:tgtEl>
                                        <p:attrNameLst>
                                          <p:attrName>style.visibility</p:attrName>
                                        </p:attrNameLst>
                                      </p:cBhvr>
                                      <p:to>
                                        <p:strVal val="visible"/>
                                      </p:to>
                                    </p:set>
                                    <p:animEffect transition="in" filter="fade">
                                      <p:cBhvr>
                                        <p:cTn id="14" dur="1000"/>
                                        <p:tgtEl>
                                          <p:spTgt spid="1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Sơ lược về Intralinks:</a:t>
            </a:r>
          </a:p>
        </p:txBody>
      </p:sp>
      <p:sp>
        <p:nvSpPr>
          <p:cNvPr id="1167" name="Google Shape;1167;p120"/>
          <p:cNvSpPr txBox="1">
            <a:spLocks noGrp="1"/>
          </p:cNvSpPr>
          <p:nvPr>
            <p:ph type="body" idx="1"/>
          </p:nvPr>
        </p:nvSpPr>
        <p:spPr>
          <a:xfrm>
            <a:off x="395605" y="987425"/>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Intralinks là một nhà cung cấp Phần mềm dưới dạng Dịch vụ (SaaS) và cung cấp các phòng dữ liệu ảo cho ngành Mua bán và Sáp nhập (M&amp;A)</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Áp dụng scrum lần đầu nhưng không đem lại hiệu quả cao</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Thực hiện hiện dự án “Scrum reboot”</a:t>
            </a:r>
            <a:r>
              <a:rPr lang="en-US" altLang="en-GB">
                <a:solidFill>
                  <a:schemeClr val="bg2"/>
                </a:solidFill>
                <a:latin typeface="Times New Roman" panose="02020603050405020304" charset="0"/>
                <a:cs typeface="Times New Roman" panose="02020603050405020304" charset="0"/>
              </a:rPr>
              <a:t> để tái thiết lập lại scrum trong công ty.</a:t>
            </a:r>
            <a:endParaRPr lang="vi-VN" altLang="en-GB">
              <a:solidFill>
                <a:schemeClr val="bg2"/>
              </a:solidFill>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943975"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sz="2000">
                <a:solidFill>
                  <a:srgbClr val="0000FF"/>
                </a:solidFill>
                <a:latin typeface="Times New Roman" panose="02020603050405020304" charset="0"/>
                <a:ea typeface="BIZ UDPMincho Medium" panose="02020500000000000000" charset="-128"/>
                <a:cs typeface="Times New Roman" panose="02020603050405020304" charset="0"/>
              </a:rPr>
              <a:t>Các dấu hiệu mà Intralinks nhận tại lần đầu áp dụng nhưng không đem lại thành công các giá trị mặt của Scrum</a:t>
            </a:r>
          </a:p>
        </p:txBody>
      </p:sp>
      <p:sp>
        <p:nvSpPr>
          <p:cNvPr id="1167" name="Google Shape;1167;p120"/>
          <p:cNvSpPr txBox="1">
            <a:spLocks noGrp="1"/>
          </p:cNvSpPr>
          <p:nvPr>
            <p:ph type="body" idx="1"/>
          </p:nvPr>
        </p:nvSpPr>
        <p:spPr>
          <a:xfrm>
            <a:off x="323850" y="1364674"/>
            <a:ext cx="7753985" cy="2848552"/>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Giá trị cam kết trong Sprint Retrospective</a:t>
            </a:r>
            <a:r>
              <a:rPr lang="en-US" altLang="en-GB">
                <a:solidFill>
                  <a:schemeClr val="bg2"/>
                </a:solidFill>
                <a:latin typeface="Times New Roman" panose="02020603050405020304" charset="0"/>
                <a:cs typeface="Times New Roman" panose="02020603050405020304" charset="0"/>
              </a:rPr>
              <a:t>: do áp lực hoàn thành công việc đã làm giảm sự quan trọng của việc cải thiện và thiếu cam kết hỗ trợ từ tổ chức làm mất đi ý nghĩa của cuộc tổng kết</a:t>
            </a:r>
            <a:endParaRPr lang="vi-VN" altLang="en-GB">
              <a:solidFill>
                <a:schemeClr val="bg2"/>
              </a:solidFill>
              <a:latin typeface="Times New Roman" panose="02020603050405020304" charset="0"/>
              <a:cs typeface="Times New Roman" panose="02020603050405020304" charset="0"/>
            </a:endParaRP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Giá trị dũng cảm trong Sprint Review</a:t>
            </a:r>
            <a:r>
              <a:rPr lang="en-US" altLang="en-GB">
                <a:solidFill>
                  <a:schemeClr val="bg2"/>
                </a:solidFill>
                <a:latin typeface="Times New Roman" panose="02020603050405020304" charset="0"/>
                <a:cs typeface="Times New Roman" panose="02020603050405020304" charset="0"/>
              </a:rPr>
              <a:t>:cuộc đánh giá Sprint ( Sprint Review ) đã biến thành một báo cáo Sprint (Sprint Report)</a:t>
            </a:r>
            <a:endParaRPr lang="vi-VN" altLang="en-GB">
              <a:solidFill>
                <a:schemeClr val="bg2"/>
              </a:solidFill>
              <a:latin typeface="Times New Roman" panose="02020603050405020304" charset="0"/>
              <a:cs typeface="Times New Roman" panose="02020603050405020304" charset="0"/>
            </a:endParaRP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Giá trị tập trung  trong Daily Scrum</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Giá trị cởi mở ở người quản lý Scrum master</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Giá trị tôn trọng ở Product owner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2D9F-BDFD-FE2D-C606-371246A1B251}"/>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A63A3FB8-33CC-221D-D756-BBAABB450E1B}"/>
              </a:ext>
            </a:extLst>
          </p:cNvPr>
          <p:cNvSpPr txBox="1"/>
          <p:nvPr/>
        </p:nvSpPr>
        <p:spPr>
          <a:xfrm>
            <a:off x="1849582" y="1624571"/>
            <a:ext cx="4696690" cy="1795363"/>
          </a:xfrm>
          <a:prstGeom prst="rect">
            <a:avLst/>
          </a:prstGeom>
          <a:noFill/>
        </p:spPr>
        <p:txBody>
          <a:bodyPr wrap="square">
            <a:sp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Giá trị cam kết trong Sprint Retrospective</a:t>
            </a:r>
            <a:endParaRPr lang="en-US" altLang="en-GB">
              <a:solidFill>
                <a:schemeClr val="bg2"/>
              </a:solidFill>
              <a:latin typeface="Times New Roman" panose="02020603050405020304" charset="0"/>
              <a:cs typeface="Times New Roman" panose="02020603050405020304" charset="0"/>
            </a:endParaRPr>
          </a:p>
          <a:p>
            <a:pPr marL="285750" lvl="0" indent="-285750" algn="l" rtl="0">
              <a:spcBef>
                <a:spcPts val="0"/>
              </a:spcBef>
              <a:spcAft>
                <a:spcPts val="1600"/>
              </a:spcAft>
              <a:buFont typeface="Arial" panose="020B0604020202020204" pitchFamily="34" charset="0"/>
              <a:buChar char="•"/>
            </a:pPr>
            <a:r>
              <a:rPr lang="en-US" altLang="en-GB">
                <a:solidFill>
                  <a:schemeClr val="bg2"/>
                </a:solidFill>
                <a:latin typeface="Times New Roman" panose="02020603050405020304" charset="0"/>
                <a:cs typeface="Times New Roman" panose="02020603050405020304" charset="0"/>
              </a:rPr>
              <a:t> Áp lực hoàn thành công việc đã làm giảm sự quan trọng của việc cải thiện và thiếu cam kết hỗ trợ từ tổ chức làm mất đi ý nghĩa của cuộc tổng kết.</a:t>
            </a:r>
          </a:p>
          <a:p>
            <a:pPr marL="285750" lvl="0" indent="-285750" algn="l"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Thay vì kiểm tra và điều chỉnh, nó biến thành việc kiểm tra và than phiền</a:t>
            </a:r>
          </a:p>
        </p:txBody>
      </p:sp>
    </p:spTree>
    <p:extLst>
      <p:ext uri="{BB962C8B-B14F-4D97-AF65-F5344CB8AC3E}">
        <p14:creationId xmlns:p14="http://schemas.microsoft.com/office/powerpoint/2010/main" val="2711615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4C7E2111-945E-9D14-0BF8-85F24AD79FC7}"/>
              </a:ext>
            </a:extLst>
          </p:cNvPr>
          <p:cNvSpPr txBox="1"/>
          <p:nvPr/>
        </p:nvSpPr>
        <p:spPr>
          <a:xfrm>
            <a:off x="1925782" y="1594550"/>
            <a:ext cx="4696690" cy="1579920"/>
          </a:xfrm>
          <a:prstGeom prst="rect">
            <a:avLst/>
          </a:prstGeom>
          <a:noFill/>
        </p:spPr>
        <p:txBody>
          <a:bodyPr wrap="square">
            <a:sp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Giá trị dũng cảm trong Sprint Review</a:t>
            </a:r>
            <a:endParaRPr lang="en-US" altLang="en-GB">
              <a:solidFill>
                <a:schemeClr val="bg2"/>
              </a:solidFill>
              <a:latin typeface="Times New Roman" panose="02020603050405020304" charset="0"/>
              <a:cs typeface="Times New Roman" panose="02020603050405020304" charset="0"/>
            </a:endParaRPr>
          </a:p>
          <a:p>
            <a:pPr marL="285750" lvl="0" indent="-285750" algn="l" rtl="0">
              <a:spcBef>
                <a:spcPts val="0"/>
              </a:spcBef>
              <a:spcAft>
                <a:spcPts val="1600"/>
              </a:spcAft>
              <a:buFont typeface="Arial" panose="020B0604020202020204" pitchFamily="34" charset="0"/>
              <a:buChar char="•"/>
            </a:pPr>
            <a:r>
              <a:rPr lang="en-US" altLang="en-GB">
                <a:solidFill>
                  <a:schemeClr val="bg2"/>
                </a:solidFill>
                <a:latin typeface="Times New Roman" panose="02020603050405020304" charset="0"/>
                <a:cs typeface="Times New Roman" panose="02020603050405020304" charset="0"/>
              </a:rPr>
              <a:t>Cuộc đánh giá Sprint ( Sprint Review ) đã biến thành một báo cáo Sprint (Sprint Report)</a:t>
            </a:r>
          </a:p>
          <a:p>
            <a:pPr marL="285750" lvl="0" indent="-285750" algn="l" rtl="0">
              <a:spcBef>
                <a:spcPts val="0"/>
              </a:spcBef>
              <a:spcAft>
                <a:spcPts val="1600"/>
              </a:spcAft>
              <a:buFont typeface="Arial" panose="020B0604020202020204" pitchFamily="34" charset="0"/>
              <a:buChar char="•"/>
            </a:pPr>
            <a:r>
              <a:rPr lang="en-US" altLang="en-GB">
                <a:solidFill>
                  <a:schemeClr val="bg2"/>
                </a:solidFill>
                <a:latin typeface="Times New Roman" panose="02020603050405020304" charset="0"/>
                <a:cs typeface="Times New Roman" panose="02020603050405020304" charset="0"/>
              </a:rPr>
              <a:t>T</a:t>
            </a:r>
            <a:r>
              <a:rPr lang="vi-VN" altLang="en-GB">
                <a:solidFill>
                  <a:schemeClr val="bg2"/>
                </a:solidFill>
                <a:latin typeface="Times New Roman" panose="02020603050405020304" charset="0"/>
                <a:cs typeface="Times New Roman" panose="02020603050405020304" charset="0"/>
              </a:rPr>
              <a:t>ự thừa nhận đã làm việc chăm chỉ mà không quan trọng công việc đó có tạo ra giá trị kinh doanh hay không</a:t>
            </a:r>
          </a:p>
        </p:txBody>
      </p:sp>
    </p:spTree>
    <p:extLst>
      <p:ext uri="{BB962C8B-B14F-4D97-AF65-F5344CB8AC3E}">
        <p14:creationId xmlns:p14="http://schemas.microsoft.com/office/powerpoint/2010/main" val="3474006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4C7E2111-945E-9D14-0BF8-85F24AD79FC7}"/>
              </a:ext>
            </a:extLst>
          </p:cNvPr>
          <p:cNvSpPr txBox="1"/>
          <p:nvPr/>
        </p:nvSpPr>
        <p:spPr>
          <a:xfrm>
            <a:off x="1974300" y="1490641"/>
            <a:ext cx="4696690" cy="2010807"/>
          </a:xfrm>
          <a:prstGeom prst="rect">
            <a:avLst/>
          </a:prstGeom>
          <a:noFill/>
        </p:spPr>
        <p:txBody>
          <a:bodyPr wrap="square">
            <a:sp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Giá trị tập trung  trong Daily Scrum</a:t>
            </a:r>
            <a:endParaRPr lang="en-US" altLang="en-GB">
              <a:solidFill>
                <a:schemeClr val="bg2"/>
              </a:solidFill>
              <a:latin typeface="Times New Roman" panose="02020603050405020304" charset="0"/>
              <a:cs typeface="Times New Roman" panose="02020603050405020304" charset="0"/>
            </a:endParaRPr>
          </a:p>
          <a:p>
            <a:pPr marL="285750" lvl="0" indent="-285750" rtl="0">
              <a:spcBef>
                <a:spcPts val="0"/>
              </a:spcBef>
              <a:spcAft>
                <a:spcPts val="1600"/>
              </a:spcAft>
              <a:buFont typeface="Arial" panose="020B0604020202020204" pitchFamily="34" charset="0"/>
              <a:buChar char="•"/>
            </a:pPr>
            <a:r>
              <a:rPr lang="en-US" altLang="en-GB">
                <a:solidFill>
                  <a:schemeClr val="bg2"/>
                </a:solidFill>
                <a:latin typeface="Times New Roman" panose="02020603050405020304" charset="0"/>
                <a:cs typeface="Times New Roman" panose="02020603050405020304" charset="0"/>
              </a:rPr>
              <a:t>Cuộc họp hàng ngày (Daily Scrum)</a:t>
            </a:r>
            <a:r>
              <a:rPr lang="vi-VN" altLang="en-GB">
                <a:solidFill>
                  <a:schemeClr val="bg2"/>
                </a:solidFill>
                <a:latin typeface="Times New Roman" panose="02020603050405020304" charset="0"/>
                <a:cs typeface="Times New Roman" panose="02020603050405020304" charset="0"/>
              </a:rPr>
              <a:t>không tập trung và không duy trì một lịch trình cố định</a:t>
            </a:r>
            <a:endParaRPr lang="en-US" altLang="en-GB">
              <a:solidFill>
                <a:schemeClr val="bg2"/>
              </a:solidFill>
              <a:latin typeface="Times New Roman" panose="02020603050405020304" charset="0"/>
              <a:cs typeface="Times New Roman" panose="02020603050405020304" charset="0"/>
            </a:endParaRPr>
          </a:p>
          <a:p>
            <a:pPr marL="285750" lvl="0" indent="-285750" rtl="0">
              <a:spcBef>
                <a:spcPts val="0"/>
              </a:spcBef>
              <a:spcAft>
                <a:spcPts val="1600"/>
              </a:spcAft>
              <a:buFont typeface="Arial" panose="020B0604020202020204" pitchFamily="34" charset="0"/>
              <a:buChar char="•"/>
            </a:pPr>
            <a:r>
              <a:rPr lang="en-US" altLang="en-GB">
                <a:solidFill>
                  <a:schemeClr val="bg2"/>
                </a:solidFill>
                <a:latin typeface="Times New Roman" panose="02020603050405020304" charset="0"/>
                <a:cs typeface="Times New Roman" panose="02020603050405020304" charset="0"/>
              </a:rPr>
              <a:t>Thay vì Scrum master kiểm tra công việc của ban sprint để xem có cái nào vượt qua khuôn khổ Scrum không -&gt; Các thành viên trong nhóm báo cáo nhanh chóng về tình trạng cho xong</a:t>
            </a:r>
            <a:endParaRPr lang="vi-VN" altLang="en-GB">
              <a:solidFill>
                <a:schemeClr val="bg2"/>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330392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p:txBody>
          <a:bodyPr/>
          <a:lstStyle/>
          <a:p>
            <a:endParaRPr lang="en-US"/>
          </a:p>
        </p:txBody>
      </p:sp>
      <p:sp>
        <p:nvSpPr>
          <p:cNvPr id="4" name="TextBox 3">
            <a:extLst>
              <a:ext uri="{FF2B5EF4-FFF2-40B4-BE49-F238E27FC236}">
                <a16:creationId xmlns:a16="http://schemas.microsoft.com/office/drawing/2014/main" id="{4C7E2111-945E-9D14-0BF8-85F24AD79FC7}"/>
              </a:ext>
            </a:extLst>
          </p:cNvPr>
          <p:cNvSpPr txBox="1"/>
          <p:nvPr/>
        </p:nvSpPr>
        <p:spPr>
          <a:xfrm>
            <a:off x="1974300" y="1490641"/>
            <a:ext cx="4696690" cy="2862322"/>
          </a:xfrm>
          <a:prstGeom prst="rect">
            <a:avLst/>
          </a:prstGeom>
          <a:noFill/>
        </p:spPr>
        <p:txBody>
          <a:bodyPr wrap="square">
            <a:sp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Giá trị cởi mở ở người quản lý Scrum master</a:t>
            </a:r>
          </a:p>
          <a:p>
            <a:pPr marL="285750" lvl="0" indent="-285750"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Scrum-Master do người quản lý chuyển sang đảm nhận vai trò</a:t>
            </a:r>
            <a:r>
              <a:rPr lang="en-US" altLang="en-GB">
                <a:solidFill>
                  <a:schemeClr val="bg2"/>
                </a:solidFill>
                <a:latin typeface="Times New Roman" panose="02020603050405020304" charset="0"/>
                <a:cs typeface="Times New Roman" panose="02020603050405020304" charset="0"/>
              </a:rPr>
              <a:t> nhưng</a:t>
            </a:r>
            <a:r>
              <a:rPr lang="vi-VN" altLang="en-GB">
                <a:solidFill>
                  <a:schemeClr val="bg2"/>
                </a:solidFill>
                <a:latin typeface="Times New Roman" panose="02020603050405020304" charset="0"/>
                <a:cs typeface="Times New Roman" panose="02020603050405020304" charset="0"/>
              </a:rPr>
              <a:t> chiếm vị trí phân cấp tương tự trong tổ chức ( giống quản lí dự án )</a:t>
            </a:r>
            <a:endParaRPr lang="en-US" altLang="en-GB">
              <a:solidFill>
                <a:schemeClr val="bg2"/>
              </a:solidFill>
              <a:latin typeface="Times New Roman" panose="02020603050405020304" charset="0"/>
              <a:cs typeface="Times New Roman" panose="02020603050405020304" charset="0"/>
            </a:endParaRPr>
          </a:p>
          <a:p>
            <a:pPr marL="285750" lvl="0" indent="-285750" rtl="0">
              <a:spcBef>
                <a:spcPts val="0"/>
              </a:spcBef>
              <a:spcAft>
                <a:spcPts val="1600"/>
              </a:spcAft>
              <a:buFont typeface="Arial" panose="020B0604020202020204" pitchFamily="34" charset="0"/>
              <a:buChar char="•"/>
            </a:pPr>
            <a:r>
              <a:rPr lang="en-US" altLang="en-GB">
                <a:solidFill>
                  <a:schemeClr val="bg2"/>
                </a:solidFill>
                <a:latin typeface="Times New Roman" panose="02020603050405020304" charset="0"/>
                <a:cs typeface="Times New Roman" panose="02020603050405020304" charset="0"/>
              </a:rPr>
              <a:t>Những quản lý cấp cao (giáo đốc, phó giám đốc..) chưa hiểu về Scrum và vẫn mong đợi Scrum Master sẽ quản lý công việc như Project Manager</a:t>
            </a:r>
          </a:p>
          <a:p>
            <a:pPr marL="285750" lvl="0" indent="-285750"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Thành ra các Scrum Master ( từ Project Manager sang ) họ có xu hướng che giấu những thất bại thể hiện bộ mặt tốt cho tổ chức</a:t>
            </a:r>
            <a:r>
              <a:rPr lang="en-US" altLang="en-GB">
                <a:solidFill>
                  <a:schemeClr val="bg2"/>
                </a:solidFill>
                <a:latin typeface="Times New Roman" panose="02020603050405020304" charset="0"/>
                <a:cs typeface="Times New Roman" panose="02020603050405020304" charset="0"/>
              </a:rPr>
              <a:t> </a:t>
            </a:r>
            <a:r>
              <a:rPr lang="en-US" altLang="en-GB">
                <a:solidFill>
                  <a:schemeClr val="bg2"/>
                </a:solidFill>
                <a:latin typeface="Times New Roman" panose="02020603050405020304" charset="0"/>
                <a:cs typeface="Times New Roman" panose="02020603050405020304" charset="0"/>
                <a:sym typeface="Wingdings" panose="05000000000000000000" pitchFamily="2" charset="2"/>
              </a:rPr>
              <a:t> đánh mất cơ hội tiến bộ</a:t>
            </a:r>
            <a:endParaRPr lang="en-US" altLang="en-GB">
              <a:solidFill>
                <a:schemeClr val="bg2"/>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122887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669500" y="530725"/>
            <a:ext cx="5195400" cy="528600"/>
          </a:xfrm>
        </p:spPr>
        <p:txBody>
          <a:bodyPr/>
          <a:lstStyle/>
          <a:p>
            <a:endParaRPr lang="en-US"/>
          </a:p>
        </p:txBody>
      </p:sp>
      <p:sp>
        <p:nvSpPr>
          <p:cNvPr id="4" name="TextBox 3">
            <a:extLst>
              <a:ext uri="{FF2B5EF4-FFF2-40B4-BE49-F238E27FC236}">
                <a16:creationId xmlns:a16="http://schemas.microsoft.com/office/drawing/2014/main" id="{4C7E2111-945E-9D14-0BF8-85F24AD79FC7}"/>
              </a:ext>
            </a:extLst>
          </p:cNvPr>
          <p:cNvSpPr txBox="1"/>
          <p:nvPr/>
        </p:nvSpPr>
        <p:spPr>
          <a:xfrm>
            <a:off x="2008936" y="929715"/>
            <a:ext cx="4696690" cy="3683060"/>
          </a:xfrm>
          <a:prstGeom prst="rect">
            <a:avLst/>
          </a:prstGeom>
          <a:noFill/>
        </p:spPr>
        <p:txBody>
          <a:bodyPr wrap="square">
            <a:sp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Giá trị tôn trọng ở Product owner</a:t>
            </a:r>
            <a:endParaRPr lang="en-US" altLang="en-GB">
              <a:solidFill>
                <a:schemeClr val="bg2"/>
              </a:solidFill>
              <a:latin typeface="Times New Roman" panose="02020603050405020304" charset="0"/>
              <a:cs typeface="Times New Roman" panose="02020603050405020304" charset="0"/>
            </a:endParaRPr>
          </a:p>
          <a:p>
            <a:pPr marL="285750" lvl="0" indent="-285750" algn="l" rtl="0">
              <a:spcBef>
                <a:spcPts val="0"/>
              </a:spcBef>
              <a:spcAft>
                <a:spcPts val="1600"/>
              </a:spcAft>
            </a:pPr>
            <a:r>
              <a:rPr lang="en-US" altLang="en-GB">
                <a:solidFill>
                  <a:schemeClr val="bg2"/>
                </a:solidFill>
                <a:latin typeface="Times New Roman" panose="02020603050405020304" charset="0"/>
                <a:cs typeface="Times New Roman" panose="02020603050405020304" charset="0"/>
              </a:rPr>
              <a:t>#</a:t>
            </a:r>
            <a:r>
              <a:rPr lang="en-US" altLang="en-GB" sz="1200">
                <a:solidFill>
                  <a:schemeClr val="bg2"/>
                </a:solidFill>
                <a:latin typeface="Times New Roman" panose="02020603050405020304" charset="0"/>
                <a:cs typeface="Times New Roman" panose="02020603050405020304" charset="0"/>
              </a:rPr>
              <a:t>fact :</a:t>
            </a:r>
            <a:r>
              <a:rPr lang="vi-VN" altLang="en-GB" sz="1200">
                <a:solidFill>
                  <a:schemeClr val="bg2"/>
                </a:solidFill>
                <a:latin typeface="Times New Roman" panose="02020603050405020304" charset="0"/>
                <a:cs typeface="Times New Roman" panose="02020603050405020304" charset="0"/>
              </a:rPr>
              <a:t>Product owner phải được trao quyền và phải có khả năng sử dụng quyền lực để kiểm soát của sản phẩm.</a:t>
            </a:r>
          </a:p>
          <a:p>
            <a:pPr marL="285750" lvl="0" indent="-285750"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Những </a:t>
            </a:r>
            <a:r>
              <a:rPr lang="en-US" altLang="en-GB">
                <a:solidFill>
                  <a:schemeClr val="bg2"/>
                </a:solidFill>
                <a:latin typeface="Times New Roman" panose="02020603050405020304" charset="0"/>
                <a:cs typeface="Times New Roman" panose="02020603050405020304" charset="0"/>
              </a:rPr>
              <a:t>Product owner </a:t>
            </a:r>
            <a:r>
              <a:rPr lang="vi-VN" altLang="en-GB">
                <a:solidFill>
                  <a:schemeClr val="bg2"/>
                </a:solidFill>
                <a:latin typeface="Times New Roman" panose="02020603050405020304" charset="0"/>
                <a:cs typeface="Times New Roman" panose="02020603050405020304" charset="0"/>
              </a:rPr>
              <a:t>'thực sự' không sở hữu sản phẩm đúng nghĩa.</a:t>
            </a:r>
            <a:r>
              <a:rPr lang="en-US" altLang="en-GB">
                <a:solidFill>
                  <a:schemeClr val="bg2"/>
                </a:solidFill>
                <a:latin typeface="Times New Roman" panose="02020603050405020304" charset="0"/>
                <a:cs typeface="Times New Roman" panose="02020603050405020304" charset="0"/>
              </a:rPr>
              <a:t> </a:t>
            </a:r>
          </a:p>
          <a:p>
            <a:pPr marL="285750" lvl="0" indent="-285750" rtl="0">
              <a:spcBef>
                <a:spcPts val="0"/>
              </a:spcBef>
              <a:spcAft>
                <a:spcPts val="1600"/>
              </a:spcAft>
              <a:buFont typeface="Arial" panose="020B0604020202020204" pitchFamily="34" charset="0"/>
              <a:buChar char="•"/>
            </a:pPr>
            <a:r>
              <a:rPr lang="en-US" altLang="en-GB">
                <a:solidFill>
                  <a:schemeClr val="bg2"/>
                </a:solidFill>
                <a:latin typeface="Times New Roman" panose="02020603050405020304" charset="0"/>
                <a:cs typeface="Times New Roman" panose="02020603050405020304" charset="0"/>
              </a:rPr>
              <a:t>Q</a:t>
            </a:r>
            <a:r>
              <a:rPr lang="vi-VN" altLang="en-GB">
                <a:solidFill>
                  <a:schemeClr val="bg2"/>
                </a:solidFill>
                <a:latin typeface="Times New Roman" panose="02020603050405020304" charset="0"/>
                <a:cs typeface="Times New Roman" panose="02020603050405020304" charset="0"/>
              </a:rPr>
              <a:t>uyết định về sản phẩm được đưa ra bởi quản lý cấp trên (có ảnh hưởng đáng kể bởi kỹ thuật)</a:t>
            </a:r>
            <a:r>
              <a:rPr lang="en-US" altLang="en-GB">
                <a:solidFill>
                  <a:schemeClr val="bg2"/>
                </a:solidFill>
                <a:latin typeface="Times New Roman" panose="02020603050405020304" charset="0"/>
                <a:cs typeface="Times New Roman" panose="02020603050405020304" charset="0"/>
              </a:rPr>
              <a:t> </a:t>
            </a:r>
            <a:r>
              <a:rPr lang="en-US" altLang="en-GB">
                <a:solidFill>
                  <a:schemeClr val="bg2"/>
                </a:solidFill>
                <a:latin typeface="Times New Roman" panose="02020603050405020304" charset="0"/>
                <a:cs typeface="Times New Roman" panose="02020603050405020304" charset="0"/>
                <a:sym typeface="Wingdings" panose="05000000000000000000" pitchFamily="2" charset="2"/>
              </a:rPr>
              <a:t></a:t>
            </a:r>
            <a:r>
              <a:rPr lang="vi-VN" altLang="en-GB">
                <a:solidFill>
                  <a:schemeClr val="bg2"/>
                </a:solidFill>
                <a:latin typeface="Times New Roman" panose="02020603050405020304" charset="0"/>
                <a:cs typeface="Times New Roman" panose="02020603050405020304" charset="0"/>
              </a:rPr>
              <a:t> Product owner được trao danh hiệu nhưng vẫn phục vụ sản phẩm với tư cách là người quản lý chứ không phải chủ sở hữu của nó</a:t>
            </a:r>
            <a:r>
              <a:rPr lang="en-US" altLang="en-GB">
                <a:solidFill>
                  <a:schemeClr val="bg2"/>
                </a:solidFill>
                <a:latin typeface="Times New Roman" panose="02020603050405020304" charset="0"/>
                <a:cs typeface="Times New Roman" panose="02020603050405020304" charset="0"/>
              </a:rPr>
              <a:t>.</a:t>
            </a:r>
          </a:p>
          <a:p>
            <a:pPr marL="285750" lvl="0" indent="-285750" rtl="0">
              <a:spcBef>
                <a:spcPts val="0"/>
              </a:spcBef>
              <a:spcAft>
                <a:spcPts val="1600"/>
              </a:spcAft>
              <a:buFont typeface="Arial" panose="020B0604020202020204" pitchFamily="34" charset="0"/>
              <a:buChar char="•"/>
            </a:pPr>
            <a:r>
              <a:rPr lang="vi-VN" altLang="en-GB">
                <a:solidFill>
                  <a:schemeClr val="bg2"/>
                </a:solidFill>
                <a:latin typeface="Times New Roman" panose="02020603050405020304" charset="0"/>
                <a:cs typeface="Times New Roman" panose="02020603050405020304" charset="0"/>
              </a:rPr>
              <a:t> Khi nhóm đến gặp Product owner' với một vấn đề cần phải đưa ra quyết định</a:t>
            </a:r>
            <a:r>
              <a:rPr lang="en-US" altLang="en-GB">
                <a:solidFill>
                  <a:schemeClr val="bg2"/>
                </a:solidFill>
                <a:latin typeface="Times New Roman" panose="02020603050405020304" charset="0"/>
                <a:cs typeface="Times New Roman" panose="02020603050405020304" charset="0"/>
                <a:sym typeface="Wingdings" panose="05000000000000000000" pitchFamily="2" charset="2"/>
              </a:rPr>
              <a:t>Product owner liên tục không thể giải quyết vấn đề kịp thời dần mất đi sự tôn trọng đáng có ở chức vụ Product Owner</a:t>
            </a:r>
            <a:endParaRPr lang="en-US" altLang="en-GB">
              <a:solidFill>
                <a:schemeClr val="bg2"/>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480779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cs typeface="Times New Roman" panose="02020603050405020304" charset="0"/>
              </a:rPr>
              <a:t>1.1. Định nghĩa của phương pháp phát triển Agile</a:t>
            </a:r>
          </a:p>
        </p:txBody>
      </p:sp>
      <p:sp>
        <p:nvSpPr>
          <p:cNvPr id="1167" name="Google Shape;1167;p120"/>
          <p:cNvSpPr txBox="1">
            <a:spLocks noGrp="1"/>
          </p:cNvSpPr>
          <p:nvPr>
            <p:ph type="body" idx="1"/>
          </p:nvPr>
        </p:nvSpPr>
        <p:spPr>
          <a:xfrm>
            <a:off x="395605" y="987425"/>
            <a:ext cx="8305800"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Agile thực chất là một triết lý hay một khung tư duy để nhanh chóng thích ứng và phản hồi với thay đổi, từ đó đạt được thành công trong một môi trường liên tục biến động và không chắc chắn.</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“Tuyên ngôn Agile”:</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Cá nhân và sự tương tác hơn là quy trình và công cụ;</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Phần mềm chạy tốt hơn là tài liệu đầy đủ;</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Cộng tác với khách hàng hơn là đàm phán hợp đồng;</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Phản hồi với các thay đổi hơn là bám sát kế hoạch.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sym typeface="+mn-ea"/>
              </a:rPr>
              <a:t>Sự thay đổi nội bộ của Intralinks để thực hiện được các giá trị của Scrum</a:t>
            </a:r>
          </a:p>
        </p:txBody>
      </p:sp>
      <p:sp>
        <p:nvSpPr>
          <p:cNvPr id="1167" name="Google Shape;1167;p120"/>
          <p:cNvSpPr txBox="1">
            <a:spLocks noGrp="1"/>
          </p:cNvSpPr>
          <p:nvPr>
            <p:ph type="body" idx="1"/>
          </p:nvPr>
        </p:nvSpPr>
        <p:spPr>
          <a:xfrm>
            <a:off x="107315" y="1422400"/>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Tự tổ chức</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Quy mô và thành phần nhóm</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Xong nghĩa là đã xong</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Trao quyền sở hữu sản phẩm</a:t>
            </a:r>
          </a:p>
          <a:p>
            <a:pPr marL="285750" lvl="0" indent="-285750" algn="l" rtl="0">
              <a:spcBef>
                <a:spcPts val="0"/>
              </a:spcBef>
              <a:spcAft>
                <a:spcPts val="1600"/>
              </a:spcAft>
            </a:pPr>
            <a:endParaRPr lang="vi-VN" altLang="en-GB">
              <a:solidFill>
                <a:schemeClr val="bg2"/>
              </a:solidFill>
              <a:latin typeface="Times New Roman" panose="02020603050405020304" charset="0"/>
              <a:cs typeface="Times New Roman" panose="02020603050405020304" charset="0"/>
            </a:endParaRPr>
          </a:p>
        </p:txBody>
      </p:sp>
      <p:sp>
        <p:nvSpPr>
          <p:cNvPr id="2" name="Google Shape;1167;p120"/>
          <p:cNvSpPr txBox="1"/>
          <p:nvPr/>
        </p:nvSpPr>
        <p:spPr>
          <a:xfrm>
            <a:off x="3707765" y="1419860"/>
            <a:ext cx="7753985" cy="26803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anjari" panose="02000503000000000000"/>
              <a:buChar char="●"/>
              <a:defRPr sz="18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1pPr>
            <a:lvl2pPr marL="914400" marR="0" lvl="1"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2pPr>
            <a:lvl3pPr marL="1371600" marR="0" lvl="2"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3pPr>
            <a:lvl4pPr marL="1828800" marR="0" lvl="3"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4pPr>
            <a:lvl5pPr marL="2286000" marR="0" lvl="4"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5pPr>
            <a:lvl6pPr marL="2743200" marR="0" lvl="5"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6pPr>
            <a:lvl7pPr marL="3200400" marR="0" lvl="6"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7pPr>
            <a:lvl8pPr marL="3657600" marR="0" lvl="7"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8pPr>
            <a:lvl9pPr marL="4114800" marR="0" lvl="8" indent="-317500" algn="l" rtl="0">
              <a:lnSpc>
                <a:spcPct val="115000"/>
              </a:lnSpc>
              <a:spcBef>
                <a:spcPts val="1600"/>
              </a:spcBef>
              <a:spcAft>
                <a:spcPts val="160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9p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Scrum master với tư cách là người lãnh đạo </a:t>
            </a:r>
          </a:p>
          <a:p>
            <a:pPr marL="0" lvl="0" indent="0" algn="l" rtl="0">
              <a:spcBef>
                <a:spcPts val="0"/>
              </a:spcBef>
              <a:spcAft>
                <a:spcPts val="1600"/>
              </a:spcAft>
              <a:buNone/>
            </a:pPr>
            <a:r>
              <a:rPr lang="vi-VN" altLang="en-GB">
                <a:solidFill>
                  <a:schemeClr val="bg2"/>
                </a:solidFill>
                <a:latin typeface="Times New Roman" panose="02020603050405020304" charset="0"/>
                <a:cs typeface="Times New Roman" panose="02020603050405020304" charset="0"/>
              </a:rPr>
              <a:t>phục vụ</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Thích ứng yêu cầu quyền sở hữu</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Mang lại giá trị kinh doanh có thể đo lường được</a:t>
            </a:r>
          </a:p>
          <a:p>
            <a:pPr marL="285750" lvl="0" indent="-285750" algn="l" rtl="0">
              <a:spcBef>
                <a:spcPts val="0"/>
              </a:spcBef>
              <a:spcAft>
                <a:spcPts val="1600"/>
              </a:spcAft>
            </a:pPr>
            <a:endParaRPr lang="vi-VN" altLang="en-GB">
              <a:solidFill>
                <a:schemeClr val="bg2"/>
              </a:solidFill>
              <a:latin typeface="Times New Roman" panose="02020603050405020304" charset="0"/>
              <a:cs typeface="Times New Roman" panose="02020603050405020304" charset="0"/>
            </a:endParaRPr>
          </a:p>
          <a:p>
            <a:pPr marL="285750" lvl="0" indent="-285750" algn="l" rtl="0">
              <a:spcBef>
                <a:spcPts val="0"/>
              </a:spcBef>
              <a:spcAft>
                <a:spcPts val="1600"/>
              </a:spcAft>
            </a:pPr>
            <a:endParaRPr lang="vi-VN" altLang="en-GB">
              <a:solidFill>
                <a:schemeClr val="bg2"/>
              </a:solidFill>
              <a:latin typeface="Times New Roman" panose="02020603050405020304" charset="0"/>
              <a:cs typeface="Times New Roman" panose="0202060305040502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Sự thay đổi nội bộ của Intralinks để thực hiện được các giá trị của Scrum</a:t>
            </a:r>
          </a:p>
        </p:txBody>
      </p:sp>
      <p:sp>
        <p:nvSpPr>
          <p:cNvPr id="1167" name="Google Shape;1167;p120"/>
          <p:cNvSpPr txBox="1">
            <a:spLocks noGrp="1"/>
          </p:cNvSpPr>
          <p:nvPr>
            <p:ph type="body" idx="1"/>
          </p:nvPr>
        </p:nvSpPr>
        <p:spPr>
          <a:xfrm>
            <a:off x="395605" y="1563370"/>
            <a:ext cx="7702550"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Nguyên tắc  Scrum và cầu nối tới các giá trị Scrum, xác định 7 nguyên tắc sau:</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 Tự tổ chức		</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Quy mô và thành phần nhóm  	</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Xong có nghĩa là xong</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Trao quyền cho chủ sở hữu sản phẩm</a:t>
            </a:r>
          </a:p>
          <a:p>
            <a:pPr marL="742950" lvl="1" indent="-285750" algn="l" rtl="0">
              <a:spcBef>
                <a:spcPts val="0"/>
              </a:spcBef>
              <a:spcAft>
                <a:spcPts val="1600"/>
              </a:spcAft>
            </a:pPr>
            <a:endParaRPr lang="vi-VN" altLang="en-GB">
              <a:solidFill>
                <a:schemeClr val="bg2"/>
              </a:solidFill>
              <a:latin typeface="Times New Roman" panose="02020603050405020304" charset="0"/>
              <a:cs typeface="Times New Roman" panose="02020603050405020304" charset="0"/>
            </a:endParaRPr>
          </a:p>
        </p:txBody>
      </p:sp>
      <p:sp>
        <p:nvSpPr>
          <p:cNvPr id="2" name="Google Shape;1167;p120"/>
          <p:cNvSpPr txBox="1"/>
          <p:nvPr/>
        </p:nvSpPr>
        <p:spPr>
          <a:xfrm>
            <a:off x="3924300" y="2427605"/>
            <a:ext cx="7702550" cy="26803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Manjari" panose="02000503000000000000"/>
              <a:buChar char="●"/>
              <a:defRPr sz="18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1pPr>
            <a:lvl2pPr marL="914400" marR="0" lvl="1"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2pPr>
            <a:lvl3pPr marL="1371600" marR="0" lvl="2"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3pPr>
            <a:lvl4pPr marL="1828800" marR="0" lvl="3"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4pPr>
            <a:lvl5pPr marL="2286000" marR="0" lvl="4"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5pPr>
            <a:lvl6pPr marL="2743200" marR="0" lvl="5"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6pPr>
            <a:lvl7pPr marL="3200400" marR="0" lvl="6"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7pPr>
            <a:lvl8pPr marL="3657600" marR="0" lvl="7" indent="-317500" algn="l" rtl="0">
              <a:lnSpc>
                <a:spcPct val="115000"/>
              </a:lnSpc>
              <a:spcBef>
                <a:spcPts val="1600"/>
              </a:spcBef>
              <a:spcAft>
                <a:spcPts val="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8pPr>
            <a:lvl9pPr marL="4114800" marR="0" lvl="8" indent="-317500" algn="l" rtl="0">
              <a:lnSpc>
                <a:spcPct val="115000"/>
              </a:lnSpc>
              <a:spcBef>
                <a:spcPts val="1600"/>
              </a:spcBef>
              <a:spcAft>
                <a:spcPts val="1600"/>
              </a:spcAft>
              <a:buClr>
                <a:schemeClr val="dk1"/>
              </a:buClr>
              <a:buSzPts val="1400"/>
              <a:buFont typeface="Manjari" panose="02000503000000000000"/>
              <a:buChar char="■"/>
              <a:defRPr sz="1400" b="0" i="0" u="none" strike="noStrike" cap="none">
                <a:solidFill>
                  <a:schemeClr val="dk1"/>
                </a:solidFill>
                <a:latin typeface="Manjari" panose="02000503000000000000"/>
                <a:ea typeface="Manjari" panose="02000503000000000000"/>
                <a:cs typeface="Manjari" panose="02000503000000000000"/>
                <a:sym typeface="Manjari" panose="02000503000000000000"/>
              </a:defRPr>
            </a:lvl9pPr>
          </a:lstStyle>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 Scrum Master phục vụ lãnh đạo	</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Làm chủ nhóm trong việc thích ứng  	</a:t>
            </a:r>
          </a:p>
          <a:p>
            <a:pPr marL="742950" lvl="1"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Cung cấp giá trị kinh doanh</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669500" y="530725"/>
            <a:ext cx="5195400" cy="528600"/>
          </a:xfrm>
        </p:spPr>
        <p:txBody>
          <a:bodyPr/>
          <a:lstStyle/>
          <a:p>
            <a:endParaRPr lang="en-US"/>
          </a:p>
        </p:txBody>
      </p:sp>
      <p:sp>
        <p:nvSpPr>
          <p:cNvPr id="4" name="TextBox 3">
            <a:extLst>
              <a:ext uri="{FF2B5EF4-FFF2-40B4-BE49-F238E27FC236}">
                <a16:creationId xmlns:a16="http://schemas.microsoft.com/office/drawing/2014/main" id="{4C7E2111-945E-9D14-0BF8-85F24AD79FC7}"/>
              </a:ext>
            </a:extLst>
          </p:cNvPr>
          <p:cNvSpPr txBox="1"/>
          <p:nvPr/>
        </p:nvSpPr>
        <p:spPr>
          <a:xfrm>
            <a:off x="2008936" y="929715"/>
            <a:ext cx="4696690" cy="2715102"/>
          </a:xfrm>
          <a:prstGeom prst="rect">
            <a:avLst/>
          </a:prstGeom>
          <a:noFill/>
        </p:spPr>
        <p:txBody>
          <a:bodyPr wrap="square">
            <a:sp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Tự tổ chức</a:t>
            </a:r>
            <a:r>
              <a:rPr lang="en-US" altLang="en-GB">
                <a:solidFill>
                  <a:schemeClr val="bg2"/>
                </a:solidFill>
                <a:latin typeface="Times New Roman" panose="02020603050405020304" charset="0"/>
                <a:cs typeface="Times New Roman" panose="02020603050405020304" charset="0"/>
              </a:rPr>
              <a:t>:</a:t>
            </a:r>
          </a:p>
          <a:p>
            <a:pPr>
              <a:lnSpc>
                <a:spcPct val="115000"/>
              </a:lnSpc>
              <a:spcAft>
                <a:spcPts val="1000"/>
              </a:spcAft>
            </a:pPr>
            <a:r>
              <a:rPr lang="en-US" sz="1800" b="0" i="0" u="none" strike="noStrike">
                <a:solidFill>
                  <a:srgbClr val="000000"/>
                </a:solidFill>
                <a:effectLst/>
                <a:latin typeface="Times New Roman" panose="02020603050405020304" pitchFamily="18" charset="0"/>
              </a:rPr>
              <a:t> là khả năng tự tổ chức của một nhóm:</a:t>
            </a:r>
            <a:r>
              <a:rPr lang="en-US" sz="1800" kern="100">
                <a:effectLst/>
                <a:latin typeface="Times New Roman" panose="02020603050405020304" pitchFamily="18" charset="0"/>
                <a:ea typeface="Calibri" panose="020F0502020204030204" pitchFamily="34" charset="0"/>
                <a:cs typeface="Times New Roman" panose="02020603050405020304" pitchFamily="18" charset="0"/>
              </a:rPr>
              <a:t>đảm nhận công việc, lập kế hoạch hoàn thành công việc và thực hiện kế hoạch đó.</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l" rtl="0">
              <a:spcBef>
                <a:spcPts val="0"/>
              </a:spcBef>
              <a:spcAft>
                <a:spcPts val="1600"/>
              </a:spcAft>
            </a:pPr>
            <a:endParaRPr lang="en-US" sz="1800" b="0" i="0" u="none" strike="noStrike">
              <a:solidFill>
                <a:srgbClr val="000000"/>
              </a:solidFill>
              <a:effectLst/>
              <a:latin typeface="Times New Roman" panose="02020603050405020304" pitchFamily="18" charset="0"/>
            </a:endParaRPr>
          </a:p>
          <a:p>
            <a:pPr marL="285750" lvl="0" indent="-285750" algn="l" rtl="0">
              <a:spcBef>
                <a:spcPts val="0"/>
              </a:spcBef>
              <a:spcAft>
                <a:spcPts val="1600"/>
              </a:spcAft>
            </a:pPr>
            <a:r>
              <a:rPr lang="en-US" altLang="en-GB">
                <a:solidFill>
                  <a:schemeClr val="bg2"/>
                </a:solidFill>
                <a:latin typeface="Times New Roman" panose="02020603050405020304" charset="0"/>
                <a:cs typeface="Times New Roman" panose="02020603050405020304" charset="0"/>
              </a:rPr>
              <a:t>mang lại cảm giác sở hữu thực sự đối với tác phẩm</a:t>
            </a:r>
          </a:p>
          <a:p>
            <a:pPr marL="285750" lvl="0" indent="-285750" algn="l" rtl="0">
              <a:spcBef>
                <a:spcPts val="0"/>
              </a:spcBef>
              <a:spcAft>
                <a:spcPts val="1600"/>
              </a:spcAft>
            </a:pPr>
            <a:endParaRPr lang="en-US" altLang="en-GB">
              <a:solidFill>
                <a:schemeClr val="bg2"/>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2723237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669500" y="530725"/>
            <a:ext cx="5195400" cy="528600"/>
          </a:xfrm>
        </p:spPr>
        <p:txBody>
          <a:bodyPr/>
          <a:lstStyle/>
          <a:p>
            <a:endParaRPr lang="en-US"/>
          </a:p>
        </p:txBody>
      </p:sp>
      <p:sp>
        <p:nvSpPr>
          <p:cNvPr id="4" name="TextBox 3">
            <a:extLst>
              <a:ext uri="{FF2B5EF4-FFF2-40B4-BE49-F238E27FC236}">
                <a16:creationId xmlns:a16="http://schemas.microsoft.com/office/drawing/2014/main" id="{4C7E2111-945E-9D14-0BF8-85F24AD79FC7}"/>
              </a:ext>
            </a:extLst>
          </p:cNvPr>
          <p:cNvSpPr txBox="1"/>
          <p:nvPr/>
        </p:nvSpPr>
        <p:spPr>
          <a:xfrm>
            <a:off x="2021128" y="1527123"/>
            <a:ext cx="4696690" cy="1364476"/>
          </a:xfrm>
          <a:prstGeom prst="rect">
            <a:avLst/>
          </a:prstGeom>
          <a:noFill/>
        </p:spPr>
        <p:txBody>
          <a:bodyPr wrap="square">
            <a:spAutoFit/>
          </a:bodyPr>
          <a:lstStyle/>
          <a:p>
            <a:pPr marL="285750" lvl="0" indent="-285750" algn="l" rtl="0">
              <a:spcBef>
                <a:spcPts val="0"/>
              </a:spcBef>
              <a:spcAft>
                <a:spcPts val="1600"/>
              </a:spcAft>
            </a:pPr>
            <a:r>
              <a:rPr lang="en-US">
                <a:latin typeface="Times New Roman" panose="02020603050405020304" pitchFamily="18" charset="0"/>
                <a:ea typeface="Calibri" panose="020F0502020204030204" pitchFamily="34" charset="0"/>
              </a:rPr>
              <a:t>Quy mô và thành phần nhóm</a:t>
            </a:r>
            <a:endParaRPr lang="en-US" sz="1400">
              <a:effectLst/>
              <a:latin typeface="Times New Roman" panose="02020603050405020304" pitchFamily="18" charset="0"/>
              <a:ea typeface="Calibri" panose="020F0502020204030204" pitchFamily="34" charset="0"/>
            </a:endParaRPr>
          </a:p>
          <a:p>
            <a:pPr marL="285750" lvl="0" indent="-285750" algn="l" rtl="0">
              <a:spcBef>
                <a:spcPts val="0"/>
              </a:spcBef>
              <a:spcAft>
                <a:spcPts val="1600"/>
              </a:spcAft>
            </a:pPr>
            <a:r>
              <a:rPr lang="en-US" sz="1400">
                <a:effectLst/>
                <a:latin typeface="Times New Roman" panose="02020603050405020304" pitchFamily="18" charset="0"/>
                <a:ea typeface="Calibri" panose="020F0502020204030204" pitchFamily="34" charset="0"/>
              </a:rPr>
              <a:t>T</a:t>
            </a:r>
            <a:r>
              <a:rPr lang="vi-VN" sz="1400">
                <a:effectLst/>
                <a:latin typeface="Times New Roman" panose="02020603050405020304" pitchFamily="18" charset="0"/>
                <a:ea typeface="Calibri" panose="020F0502020204030204" pitchFamily="34" charset="0"/>
              </a:rPr>
              <a:t>uân theo trực tiếp từ nguyên tắc tự tổ chứ</a:t>
            </a:r>
            <a:r>
              <a:rPr lang="en-US" sz="1400">
                <a:effectLst/>
                <a:latin typeface="Times New Roman" panose="02020603050405020304" pitchFamily="18" charset="0"/>
                <a:ea typeface="Calibri" panose="020F0502020204030204" pitchFamily="34" charset="0"/>
              </a:rPr>
              <a:t>c</a:t>
            </a:r>
            <a:r>
              <a:rPr lang="en-US">
                <a:latin typeface="Times New Roman" panose="02020603050405020304" pitchFamily="18" charset="0"/>
                <a:ea typeface="Calibri" panose="020F0502020204030204" pitchFamily="34" charset="0"/>
              </a:rPr>
              <a:t>.</a:t>
            </a:r>
          </a:p>
          <a:p>
            <a:pPr marL="285750" lvl="0" indent="-285750" algn="l" rtl="0">
              <a:spcBef>
                <a:spcPts val="0"/>
              </a:spcBef>
              <a:spcAft>
                <a:spcPts val="1600"/>
              </a:spcAft>
            </a:pPr>
            <a:r>
              <a:rPr lang="en-US" sz="1400">
                <a:effectLst/>
                <a:latin typeface="Times New Roman" panose="02020603050405020304" pitchFamily="18" charset="0"/>
                <a:ea typeface="Calibri" panose="020F0502020204030204" pitchFamily="34" charset="0"/>
              </a:rPr>
              <a:t>N</a:t>
            </a:r>
            <a:r>
              <a:rPr lang="vi-VN" sz="1400">
                <a:effectLst/>
                <a:latin typeface="Times New Roman" panose="02020603050405020304" pitchFamily="18" charset="0"/>
                <a:ea typeface="Calibri" panose="020F0502020204030204" pitchFamily="34" charset="0"/>
              </a:rPr>
              <a:t>hóm phải tự điều chỉnh quy mô phù hợp </a:t>
            </a:r>
            <a:r>
              <a:rPr lang="en-US" sz="1400">
                <a:effectLst/>
                <a:latin typeface="Times New Roman" panose="02020603050405020304" pitchFamily="18" charset="0"/>
                <a:ea typeface="Calibri" panose="020F0502020204030204" pitchFamily="34" charset="0"/>
                <a:sym typeface="Wingdings" panose="05000000000000000000" pitchFamily="2" charset="2"/>
              </a:rPr>
              <a:t> phù hợp để sản xuất phần mềm theo định nghĩa hoàn thành.</a:t>
            </a:r>
            <a:r>
              <a:rPr lang="vi-VN" sz="1400">
                <a:effectLst/>
                <a:latin typeface="Times New Roman" panose="02020603050405020304" pitchFamily="18" charset="0"/>
                <a:ea typeface="Calibri" panose="020F0502020204030204" pitchFamily="34" charset="0"/>
              </a:rPr>
              <a:t>. </a:t>
            </a:r>
            <a:endParaRPr lang="en-US" altLang="en-GB">
              <a:solidFill>
                <a:schemeClr val="bg2"/>
              </a:solidFill>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486182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669500" y="530725"/>
            <a:ext cx="5195400" cy="528600"/>
          </a:xfrm>
        </p:spPr>
        <p:txBody>
          <a:bodyPr/>
          <a:lstStyle/>
          <a:p>
            <a:r>
              <a:rPr lang="en-US"/>
              <a:t>Xong nghĩa là xong</a:t>
            </a:r>
          </a:p>
        </p:txBody>
      </p:sp>
      <p:sp>
        <p:nvSpPr>
          <p:cNvPr id="3" name="TextBox 2">
            <a:extLst>
              <a:ext uri="{FF2B5EF4-FFF2-40B4-BE49-F238E27FC236}">
                <a16:creationId xmlns:a16="http://schemas.microsoft.com/office/drawing/2014/main" id="{F242B251-BC0D-45AC-3F42-2A2D1D3D65A3}"/>
              </a:ext>
            </a:extLst>
          </p:cNvPr>
          <p:cNvSpPr txBox="1"/>
          <p:nvPr/>
        </p:nvSpPr>
        <p:spPr>
          <a:xfrm>
            <a:off x="1308410" y="1613210"/>
            <a:ext cx="6200078" cy="1169551"/>
          </a:xfrm>
          <a:prstGeom prst="rect">
            <a:avLst/>
          </a:prstGeom>
          <a:noFill/>
        </p:spPr>
        <p:txBody>
          <a:bodyPr wrap="square" rtlCol="0">
            <a:spAutoFit/>
          </a:bodyPr>
          <a:lstStyle/>
          <a:p>
            <a:r>
              <a:rPr lang="en-US"/>
              <a:t>Các khuyết điểm trong “Hardening Sprint” nếu không xử lý được trước khi kết thúc sprint </a:t>
            </a:r>
            <a:r>
              <a:rPr lang="en-US">
                <a:sym typeface="Wingdings" panose="05000000000000000000" pitchFamily="2" charset="2"/>
              </a:rPr>
              <a:t> trả lại cho Product Backlog  khong được kiểm tra tại Sprint Review</a:t>
            </a:r>
          </a:p>
          <a:p>
            <a:endParaRPr lang="en-US">
              <a:sym typeface="Wingdings" panose="05000000000000000000" pitchFamily="2" charset="2"/>
            </a:endParaRPr>
          </a:p>
          <a:p>
            <a:endParaRPr lang="en-US"/>
          </a:p>
        </p:txBody>
      </p:sp>
    </p:spTree>
    <p:extLst>
      <p:ext uri="{BB962C8B-B14F-4D97-AF65-F5344CB8AC3E}">
        <p14:creationId xmlns:p14="http://schemas.microsoft.com/office/powerpoint/2010/main" val="2618163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669500" y="530725"/>
            <a:ext cx="5195400" cy="528600"/>
          </a:xfrm>
        </p:spPr>
        <p:txBody>
          <a:bodyPr/>
          <a:lstStyle/>
          <a:p>
            <a:r>
              <a:rPr lang="en-US"/>
              <a:t>Trao quyền sở hữu sản phẩm</a:t>
            </a:r>
          </a:p>
        </p:txBody>
      </p:sp>
      <p:sp>
        <p:nvSpPr>
          <p:cNvPr id="3" name="TextBox 2">
            <a:extLst>
              <a:ext uri="{FF2B5EF4-FFF2-40B4-BE49-F238E27FC236}">
                <a16:creationId xmlns:a16="http://schemas.microsoft.com/office/drawing/2014/main" id="{F242B251-BC0D-45AC-3F42-2A2D1D3D65A3}"/>
              </a:ext>
            </a:extLst>
          </p:cNvPr>
          <p:cNvSpPr txBox="1"/>
          <p:nvPr/>
        </p:nvSpPr>
        <p:spPr>
          <a:xfrm>
            <a:off x="1308410" y="1613210"/>
            <a:ext cx="6200078" cy="1692771"/>
          </a:xfrm>
          <a:prstGeom prst="rect">
            <a:avLst/>
          </a:prstGeom>
          <a:noFill/>
        </p:spPr>
        <p:txBody>
          <a:bodyPr wrap="square" rtlCol="0">
            <a:spAutoFit/>
          </a:bodyPr>
          <a:lstStyle/>
          <a:p>
            <a:r>
              <a:rPr lang="en-US" sz="1800">
                <a:latin typeface="Times New Roman" panose="02020603050405020304" pitchFamily="18" charset="0"/>
              </a:rPr>
              <a:t>T</a:t>
            </a:r>
            <a:r>
              <a:rPr lang="vi-VN" sz="1800" b="0" i="0" u="none" strike="noStrike">
                <a:solidFill>
                  <a:srgbClr val="000000"/>
                </a:solidFill>
                <a:effectLst/>
                <a:latin typeface="Times New Roman" panose="02020603050405020304" pitchFamily="18" charset="0"/>
              </a:rPr>
              <a:t>rao quyền </a:t>
            </a:r>
            <a:r>
              <a:rPr lang="en-US" sz="1800" b="0" i="0" u="none" strike="noStrike">
                <a:solidFill>
                  <a:srgbClr val="000000"/>
                </a:solidFill>
                <a:effectLst/>
                <a:latin typeface="Times New Roman" panose="02020603050405020304" pitchFamily="18" charset="0"/>
              </a:rPr>
              <a:t>cho Product owner </a:t>
            </a:r>
            <a:r>
              <a:rPr lang="vi-VN" sz="1800" b="0" i="0" u="none" strike="noStrike">
                <a:solidFill>
                  <a:srgbClr val="000000"/>
                </a:solidFill>
                <a:effectLst/>
                <a:latin typeface="Times New Roman" panose="02020603050405020304" pitchFamily="18" charset="0"/>
              </a:rPr>
              <a:t>có thể đưa ra quyết định về sản phẩm. </a:t>
            </a:r>
            <a:endParaRPr lang="en-US" sz="1800" b="0" i="0" u="none" strike="noStrike">
              <a:solidFill>
                <a:srgbClr val="000000"/>
              </a:solidFill>
              <a:effectLst/>
              <a:latin typeface="Times New Roman" panose="02020603050405020304" pitchFamily="18" charset="0"/>
            </a:endParaRPr>
          </a:p>
          <a:p>
            <a:r>
              <a:rPr lang="en-US" sz="1800" b="0" i="0" u="none" strike="noStrike">
                <a:solidFill>
                  <a:srgbClr val="000000"/>
                </a:solidFill>
                <a:effectLst/>
                <a:latin typeface="Times New Roman" panose="02020603050405020304" pitchFamily="18" charset="0"/>
              </a:rPr>
              <a:t>Các bên liên quan đã học cách tôn trọng Product Owner</a:t>
            </a:r>
            <a:endParaRPr lang="en-US" sz="1800">
              <a:latin typeface="Times New Roman" panose="02020603050405020304" pitchFamily="18" charset="0"/>
            </a:endParaRPr>
          </a:p>
          <a:p>
            <a:r>
              <a:rPr lang="en-US" sz="1800">
                <a:latin typeface="Times New Roman" panose="02020603050405020304" pitchFamily="18" charset="0"/>
                <a:sym typeface="Wingdings" panose="05000000000000000000" pitchFamily="2" charset="2"/>
              </a:rPr>
              <a:t> Product owner được phát triển lòng cản đảm để nắm quyền sở hữu sản phẩm</a:t>
            </a:r>
            <a:endParaRPr lang="en-US">
              <a:sym typeface="Wingdings" panose="05000000000000000000" pitchFamily="2" charset="2"/>
            </a:endParaRPr>
          </a:p>
          <a:p>
            <a:endParaRPr lang="en-US"/>
          </a:p>
        </p:txBody>
      </p:sp>
    </p:spTree>
    <p:extLst>
      <p:ext uri="{BB962C8B-B14F-4D97-AF65-F5344CB8AC3E}">
        <p14:creationId xmlns:p14="http://schemas.microsoft.com/office/powerpoint/2010/main" val="730142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669500" y="530724"/>
            <a:ext cx="5721900" cy="1221875"/>
          </a:xfrm>
        </p:spPr>
        <p:txBody>
          <a:bodyPr/>
          <a:lstStyle/>
          <a:p>
            <a:r>
              <a:rPr lang="vi-VN"/>
              <a:t>Scrum master với tư cách </a:t>
            </a:r>
            <a:r>
              <a:rPr lang="en-US"/>
              <a:t>servant-leader</a:t>
            </a:r>
            <a:endParaRPr lang="vi-VN"/>
          </a:p>
        </p:txBody>
      </p:sp>
      <p:sp>
        <p:nvSpPr>
          <p:cNvPr id="3" name="TextBox 2">
            <a:extLst>
              <a:ext uri="{FF2B5EF4-FFF2-40B4-BE49-F238E27FC236}">
                <a16:creationId xmlns:a16="http://schemas.microsoft.com/office/drawing/2014/main" id="{F242B251-BC0D-45AC-3F42-2A2D1D3D65A3}"/>
              </a:ext>
            </a:extLst>
          </p:cNvPr>
          <p:cNvSpPr txBox="1"/>
          <p:nvPr/>
        </p:nvSpPr>
        <p:spPr>
          <a:xfrm>
            <a:off x="1308410" y="1613210"/>
            <a:ext cx="6200078" cy="1969770"/>
          </a:xfrm>
          <a:prstGeom prst="rect">
            <a:avLst/>
          </a:prstGeom>
          <a:noFill/>
        </p:spPr>
        <p:txBody>
          <a:bodyPr wrap="square" rtlCol="0">
            <a:spAutoFit/>
          </a:bodyPr>
          <a:lstStyle/>
          <a:p>
            <a:pPr marL="285750" indent="-285750">
              <a:buFont typeface="Arial" panose="020B0604020202020204" pitchFamily="34" charset="0"/>
              <a:buChar char="•"/>
            </a:pPr>
            <a:r>
              <a:rPr lang="en-US" sz="1800">
                <a:latin typeface="Times New Roman" panose="02020603050405020304" pitchFamily="18" charset="0"/>
              </a:rPr>
              <a:t>Scrum Master không quản lý nhóm hoặc công việc</a:t>
            </a:r>
          </a:p>
          <a:p>
            <a:pPr marL="285750" indent="-285750">
              <a:buFont typeface="Arial" panose="020B0604020202020204" pitchFamily="34" charset="0"/>
              <a:buChar char="•"/>
            </a:pPr>
            <a:endParaRPr lang="en-US" sz="1800">
              <a:latin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rPr>
              <a:t>Phản ứng khi có sự sai lệch từ khung làm việc Scrum</a:t>
            </a:r>
          </a:p>
          <a:p>
            <a:pPr marL="285750" indent="-285750">
              <a:buFont typeface="Arial" panose="020B0604020202020204" pitchFamily="34" charset="0"/>
              <a:buChar char="•"/>
            </a:pPr>
            <a:endParaRPr lang="en-US" sz="1800">
              <a:latin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rPr>
              <a:t>K</a:t>
            </a:r>
            <a:r>
              <a:rPr lang="vi-VN" sz="1800">
                <a:latin typeface="Times New Roman" panose="02020603050405020304" pitchFamily="18" charset="0"/>
              </a:rPr>
              <a:t>hông sửa đổi sai lệch ngay khi nó xảy ra, mà thường cho nhóm cơ hội tự sửa đổi.</a:t>
            </a:r>
            <a:endParaRPr lang="en-US" sz="1800">
              <a:latin typeface="Times New Roman" panose="02020603050405020304" pitchFamily="18" charset="0"/>
            </a:endParaRPr>
          </a:p>
          <a:p>
            <a:endParaRPr lang="en-US"/>
          </a:p>
        </p:txBody>
      </p:sp>
    </p:spTree>
    <p:extLst>
      <p:ext uri="{BB962C8B-B14F-4D97-AF65-F5344CB8AC3E}">
        <p14:creationId xmlns:p14="http://schemas.microsoft.com/office/powerpoint/2010/main" val="2105310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9A5F-86ED-01DF-F2C5-A015EE634ADD}"/>
              </a:ext>
            </a:extLst>
          </p:cNvPr>
          <p:cNvSpPr>
            <a:spLocks noGrp="1"/>
          </p:cNvSpPr>
          <p:nvPr>
            <p:ph type="title"/>
          </p:nvPr>
        </p:nvSpPr>
        <p:spPr>
          <a:xfrm>
            <a:off x="1669500" y="530724"/>
            <a:ext cx="5721900" cy="1221875"/>
          </a:xfrm>
        </p:spPr>
        <p:txBody>
          <a:bodyPr/>
          <a:lstStyle/>
          <a:p>
            <a:r>
              <a:rPr lang="vi-VN"/>
              <a:t>Scrum master với tư cách </a:t>
            </a:r>
            <a:r>
              <a:rPr lang="en-US"/>
              <a:t>servant-leader</a:t>
            </a:r>
            <a:endParaRPr lang="vi-VN"/>
          </a:p>
        </p:txBody>
      </p:sp>
      <p:sp>
        <p:nvSpPr>
          <p:cNvPr id="3" name="TextBox 2">
            <a:extLst>
              <a:ext uri="{FF2B5EF4-FFF2-40B4-BE49-F238E27FC236}">
                <a16:creationId xmlns:a16="http://schemas.microsoft.com/office/drawing/2014/main" id="{F242B251-BC0D-45AC-3F42-2A2D1D3D65A3}"/>
              </a:ext>
            </a:extLst>
          </p:cNvPr>
          <p:cNvSpPr txBox="1"/>
          <p:nvPr/>
        </p:nvSpPr>
        <p:spPr>
          <a:xfrm>
            <a:off x="1308410" y="1613210"/>
            <a:ext cx="6200078" cy="1969770"/>
          </a:xfrm>
          <a:prstGeom prst="rect">
            <a:avLst/>
          </a:prstGeom>
          <a:noFill/>
        </p:spPr>
        <p:txBody>
          <a:bodyPr wrap="square" rtlCol="0">
            <a:spAutoFit/>
          </a:bodyPr>
          <a:lstStyle/>
          <a:p>
            <a:pPr marL="285750" indent="-285750">
              <a:buFont typeface="Arial" panose="020B0604020202020204" pitchFamily="34" charset="0"/>
              <a:buChar char="•"/>
            </a:pPr>
            <a:r>
              <a:rPr lang="en-US" sz="1800">
                <a:latin typeface="Times New Roman" panose="02020603050405020304" pitchFamily="18" charset="0"/>
              </a:rPr>
              <a:t>Scrum Master không quản lý nhóm hoặc công việc</a:t>
            </a:r>
          </a:p>
          <a:p>
            <a:pPr marL="285750" indent="-285750">
              <a:buFont typeface="Arial" panose="020B0604020202020204" pitchFamily="34" charset="0"/>
              <a:buChar char="•"/>
            </a:pPr>
            <a:endParaRPr lang="en-US" sz="1800">
              <a:latin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rPr>
              <a:t>Phản ứng khi có sự sai lệch từ khung làm việc Scrum</a:t>
            </a:r>
          </a:p>
          <a:p>
            <a:pPr marL="285750" indent="-285750">
              <a:buFont typeface="Arial" panose="020B0604020202020204" pitchFamily="34" charset="0"/>
              <a:buChar char="•"/>
            </a:pPr>
            <a:endParaRPr lang="en-US" sz="1800">
              <a:latin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rPr>
              <a:t>K</a:t>
            </a:r>
            <a:r>
              <a:rPr lang="vi-VN" sz="1800">
                <a:latin typeface="Times New Roman" panose="02020603050405020304" pitchFamily="18" charset="0"/>
              </a:rPr>
              <a:t>hông sửa đổi sai lệch ngay khi nó xảy ra, mà thường cho nhóm cơ hội tự sửa đổi.</a:t>
            </a:r>
            <a:endParaRPr lang="en-US" sz="1800">
              <a:latin typeface="Times New Roman" panose="02020603050405020304" pitchFamily="18" charset="0"/>
            </a:endParaRPr>
          </a:p>
          <a:p>
            <a:endParaRPr lang="en-US"/>
          </a:p>
        </p:txBody>
      </p:sp>
    </p:spTree>
    <p:extLst>
      <p:ext uri="{BB962C8B-B14F-4D97-AF65-F5344CB8AC3E}">
        <p14:creationId xmlns:p14="http://schemas.microsoft.com/office/powerpoint/2010/main" val="26918410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Kết quả việc áp dụng Scrum</a:t>
            </a:r>
          </a:p>
        </p:txBody>
      </p:sp>
      <p:sp>
        <p:nvSpPr>
          <p:cNvPr id="1167" name="Google Shape;1167;p120"/>
          <p:cNvSpPr txBox="1">
            <a:spLocks noGrp="1"/>
          </p:cNvSpPr>
          <p:nvPr>
            <p:ph type="body" idx="1"/>
          </p:nvPr>
        </p:nvSpPr>
        <p:spPr>
          <a:xfrm>
            <a:off x="412115" y="1419860"/>
            <a:ext cx="775398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Hoàn tất quá trình tái cơ cấu lại Scrum thành công 100%</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Ứng dụng hiệu quả Scrum và mang lại giá trị kinh doanh có thể đo lường được trong mỗi Sprint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9064625"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Bài học của Intralinks khi áp dụng Scrum vào quy trình làm việc</a:t>
            </a:r>
          </a:p>
        </p:txBody>
      </p:sp>
      <p:sp>
        <p:nvSpPr>
          <p:cNvPr id="1167" name="Google Shape;1167;p120"/>
          <p:cNvSpPr txBox="1">
            <a:spLocks noGrp="1"/>
          </p:cNvSpPr>
          <p:nvPr>
            <p:ph type="body" idx="1"/>
          </p:nvPr>
        </p:nvSpPr>
        <p:spPr>
          <a:xfrm>
            <a:off x="412115" y="1308735"/>
            <a:ext cx="8321040"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Nếu việc áp dụng Scrum có vẻ dễ dàng thì gần như chắc chắn bạn đang áp dụng nó không đúng cách.</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Một sản phẩm phức tạp với nhiều người và nhiều nhóm sẽ là một thách thức. Scrum sẽ không làm cho nó dễ dàng hơn. Nó chỉ đơn giản là cung cấp cho bạn một khuôn khổ, nguyên tắc và giá trị giúp cho công việc khó khăn có nhiều khả năng mang lại kết quả kinh doanh tích cực hơn.</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Đối với Intralinks, điểm khác biệt chính của Scrum Reboot so với nỗ lực áp dụng Scrum đầu tiên của họ là đạt được các giá trị Scrum.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cs typeface="Times New Roman" panose="02020603050405020304" charset="0"/>
              </a:rPr>
              <a:t>1.2. Các đặc trưng của mô hình Agile.</a:t>
            </a:r>
          </a:p>
        </p:txBody>
      </p:sp>
      <p:sp>
        <p:nvSpPr>
          <p:cNvPr id="1167" name="Google Shape;1167;p120"/>
          <p:cNvSpPr txBox="1">
            <a:spLocks noGrp="1"/>
          </p:cNvSpPr>
          <p:nvPr>
            <p:ph type="body" idx="1"/>
          </p:nvPr>
        </p:nvSpPr>
        <p:spPr>
          <a:xfrm>
            <a:off x="251460" y="987425"/>
            <a:ext cx="896175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Agile là mô hình quản lý dự án theo hướng tiếp cận </a:t>
            </a:r>
            <a:r>
              <a:rPr lang="vi-VN" altLang="en-GB" b="1">
                <a:solidFill>
                  <a:schemeClr val="bg2"/>
                </a:solidFill>
                <a:latin typeface="Times New Roman" panose="02020603050405020304" charset="0"/>
                <a:cs typeface="Times New Roman" panose="02020603050405020304" charset="0"/>
              </a:rPr>
              <a:t>lặp đi lặp lại</a:t>
            </a:r>
            <a:r>
              <a:rPr lang="vi-VN" altLang="en-GB">
                <a:solidFill>
                  <a:schemeClr val="bg2"/>
                </a:solidFill>
                <a:latin typeface="Times New Roman" panose="02020603050405020304" charset="0"/>
                <a:cs typeface="Times New Roman" panose="02020603050405020304" charset="0"/>
              </a:rPr>
              <a:t> </a:t>
            </a:r>
            <a:r>
              <a:rPr lang="vi-VN" altLang="en-GB" b="1">
                <a:solidFill>
                  <a:schemeClr val="bg2"/>
                </a:solidFill>
                <a:latin typeface="Times New Roman" panose="02020603050405020304" charset="0"/>
                <a:cs typeface="Times New Roman" panose="02020603050405020304" charset="0"/>
              </a:rPr>
              <a:t>(Iterative)</a:t>
            </a:r>
            <a:r>
              <a:rPr lang="vi-VN" altLang="en-GB">
                <a:solidFill>
                  <a:schemeClr val="bg2"/>
                </a:solidFill>
                <a:latin typeface="Times New Roman" panose="02020603050405020304" charset="0"/>
                <a:cs typeface="Times New Roman" panose="02020603050405020304" charset="0"/>
              </a:rPr>
              <a:t>. Tại đó, khối lượng công việc được chia nhỏ để dễ dàng kiểm soát hơn. Nhiệm vụ được hoàn thành trong các lần lặp ngắn trong suốt vòng đời dự án </a:t>
            </a:r>
            <a:r>
              <a:rPr lang="vi-VN" altLang="en-GB" b="1">
                <a:solidFill>
                  <a:schemeClr val="bg2"/>
                </a:solidFill>
                <a:latin typeface="Times New Roman" panose="02020603050405020304" charset="0"/>
                <a:cs typeface="Times New Roman" panose="02020603050405020304" charset="0"/>
              </a:rPr>
              <a:t>(Incremental)</a:t>
            </a:r>
            <a:r>
              <a:rPr lang="vi-VN" altLang="en-GB">
                <a:solidFill>
                  <a:schemeClr val="bg2"/>
                </a:solidFill>
                <a:latin typeface="Times New Roman" panose="02020603050405020304" charset="0"/>
                <a:cs typeface="Times New Roman" panose="02020603050405020304" charset="0"/>
              </a:rPr>
              <a:t>.</a:t>
            </a:r>
          </a:p>
        </p:txBody>
      </p:sp>
      <p:pic>
        <p:nvPicPr>
          <p:cNvPr id="102" name="Picture 101"/>
          <p:cNvPicPr/>
          <p:nvPr/>
        </p:nvPicPr>
        <p:blipFill>
          <a:blip r:embed="rId3"/>
          <a:stretch>
            <a:fillRect/>
          </a:stretch>
        </p:blipFill>
        <p:spPr>
          <a:xfrm>
            <a:off x="683578" y="2211388"/>
            <a:ext cx="7858125" cy="1571625"/>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129"/>
          <p:cNvSpPr txBox="1">
            <a:spLocks noGrp="1"/>
          </p:cNvSpPr>
          <p:nvPr>
            <p:ph type="title"/>
          </p:nvPr>
        </p:nvSpPr>
        <p:spPr>
          <a:xfrm>
            <a:off x="4444365" y="2874010"/>
            <a:ext cx="4285615" cy="62928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ltLang="en-GB"/>
              <a:t>Q&amp;A</a:t>
            </a:r>
          </a:p>
        </p:txBody>
      </p:sp>
      <p:sp>
        <p:nvSpPr>
          <p:cNvPr id="1355" name="Google Shape;1355;p129"/>
          <p:cNvSpPr txBox="1">
            <a:spLocks noGrp="1"/>
          </p:cNvSpPr>
          <p:nvPr>
            <p:ph type="title" idx="2"/>
          </p:nvPr>
        </p:nvSpPr>
        <p:spPr>
          <a:xfrm>
            <a:off x="4860167" y="1419763"/>
            <a:ext cx="3702300" cy="13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r>
              <a:rPr lang="vi-VN" altLang="en-GB"/>
              <a:t>4</a:t>
            </a:r>
          </a:p>
        </p:txBody>
      </p:sp>
      <p:grpSp>
        <p:nvGrpSpPr>
          <p:cNvPr id="1359" name="Google Shape;1359;p129"/>
          <p:cNvGrpSpPr/>
          <p:nvPr/>
        </p:nvGrpSpPr>
        <p:grpSpPr>
          <a:xfrm>
            <a:off x="816610" y="1398905"/>
            <a:ext cx="3591560" cy="2352675"/>
            <a:chOff x="1780525" y="1444600"/>
            <a:chExt cx="2767450" cy="2766400"/>
          </a:xfrm>
        </p:grpSpPr>
        <p:cxnSp>
          <p:nvCxnSpPr>
            <p:cNvPr id="1360" name="Google Shape;1360;p129"/>
            <p:cNvCxnSpPr/>
            <p:nvPr/>
          </p:nvCxnSpPr>
          <p:spPr>
            <a:xfrm>
              <a:off x="1945175" y="1444600"/>
              <a:ext cx="2450400" cy="0"/>
            </a:xfrm>
            <a:prstGeom prst="straightConnector1">
              <a:avLst/>
            </a:prstGeom>
            <a:noFill/>
            <a:ln w="19050" cap="flat" cmpd="sng">
              <a:solidFill>
                <a:schemeClr val="accent1"/>
              </a:solidFill>
              <a:prstDash val="solid"/>
              <a:round/>
              <a:headEnd type="none" w="med" len="med"/>
              <a:tailEnd type="none" w="med" len="med"/>
            </a:ln>
          </p:spPr>
        </p:cxnSp>
        <p:cxnSp>
          <p:nvCxnSpPr>
            <p:cNvPr id="1361" name="Google Shape;1361;p129"/>
            <p:cNvCxnSpPr/>
            <p:nvPr/>
          </p:nvCxnSpPr>
          <p:spPr>
            <a:xfrm>
              <a:off x="1945175" y="4211000"/>
              <a:ext cx="2450400" cy="0"/>
            </a:xfrm>
            <a:prstGeom prst="straightConnector1">
              <a:avLst/>
            </a:prstGeom>
            <a:noFill/>
            <a:ln w="19050" cap="flat" cmpd="sng">
              <a:solidFill>
                <a:schemeClr val="accent1"/>
              </a:solidFill>
              <a:prstDash val="solid"/>
              <a:round/>
              <a:headEnd type="none" w="med" len="med"/>
              <a:tailEnd type="none" w="med" len="med"/>
            </a:ln>
          </p:spPr>
        </p:cxnSp>
        <p:cxnSp>
          <p:nvCxnSpPr>
            <p:cNvPr id="1362" name="Google Shape;1362;p129"/>
            <p:cNvCxnSpPr/>
            <p:nvPr/>
          </p:nvCxnSpPr>
          <p:spPr>
            <a:xfrm>
              <a:off x="4547975" y="1597000"/>
              <a:ext cx="0" cy="2461800"/>
            </a:xfrm>
            <a:prstGeom prst="straightConnector1">
              <a:avLst/>
            </a:prstGeom>
            <a:noFill/>
            <a:ln w="19050" cap="flat" cmpd="sng">
              <a:solidFill>
                <a:schemeClr val="accent1"/>
              </a:solidFill>
              <a:prstDash val="solid"/>
              <a:round/>
              <a:headEnd type="none" w="med" len="med"/>
              <a:tailEnd type="none" w="med" len="med"/>
            </a:ln>
          </p:spPr>
        </p:cxnSp>
        <p:cxnSp>
          <p:nvCxnSpPr>
            <p:cNvPr id="1363" name="Google Shape;1363;p129"/>
            <p:cNvCxnSpPr/>
            <p:nvPr/>
          </p:nvCxnSpPr>
          <p:spPr>
            <a:xfrm>
              <a:off x="1780525" y="1597000"/>
              <a:ext cx="0" cy="2461800"/>
            </a:xfrm>
            <a:prstGeom prst="straightConnector1">
              <a:avLst/>
            </a:prstGeom>
            <a:noFill/>
            <a:ln w="19050" cap="flat" cmpd="sng">
              <a:solidFill>
                <a:schemeClr val="accent1"/>
              </a:solidFill>
              <a:prstDash val="solid"/>
              <a:round/>
              <a:headEnd type="none" w="med" len="med"/>
              <a:tailEnd type="none" w="med" len="med"/>
            </a:ln>
          </p:spPr>
        </p:cxnSp>
      </p:grpSp>
      <p:sp>
        <p:nvSpPr>
          <p:cNvPr id="1364" name="Google Shape;1364;p129"/>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29">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29"/>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29">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 name="Picture 111"/>
          <p:cNvPicPr/>
          <p:nvPr/>
        </p:nvPicPr>
        <p:blipFill>
          <a:blip r:embed="rId3"/>
          <a:stretch>
            <a:fillRect/>
          </a:stretch>
        </p:blipFill>
        <p:spPr>
          <a:xfrm>
            <a:off x="899795" y="1463040"/>
            <a:ext cx="3398520" cy="221805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55"/>
                                        </p:tgtEl>
                                        <p:attrNameLst>
                                          <p:attrName>style.visibility</p:attrName>
                                        </p:attrNameLst>
                                      </p:cBhvr>
                                      <p:to>
                                        <p:strVal val="visible"/>
                                      </p:to>
                                    </p:set>
                                    <p:animEffect transition="in" filter="fade">
                                      <p:cBhvr>
                                        <p:cTn id="7" dur="1000"/>
                                        <p:tgtEl>
                                          <p:spTgt spid="1355"/>
                                        </p:tgtEl>
                                      </p:cBhvr>
                                    </p:animEffect>
                                  </p:childTnLst>
                                </p:cTn>
                              </p:par>
                              <p:par>
                                <p:cTn id="8" presetID="10" presetClass="entr" presetSubtype="0" fill="hold" nodeType="withEffect">
                                  <p:stCondLst>
                                    <p:cond delay="0"/>
                                  </p:stCondLst>
                                  <p:childTnLst>
                                    <p:set>
                                      <p:cBhvr>
                                        <p:cTn id="9" dur="1" fill="hold">
                                          <p:stCondLst>
                                            <p:cond delay="0"/>
                                          </p:stCondLst>
                                        </p:cTn>
                                        <p:tgtEl>
                                          <p:spTgt spid="1354"/>
                                        </p:tgtEl>
                                        <p:attrNameLst>
                                          <p:attrName>style.visibility</p:attrName>
                                        </p:attrNameLst>
                                      </p:cBhvr>
                                      <p:to>
                                        <p:strVal val="visible"/>
                                      </p:to>
                                    </p:set>
                                    <p:animEffect transition="in" filter="fade">
                                      <p:cBhvr>
                                        <p:cTn id="10" dur="1000"/>
                                        <p:tgtEl>
                                          <p:spTgt spid="1354"/>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359"/>
                                        </p:tgtEl>
                                        <p:attrNameLst>
                                          <p:attrName>style.visibility</p:attrName>
                                        </p:attrNameLst>
                                      </p:cBhvr>
                                      <p:to>
                                        <p:strVal val="visible"/>
                                      </p:to>
                                    </p:set>
                                    <p:animEffect transition="in" filter="fade">
                                      <p:cBhvr>
                                        <p:cTn id="14" dur="1000"/>
                                        <p:tgtEl>
                                          <p:spTgt spid="1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20"/>
          <p:cNvSpPr txBox="1">
            <a:spLocks noGrp="1"/>
          </p:cNvSpPr>
          <p:nvPr>
            <p:ph type="body" idx="1"/>
          </p:nvPr>
        </p:nvSpPr>
        <p:spPr>
          <a:xfrm>
            <a:off x="713105" y="1347470"/>
            <a:ext cx="7753985" cy="268033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vi-VN" altLang="en-GB" sz="2800">
                <a:solidFill>
                  <a:schemeClr val="bg2"/>
                </a:solidFill>
                <a:latin typeface="Times New Roman" panose="02020603050405020304" charset="0"/>
                <a:cs typeface="Times New Roman" panose="02020603050405020304" charset="0"/>
              </a:rPr>
              <a:t>Thách thức lớn nhất mà 1 nhóm chuyển sang phương pháp Scrum gặp phải là gì và làm thế nào để giải quyết các thách thức đó???</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1131570"/>
            <a:ext cx="8796655" cy="22923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ltLang="en-GB" sz="6000">
                <a:solidFill>
                  <a:schemeClr val="tx1"/>
                </a:solidFill>
                <a:effectLst>
                  <a:outerShdw blurRad="38100" dist="19050" dir="2700000" algn="tl" rotWithShape="0">
                    <a:schemeClr val="dk1">
                      <a:alpha val="40000"/>
                    </a:schemeClr>
                  </a:outerShdw>
                </a:effectLst>
                <a:latin typeface="Calibri" panose="020F0502020204030204" charset="0"/>
                <a:ea typeface="BIZ UDPMincho Medium" panose="02020500000000000000" charset="-128"/>
                <a:cs typeface="Calibri" panose="020F0502020204030204" charset="0"/>
              </a:rPr>
              <a:t>Thanks For </a:t>
            </a:r>
            <a:br>
              <a:rPr lang="vi-VN" altLang="en-GB" sz="6000">
                <a:solidFill>
                  <a:schemeClr val="tx1"/>
                </a:solidFill>
                <a:effectLst>
                  <a:outerShdw blurRad="38100" dist="19050" dir="2700000" algn="tl" rotWithShape="0">
                    <a:schemeClr val="dk1">
                      <a:alpha val="40000"/>
                    </a:schemeClr>
                  </a:outerShdw>
                </a:effectLst>
                <a:latin typeface="Calibri" panose="020F0502020204030204" charset="0"/>
                <a:ea typeface="BIZ UDPMincho Medium" panose="02020500000000000000" charset="-128"/>
                <a:cs typeface="Calibri" panose="020F0502020204030204" charset="0"/>
              </a:rPr>
            </a:br>
            <a:r>
              <a:rPr lang="vi-VN" altLang="en-GB" sz="6000">
                <a:solidFill>
                  <a:schemeClr val="tx1"/>
                </a:solidFill>
                <a:effectLst>
                  <a:outerShdw blurRad="38100" dist="19050" dir="2700000" algn="tl" rotWithShape="0">
                    <a:schemeClr val="dk1">
                      <a:alpha val="40000"/>
                    </a:schemeClr>
                  </a:outerShdw>
                </a:effectLst>
                <a:latin typeface="Calibri" panose="020F0502020204030204" charset="0"/>
                <a:ea typeface="BIZ UDPMincho Medium" panose="02020500000000000000" charset="-128"/>
                <a:cs typeface="Calibri" panose="020F0502020204030204" charset="0"/>
              </a:rPr>
              <a:t>Watching and Listenng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cs typeface="Times New Roman" panose="02020603050405020304" charset="0"/>
              </a:rPr>
              <a:t>1.2.1. Tính lặp (Iterative)</a:t>
            </a:r>
          </a:p>
        </p:txBody>
      </p:sp>
      <p:sp>
        <p:nvSpPr>
          <p:cNvPr id="1167" name="Google Shape;1167;p120"/>
          <p:cNvSpPr txBox="1">
            <a:spLocks noGrp="1"/>
          </p:cNvSpPr>
          <p:nvPr>
            <p:ph type="body" idx="1"/>
          </p:nvPr>
        </p:nvSpPr>
        <p:spPr>
          <a:xfrm>
            <a:off x="220980" y="1059815"/>
            <a:ext cx="8954135"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Dự án sẽ được thực hiện trong các phân đoạn lặp đi lặp lại. Các phân đoạn (được gọi là Iteration hoặc Sprint) này thường có khung thời gian ngắn (từ 1 – 4 tuần)</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Trong mỗi phân đoạn này, nhóm phát triển thực hiện đầy đủ các công việc cần thiết như lập kế hoạch, phân tích yêu cầu, thiết kế, triển khai, kiểm thử (với các mức độ khác nhau) để cho ra các phần nhỏ của sản phẩm.</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Các phương pháp Agile thường phân rã mục tiêu thành các phần nhỏ với quá trình lập kế hoạch đơn giản và gọn nhẹ nhất có thể, và không thực hiện việc lập kế hoạch dài hạn.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9732645"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cs typeface="Times New Roman" panose="02020603050405020304" charset="0"/>
              </a:rPr>
              <a:t>1.2.2. Tính tiệm tiến (Incremental) và tiến hóa (Evolutionary)</a:t>
            </a:r>
          </a:p>
        </p:txBody>
      </p:sp>
      <p:sp>
        <p:nvSpPr>
          <p:cNvPr id="1167" name="Google Shape;1167;p120"/>
          <p:cNvSpPr txBox="1">
            <a:spLocks noGrp="1"/>
          </p:cNvSpPr>
          <p:nvPr>
            <p:ph type="body" idx="1"/>
          </p:nvPr>
        </p:nvSpPr>
        <p:spPr>
          <a:xfrm>
            <a:off x="337820" y="1308735"/>
            <a:ext cx="8305800"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Cuối các phân đoạn, nhóm phát triển thường cho ra các phần nhỏ của sản phẩm cuối cùng.</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Các phần nhỏ này thường là đầy đủ, có khả năng chạy tốt, được kiểm thử cẩn thận và có thể sử dụng ngay (gọi là potentially shippable product increment of functionality).</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Theo thời gian, phân đoạn này tiếp nối phân đoạn kia, các phần chạy được này sẽ được tích lũy, lớn dần lên cho tới khi toàn bộ yêu cầu của khách hàng được thỏa mãn.</a:t>
            </a:r>
          </a:p>
          <a:p>
            <a:pPr marL="285750" lvl="0" indent="-285750" algn="l" rtl="0">
              <a:spcBef>
                <a:spcPts val="0"/>
              </a:spcBef>
              <a:spcAft>
                <a:spcPts val="1600"/>
              </a:spcAft>
            </a:pPr>
            <a:endParaRPr lang="vi-VN" altLang="en-GB">
              <a:solidFill>
                <a:schemeClr val="bg2"/>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31" name="Google Shape;1131;p118"/>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18">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18"/>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8">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19"/>
          <p:cNvSpPr txBox="1">
            <a:spLocks noGrp="1"/>
          </p:cNvSpPr>
          <p:nvPr>
            <p:ph type="title"/>
          </p:nvPr>
        </p:nvSpPr>
        <p:spPr>
          <a:xfrm>
            <a:off x="107315" y="555625"/>
            <a:ext cx="8220710" cy="5283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ltLang="en-GB">
                <a:solidFill>
                  <a:srgbClr val="0000FF"/>
                </a:solidFill>
                <a:latin typeface="Times New Roman" panose="02020603050405020304" charset="0"/>
                <a:ea typeface="BIZ UDPMincho Medium" panose="02020500000000000000" charset="-128"/>
                <a:cs typeface="Times New Roman" panose="02020603050405020304" charset="0"/>
              </a:rPr>
              <a:t>1.2.3. Các đặc trưng khác</a:t>
            </a:r>
          </a:p>
        </p:txBody>
      </p:sp>
      <p:sp>
        <p:nvSpPr>
          <p:cNvPr id="1167" name="Google Shape;1167;p120"/>
          <p:cNvSpPr txBox="1">
            <a:spLocks noGrp="1"/>
          </p:cNvSpPr>
          <p:nvPr>
            <p:ph type="body" idx="1"/>
          </p:nvPr>
        </p:nvSpPr>
        <p:spPr>
          <a:xfrm>
            <a:off x="395605" y="987425"/>
            <a:ext cx="8305800" cy="268033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Tiến hóa (Evolutionary)</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Tính thích ứng (hay thích nghi – adaptive)</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Nhóm tự tổ chức và liên chức năng</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Quản lý tiến trình thực nghiệm (Empirical Process Control)</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Giao tiếp trực diện (face-to-face communication)</a:t>
            </a:r>
          </a:p>
          <a:p>
            <a:pPr marL="285750" lvl="0" indent="-285750" algn="l" rtl="0">
              <a:spcBef>
                <a:spcPts val="0"/>
              </a:spcBef>
              <a:spcAft>
                <a:spcPts val="1600"/>
              </a:spcAft>
            </a:pPr>
            <a:r>
              <a:rPr lang="vi-VN" altLang="en-GB">
                <a:solidFill>
                  <a:schemeClr val="bg2"/>
                </a:solidFill>
                <a:latin typeface="Times New Roman" panose="02020603050405020304" charset="0"/>
                <a:cs typeface="Times New Roman" panose="02020603050405020304" charset="0"/>
              </a:rPr>
              <a:t>Phát triển dựa trên giá trị (value-based development)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122"/>
          <p:cNvSpPr txBox="1">
            <a:spLocks noGrp="1"/>
          </p:cNvSpPr>
          <p:nvPr>
            <p:ph type="title"/>
          </p:nvPr>
        </p:nvSpPr>
        <p:spPr>
          <a:xfrm>
            <a:off x="683040" y="2874242"/>
            <a:ext cx="3702300" cy="62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ltLang="en-GB"/>
              <a:t>Scrum</a:t>
            </a:r>
          </a:p>
        </p:txBody>
      </p:sp>
      <p:sp>
        <p:nvSpPr>
          <p:cNvPr id="1199" name="Google Shape;1199;p122"/>
          <p:cNvSpPr txBox="1">
            <a:spLocks noGrp="1"/>
          </p:cNvSpPr>
          <p:nvPr>
            <p:ph type="title" idx="2"/>
          </p:nvPr>
        </p:nvSpPr>
        <p:spPr>
          <a:xfrm>
            <a:off x="683094" y="1491518"/>
            <a:ext cx="3702300" cy="138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4800"/>
              <a:t>02</a:t>
            </a:r>
          </a:p>
        </p:txBody>
      </p:sp>
      <p:grpSp>
        <p:nvGrpSpPr>
          <p:cNvPr id="1203" name="Google Shape;1203;p122"/>
          <p:cNvGrpSpPr/>
          <p:nvPr/>
        </p:nvGrpSpPr>
        <p:grpSpPr>
          <a:xfrm>
            <a:off x="4798060" y="1120140"/>
            <a:ext cx="3844925" cy="2848610"/>
            <a:chOff x="1780525" y="1444600"/>
            <a:chExt cx="2767450" cy="2766400"/>
          </a:xfrm>
        </p:grpSpPr>
        <p:cxnSp>
          <p:nvCxnSpPr>
            <p:cNvPr id="1204" name="Google Shape;1204;p122"/>
            <p:cNvCxnSpPr/>
            <p:nvPr/>
          </p:nvCxnSpPr>
          <p:spPr>
            <a:xfrm>
              <a:off x="1945175" y="1444600"/>
              <a:ext cx="2450400" cy="0"/>
            </a:xfrm>
            <a:prstGeom prst="straightConnector1">
              <a:avLst/>
            </a:prstGeom>
            <a:noFill/>
            <a:ln w="19050" cap="flat" cmpd="sng">
              <a:solidFill>
                <a:schemeClr val="accent1"/>
              </a:solidFill>
              <a:prstDash val="solid"/>
              <a:round/>
              <a:headEnd type="none" w="med" len="med"/>
              <a:tailEnd type="none" w="med" len="med"/>
            </a:ln>
          </p:spPr>
        </p:cxnSp>
        <p:cxnSp>
          <p:nvCxnSpPr>
            <p:cNvPr id="1205" name="Google Shape;1205;p122"/>
            <p:cNvCxnSpPr/>
            <p:nvPr/>
          </p:nvCxnSpPr>
          <p:spPr>
            <a:xfrm>
              <a:off x="1945175" y="4211000"/>
              <a:ext cx="2450400" cy="0"/>
            </a:xfrm>
            <a:prstGeom prst="straightConnector1">
              <a:avLst/>
            </a:prstGeom>
            <a:noFill/>
            <a:ln w="19050" cap="flat" cmpd="sng">
              <a:solidFill>
                <a:schemeClr val="accent1"/>
              </a:solidFill>
              <a:prstDash val="solid"/>
              <a:round/>
              <a:headEnd type="none" w="med" len="med"/>
              <a:tailEnd type="none" w="med" len="med"/>
            </a:ln>
          </p:spPr>
        </p:cxnSp>
        <p:cxnSp>
          <p:nvCxnSpPr>
            <p:cNvPr id="1206" name="Google Shape;1206;p122"/>
            <p:cNvCxnSpPr/>
            <p:nvPr/>
          </p:nvCxnSpPr>
          <p:spPr>
            <a:xfrm>
              <a:off x="4547975" y="1597000"/>
              <a:ext cx="0" cy="2461800"/>
            </a:xfrm>
            <a:prstGeom prst="straightConnector1">
              <a:avLst/>
            </a:prstGeom>
            <a:noFill/>
            <a:ln w="19050" cap="flat" cmpd="sng">
              <a:solidFill>
                <a:schemeClr val="accent1"/>
              </a:solidFill>
              <a:prstDash val="solid"/>
              <a:round/>
              <a:headEnd type="none" w="med" len="med"/>
              <a:tailEnd type="none" w="med" len="med"/>
            </a:ln>
          </p:spPr>
        </p:cxnSp>
        <p:cxnSp>
          <p:nvCxnSpPr>
            <p:cNvPr id="1207" name="Google Shape;1207;p122"/>
            <p:cNvCxnSpPr/>
            <p:nvPr/>
          </p:nvCxnSpPr>
          <p:spPr>
            <a:xfrm>
              <a:off x="1780525" y="1597000"/>
              <a:ext cx="0" cy="2461800"/>
            </a:xfrm>
            <a:prstGeom prst="straightConnector1">
              <a:avLst/>
            </a:prstGeom>
            <a:noFill/>
            <a:ln w="19050" cap="flat" cmpd="sng">
              <a:solidFill>
                <a:schemeClr val="accent1"/>
              </a:solidFill>
              <a:prstDash val="solid"/>
              <a:round/>
              <a:headEnd type="none" w="med" len="med"/>
              <a:tailEnd type="none" w="med" len="med"/>
            </a:ln>
          </p:spPr>
        </p:cxnSp>
      </p:grpSp>
      <p:sp>
        <p:nvSpPr>
          <p:cNvPr id="1208" name="Google Shape;1208;p122"/>
          <p:cNvSpPr/>
          <p:nvPr/>
        </p:nvSpPr>
        <p:spPr>
          <a:xfrm rot="10800000">
            <a:off x="3376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22">
            <a:hlinkClick r:id="" action="ppaction://hlinkshowjump?jump=previousslide"/>
          </p:cNvPr>
          <p:cNvSpPr/>
          <p:nvPr/>
        </p:nvSpPr>
        <p:spPr>
          <a:xfrm rot="10800000">
            <a:off x="411875" y="4212949"/>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22"/>
          <p:cNvSpPr/>
          <p:nvPr/>
        </p:nvSpPr>
        <p:spPr>
          <a:xfrm>
            <a:off x="8430725" y="4102700"/>
            <a:ext cx="375600" cy="375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22">
            <a:hlinkClick r:id="" action="ppaction://hlinkshowjump?jump=nextslide"/>
          </p:cNvPr>
          <p:cNvSpPr/>
          <p:nvPr/>
        </p:nvSpPr>
        <p:spPr>
          <a:xfrm>
            <a:off x="8504975" y="4212951"/>
            <a:ext cx="227100" cy="155100"/>
          </a:xfrm>
          <a:prstGeom prst="rightArrow">
            <a:avLst>
              <a:gd name="adj1" fmla="val 51031"/>
              <a:gd name="adj2" fmla="val 62363"/>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Picture 103"/>
          <p:cNvPicPr/>
          <p:nvPr/>
        </p:nvPicPr>
        <p:blipFill>
          <a:blip r:embed="rId3"/>
          <a:stretch>
            <a:fillRect/>
          </a:stretch>
        </p:blipFill>
        <p:spPr>
          <a:xfrm>
            <a:off x="5003800" y="1347470"/>
            <a:ext cx="3556635" cy="229425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99"/>
                                        </p:tgtEl>
                                        <p:attrNameLst>
                                          <p:attrName>style.visibility</p:attrName>
                                        </p:attrNameLst>
                                      </p:cBhvr>
                                      <p:to>
                                        <p:strVal val="visible"/>
                                      </p:to>
                                    </p:set>
                                    <p:animEffect transition="in" filter="fade">
                                      <p:cBhvr>
                                        <p:cTn id="7" dur="1000"/>
                                        <p:tgtEl>
                                          <p:spTgt spid="1199"/>
                                        </p:tgtEl>
                                      </p:cBhvr>
                                    </p:animEffect>
                                  </p:childTnLst>
                                </p:cTn>
                              </p:par>
                              <p:par>
                                <p:cTn id="8" presetID="10" presetClass="entr" presetSubtype="0" fill="hold" nodeType="withEffect">
                                  <p:stCondLst>
                                    <p:cond delay="0"/>
                                  </p:stCondLst>
                                  <p:childTnLst>
                                    <p:set>
                                      <p:cBhvr>
                                        <p:cTn id="9" dur="1" fill="hold">
                                          <p:stCondLst>
                                            <p:cond delay="0"/>
                                          </p:stCondLst>
                                        </p:cTn>
                                        <p:tgtEl>
                                          <p:spTgt spid="1198"/>
                                        </p:tgtEl>
                                        <p:attrNameLst>
                                          <p:attrName>style.visibility</p:attrName>
                                        </p:attrNameLst>
                                      </p:cBhvr>
                                      <p:to>
                                        <p:strVal val="visible"/>
                                      </p:to>
                                    </p:set>
                                    <p:animEffect transition="in" filter="fade">
                                      <p:cBhvr>
                                        <p:cTn id="10" dur="1000"/>
                                        <p:tgtEl>
                                          <p:spTgt spid="119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203"/>
                                        </p:tgtEl>
                                        <p:attrNameLst>
                                          <p:attrName>style.visibility</p:attrName>
                                        </p:attrNameLst>
                                      </p:cBhvr>
                                      <p:to>
                                        <p:strVal val="visible"/>
                                      </p:to>
                                    </p:set>
                                    <p:animEffect transition="in" filter="fade">
                                      <p:cBhvr>
                                        <p:cTn id="14" dur="1000"/>
                                        <p:tgtEl>
                                          <p:spTgt spid="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21 Marketing Plan by Slidesgo">
  <a:themeElements>
    <a:clrScheme name="Simple Light">
      <a:dk1>
        <a:srgbClr val="1D262D"/>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1D26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021 Marketing Plan XL by Slidesgo">
  <a:themeElements>
    <a:clrScheme name="Simple Light">
      <a:dk1>
        <a:srgbClr val="696E72"/>
      </a:dk1>
      <a:lt1>
        <a:srgbClr val="FFFFFF"/>
      </a:lt1>
      <a:dk2>
        <a:srgbClr val="595959"/>
      </a:dk2>
      <a:lt2>
        <a:srgbClr val="EEEEEE"/>
      </a:lt2>
      <a:accent1>
        <a:srgbClr val="9EDDEF"/>
      </a:accent1>
      <a:accent2>
        <a:srgbClr val="96B3C1"/>
      </a:accent2>
      <a:accent3>
        <a:srgbClr val="D9D9D9"/>
      </a:accent3>
      <a:accent4>
        <a:srgbClr val="F7E5B7"/>
      </a:accent4>
      <a:accent5>
        <a:srgbClr val="D7E1EA"/>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2985</Words>
  <Application>Microsoft Office PowerPoint</Application>
  <PresentationFormat>On-screen Show (16:9)</PresentationFormat>
  <Paragraphs>228</Paragraphs>
  <Slides>52</Slides>
  <Notes>41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52</vt:i4>
      </vt:variant>
    </vt:vector>
  </HeadingPairs>
  <TitlesOfParts>
    <vt:vector size="64" baseType="lpstr">
      <vt:lpstr>Calibri</vt:lpstr>
      <vt:lpstr>Poppins</vt:lpstr>
      <vt:lpstr>Barlow Condensed</vt:lpstr>
      <vt:lpstr>Barlow</vt:lpstr>
      <vt:lpstr>Manjari</vt:lpstr>
      <vt:lpstr>Bahnschrift SemiLight</vt:lpstr>
      <vt:lpstr>Arial</vt:lpstr>
      <vt:lpstr>Times New Roman</vt:lpstr>
      <vt:lpstr>Barlow Condensed Light</vt:lpstr>
      <vt:lpstr>Rozha One</vt:lpstr>
      <vt:lpstr>2021 Marketing Plan by Slidesgo</vt:lpstr>
      <vt:lpstr>2021 Marketing Plan XL by Slidesgo</vt:lpstr>
      <vt:lpstr>Scrum</vt:lpstr>
      <vt:lpstr>Mục Lục</vt:lpstr>
      <vt:lpstr>Agile Development</vt:lpstr>
      <vt:lpstr>1.1. Định nghĩa của phương pháp phát triển Agile</vt:lpstr>
      <vt:lpstr>1.2. Các đặc trưng của mô hình Agile.</vt:lpstr>
      <vt:lpstr>1.2.1. Tính lặp (Iterative)</vt:lpstr>
      <vt:lpstr>1.2.2. Tính tiệm tiến (Incremental) và tiến hóa (Evolutionary)</vt:lpstr>
      <vt:lpstr>1.2.3. Các đặc trưng khác</vt:lpstr>
      <vt:lpstr>Scrum</vt:lpstr>
      <vt:lpstr>2.1. Khái niệm Scrum và các đặc điểm nổi bật của Scrum</vt:lpstr>
      <vt:lpstr>Ba nguyên lý của Scrum             Năm giá trị của mô hình Scrum</vt:lpstr>
      <vt:lpstr>2.3. Scrum team và vai trò trong Scrum</vt:lpstr>
      <vt:lpstr>2.3.1 Product owner</vt:lpstr>
      <vt:lpstr>2.3.2 Development team</vt:lpstr>
      <vt:lpstr>2.3.3 Scrum master</vt:lpstr>
      <vt:lpstr>2.4.1 Khái niệm Sprint</vt:lpstr>
      <vt:lpstr>2.4.2 Mục đích Sprint</vt:lpstr>
      <vt:lpstr>2.4.3 Vòng đời của Scrum </vt:lpstr>
      <vt:lpstr>2.5.1 Product Package</vt:lpstr>
      <vt:lpstr>Các yếu tố ảnh hưởng đến việc ưu tiên trong danh sách</vt:lpstr>
      <vt:lpstr>2.5.2 Sprint planning</vt:lpstr>
      <vt:lpstr>     Sprint backlog    Daily scrum</vt:lpstr>
      <vt:lpstr>2.5.3 Sprint review</vt:lpstr>
      <vt:lpstr>2.5.4 Sprint Retrospective</vt:lpstr>
      <vt:lpstr>2.6. Các tình huống sử dụng Scrum</vt:lpstr>
      <vt:lpstr>2.7.1 Ưu điểm của Scrum  </vt:lpstr>
      <vt:lpstr>2.7.1 Ưu điểm của Scrum  </vt:lpstr>
      <vt:lpstr>2.7.2 Nhược điểm của Scrum</vt:lpstr>
      <vt:lpstr>2.7.2 Nhược điểm của Scrum</vt:lpstr>
      <vt:lpstr>2.8. Các vấn đề và thách thức có thể xảy ra khi triển khai Scrum trong dự án.</vt:lpstr>
      <vt:lpstr>2.8. Các vấn đề và thách thức có thể xảy ra khi triển khai Scrum trong dự án.</vt:lpstr>
      <vt:lpstr>A Case Study of Scrum Approach Nghiên cứu áp dụng scrum ở công ty Intralinks</vt:lpstr>
      <vt:lpstr>Sơ lược về Intralinks:</vt:lpstr>
      <vt:lpstr>Các dấu hiệu mà Intralinks nhận tại lần đầu áp dụng nhưng không đem lại thành công các giá trị mặt của Scrum</vt:lpstr>
      <vt:lpstr>PowerPoint Presentation</vt:lpstr>
      <vt:lpstr>PowerPoint Presentation</vt:lpstr>
      <vt:lpstr>PowerPoint Presentation</vt:lpstr>
      <vt:lpstr>PowerPoint Presentation</vt:lpstr>
      <vt:lpstr>PowerPoint Presentation</vt:lpstr>
      <vt:lpstr>Sự thay đổi nội bộ của Intralinks để thực hiện được các giá trị của Scrum</vt:lpstr>
      <vt:lpstr>Sự thay đổi nội bộ của Intralinks để thực hiện được các giá trị của Scrum</vt:lpstr>
      <vt:lpstr>PowerPoint Presentation</vt:lpstr>
      <vt:lpstr>PowerPoint Presentation</vt:lpstr>
      <vt:lpstr>Xong nghĩa là xong</vt:lpstr>
      <vt:lpstr>Trao quyền sở hữu sản phẩm</vt:lpstr>
      <vt:lpstr>Scrum master với tư cách servant-leader</vt:lpstr>
      <vt:lpstr>Scrum master với tư cách servant-leader</vt:lpstr>
      <vt:lpstr>Kết quả việc áp dụng Scrum</vt:lpstr>
      <vt:lpstr>Bài học của Intralinks khi áp dụng Scrum vào quy trình làm việc</vt:lpstr>
      <vt:lpstr>Q&amp;A</vt:lpstr>
      <vt:lpstr>PowerPoint Presentation</vt:lpstr>
      <vt:lpstr>Thanks For  Watching and Listenng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_x000d_MARKETING PLAN</dc:title>
  <dc:creator>ACER</dc:creator>
  <cp:lastModifiedBy>Tuấn Đặng Công</cp:lastModifiedBy>
  <cp:revision>18</cp:revision>
  <dcterms:created xsi:type="dcterms:W3CDTF">2023-09-21T11:31:00Z</dcterms:created>
  <dcterms:modified xsi:type="dcterms:W3CDTF">2023-09-22T07:05:18Z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0B58DAC3BCF744E3ADBEA991CAF8020F_12</vt:lpwstr>
  </property>
  <property fmtid="{D5CDD505-2E9C-101B-9397-08002B2CF9AE}" pid="3" name="KSOProductBuildVer">
    <vt:lpwstr>1033-12.2.0.13215</vt:lpwstr>
  </property>
</Properties>
</file>